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4"/>
  </p:notesMasterIdLst>
  <p:sldIdLst>
    <p:sldId id="256" r:id="rId2"/>
    <p:sldId id="262" r:id="rId3"/>
    <p:sldId id="261" r:id="rId4"/>
    <p:sldId id="296" r:id="rId5"/>
    <p:sldId id="310" r:id="rId6"/>
    <p:sldId id="311" r:id="rId7"/>
    <p:sldId id="328" r:id="rId8"/>
    <p:sldId id="330" r:id="rId9"/>
    <p:sldId id="329" r:id="rId10"/>
    <p:sldId id="334" r:id="rId11"/>
    <p:sldId id="331" r:id="rId12"/>
    <p:sldId id="332" r:id="rId13"/>
    <p:sldId id="335" r:id="rId14"/>
    <p:sldId id="336" r:id="rId15"/>
    <p:sldId id="337" r:id="rId16"/>
    <p:sldId id="333" r:id="rId17"/>
    <p:sldId id="338" r:id="rId18"/>
    <p:sldId id="339" r:id="rId19"/>
    <p:sldId id="312" r:id="rId20"/>
    <p:sldId id="281" r:id="rId21"/>
    <p:sldId id="322" r:id="rId22"/>
    <p:sldId id="323" r:id="rId23"/>
    <p:sldId id="341" r:id="rId24"/>
    <p:sldId id="342" r:id="rId25"/>
    <p:sldId id="297" r:id="rId26"/>
    <p:sldId id="307" r:id="rId27"/>
    <p:sldId id="340" r:id="rId28"/>
    <p:sldId id="298" r:id="rId29"/>
    <p:sldId id="308" r:id="rId30"/>
    <p:sldId id="313" r:id="rId31"/>
    <p:sldId id="314" r:id="rId32"/>
    <p:sldId id="315" r:id="rId33"/>
    <p:sldId id="316" r:id="rId34"/>
    <p:sldId id="317" r:id="rId35"/>
    <p:sldId id="318" r:id="rId36"/>
    <p:sldId id="319" r:id="rId37"/>
    <p:sldId id="320" r:id="rId38"/>
    <p:sldId id="347" r:id="rId39"/>
    <p:sldId id="348" r:id="rId40"/>
    <p:sldId id="344" r:id="rId41"/>
    <p:sldId id="345" r:id="rId42"/>
    <p:sldId id="346" r:id="rId43"/>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6"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5B9BD5"/>
    <a:srgbClr val="7030A0"/>
    <a:srgbClr val="70AD47"/>
    <a:srgbClr val="FFE1E5"/>
    <a:srgbClr val="FBFEF9"/>
    <a:srgbClr val="000000"/>
    <a:srgbClr val="DEEBF7"/>
    <a:srgbClr val="4472C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593"/>
    <p:restoredTop sz="94267"/>
  </p:normalViewPr>
  <p:slideViewPr>
    <p:cSldViewPr snapToObjects="1" showGuides="1">
      <p:cViewPr>
        <p:scale>
          <a:sx n="90" d="100"/>
          <a:sy n="90" d="100"/>
        </p:scale>
        <p:origin x="1256" y="496"/>
      </p:cViewPr>
      <p:guideLst>
        <p:guide orient="horz" pos="2886"/>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charts/_rels/chart1.xml.rels><?xml version="1.0" encoding="UTF-8" standalone="yes"?>
<Relationships xmlns="http://schemas.openxmlformats.org/package/2006/relationships"><Relationship Id="rId3" Type="http://schemas.openxmlformats.org/officeDocument/2006/relationships/oleObject" Target="https://hiroshimauniv-my.sharepoint.com/personal/m194172_hiroshima-u_ac_jp/Documents/&#12525;&#12508;&#12467;&#12531;/motor_pi&#12525;&#12464;.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https://hiroshimauniv-my.sharepoint.com/personal/m194172_hiroshima-u_ac_jp/Documents/&#12525;&#12508;&#12467;&#12531;/motor_pi&#12525;&#12464;.xlsx"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ja-JP" altLang="en-US"/>
              <a:t>速度</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lineChart>
        <c:grouping val="standard"/>
        <c:varyColors val="0"/>
        <c:ser>
          <c:idx val="0"/>
          <c:order val="0"/>
          <c:tx>
            <c:v>leht_wheel_velo</c:v>
          </c:tx>
          <c:spPr>
            <a:ln w="28575" cap="rnd">
              <a:solidFill>
                <a:schemeClr val="accent1"/>
              </a:solidFill>
              <a:round/>
            </a:ln>
            <a:effectLst/>
          </c:spPr>
          <c:marker>
            <c:symbol val="none"/>
          </c:marker>
          <c:cat>
            <c:numRef>
              <c:f>log_000_260!$S$2:$S$2166</c:f>
              <c:numCache>
                <c:formatCode>General</c:formatCode>
                <c:ptCount val="2165"/>
                <c:pt idx="0">
                  <c:v>0</c:v>
                </c:pt>
                <c:pt idx="1">
                  <c:v>0.01</c:v>
                </c:pt>
                <c:pt idx="2">
                  <c:v>0.02</c:v>
                </c:pt>
                <c:pt idx="3">
                  <c:v>0.03</c:v>
                </c:pt>
                <c:pt idx="4">
                  <c:v>0.04</c:v>
                </c:pt>
                <c:pt idx="5">
                  <c:v>0.05</c:v>
                </c:pt>
                <c:pt idx="6">
                  <c:v>0.06</c:v>
                </c:pt>
                <c:pt idx="7">
                  <c:v>7.0000000000000007E-2</c:v>
                </c:pt>
                <c:pt idx="8">
                  <c:v>0.08</c:v>
                </c:pt>
                <c:pt idx="9">
                  <c:v>0.09</c:v>
                </c:pt>
                <c:pt idx="10">
                  <c:v>0.1</c:v>
                </c:pt>
                <c:pt idx="11">
                  <c:v>0.11</c:v>
                </c:pt>
                <c:pt idx="12">
                  <c:v>0.12</c:v>
                </c:pt>
                <c:pt idx="13">
                  <c:v>0.13</c:v>
                </c:pt>
                <c:pt idx="14">
                  <c:v>0.14000000000000001</c:v>
                </c:pt>
                <c:pt idx="15">
                  <c:v>0.15</c:v>
                </c:pt>
                <c:pt idx="16">
                  <c:v>0.16</c:v>
                </c:pt>
                <c:pt idx="17">
                  <c:v>0.17</c:v>
                </c:pt>
                <c:pt idx="18">
                  <c:v>0.18</c:v>
                </c:pt>
                <c:pt idx="19">
                  <c:v>0.19</c:v>
                </c:pt>
                <c:pt idx="20">
                  <c:v>0.2</c:v>
                </c:pt>
                <c:pt idx="21">
                  <c:v>0.21</c:v>
                </c:pt>
                <c:pt idx="22">
                  <c:v>0.22</c:v>
                </c:pt>
                <c:pt idx="23">
                  <c:v>0.23</c:v>
                </c:pt>
                <c:pt idx="24">
                  <c:v>0.24</c:v>
                </c:pt>
                <c:pt idx="25">
                  <c:v>0.25</c:v>
                </c:pt>
                <c:pt idx="26">
                  <c:v>0.26</c:v>
                </c:pt>
                <c:pt idx="27">
                  <c:v>0.27</c:v>
                </c:pt>
                <c:pt idx="28">
                  <c:v>0.28000000000000003</c:v>
                </c:pt>
                <c:pt idx="29">
                  <c:v>0.28999999999999998</c:v>
                </c:pt>
                <c:pt idx="30">
                  <c:v>0.3</c:v>
                </c:pt>
                <c:pt idx="31">
                  <c:v>0.31</c:v>
                </c:pt>
                <c:pt idx="32">
                  <c:v>0.32</c:v>
                </c:pt>
                <c:pt idx="33">
                  <c:v>0.33</c:v>
                </c:pt>
                <c:pt idx="34">
                  <c:v>0.34</c:v>
                </c:pt>
                <c:pt idx="35">
                  <c:v>0.35000000000000003</c:v>
                </c:pt>
                <c:pt idx="36">
                  <c:v>0.36</c:v>
                </c:pt>
                <c:pt idx="37">
                  <c:v>0.37</c:v>
                </c:pt>
                <c:pt idx="38">
                  <c:v>0.38</c:v>
                </c:pt>
                <c:pt idx="39">
                  <c:v>0.39</c:v>
                </c:pt>
                <c:pt idx="40">
                  <c:v>0.4</c:v>
                </c:pt>
                <c:pt idx="41">
                  <c:v>0.41000000000000003</c:v>
                </c:pt>
                <c:pt idx="42">
                  <c:v>0.42</c:v>
                </c:pt>
                <c:pt idx="43">
                  <c:v>0.43</c:v>
                </c:pt>
                <c:pt idx="44">
                  <c:v>0.44</c:v>
                </c:pt>
                <c:pt idx="45">
                  <c:v>0.45</c:v>
                </c:pt>
                <c:pt idx="46">
                  <c:v>0.46</c:v>
                </c:pt>
                <c:pt idx="47">
                  <c:v>0.47000000000000003</c:v>
                </c:pt>
                <c:pt idx="48">
                  <c:v>0.48</c:v>
                </c:pt>
                <c:pt idx="49">
                  <c:v>0.49</c:v>
                </c:pt>
                <c:pt idx="50">
                  <c:v>0.5</c:v>
                </c:pt>
                <c:pt idx="51">
                  <c:v>0.51</c:v>
                </c:pt>
                <c:pt idx="52">
                  <c:v>0.52</c:v>
                </c:pt>
                <c:pt idx="53">
                  <c:v>0.53</c:v>
                </c:pt>
                <c:pt idx="54">
                  <c:v>0.54</c:v>
                </c:pt>
                <c:pt idx="55">
                  <c:v>0.55000000000000004</c:v>
                </c:pt>
                <c:pt idx="56">
                  <c:v>0.56000000000000005</c:v>
                </c:pt>
                <c:pt idx="57">
                  <c:v>0.57000000000000006</c:v>
                </c:pt>
                <c:pt idx="58">
                  <c:v>0.57999999999999996</c:v>
                </c:pt>
                <c:pt idx="59">
                  <c:v>0.59</c:v>
                </c:pt>
                <c:pt idx="60">
                  <c:v>0.6</c:v>
                </c:pt>
                <c:pt idx="61">
                  <c:v>0.61</c:v>
                </c:pt>
                <c:pt idx="62">
                  <c:v>0.62</c:v>
                </c:pt>
                <c:pt idx="63">
                  <c:v>0.63</c:v>
                </c:pt>
                <c:pt idx="64">
                  <c:v>0.64</c:v>
                </c:pt>
                <c:pt idx="65">
                  <c:v>0.65</c:v>
                </c:pt>
                <c:pt idx="66">
                  <c:v>0.66</c:v>
                </c:pt>
                <c:pt idx="67">
                  <c:v>0.67</c:v>
                </c:pt>
                <c:pt idx="68">
                  <c:v>0.68</c:v>
                </c:pt>
                <c:pt idx="69">
                  <c:v>0.69000000000000006</c:v>
                </c:pt>
                <c:pt idx="70">
                  <c:v>0.70000000000000007</c:v>
                </c:pt>
                <c:pt idx="71">
                  <c:v>0.71</c:v>
                </c:pt>
                <c:pt idx="72">
                  <c:v>0.72</c:v>
                </c:pt>
                <c:pt idx="73">
                  <c:v>0.73</c:v>
                </c:pt>
                <c:pt idx="74">
                  <c:v>0.74</c:v>
                </c:pt>
                <c:pt idx="75">
                  <c:v>0.75</c:v>
                </c:pt>
                <c:pt idx="76">
                  <c:v>0.76</c:v>
                </c:pt>
                <c:pt idx="77">
                  <c:v>0.77</c:v>
                </c:pt>
                <c:pt idx="78">
                  <c:v>0.78</c:v>
                </c:pt>
                <c:pt idx="79">
                  <c:v>0.79</c:v>
                </c:pt>
                <c:pt idx="80">
                  <c:v>0.8</c:v>
                </c:pt>
                <c:pt idx="81">
                  <c:v>0.81</c:v>
                </c:pt>
                <c:pt idx="82">
                  <c:v>0.82000000000000006</c:v>
                </c:pt>
                <c:pt idx="83">
                  <c:v>0.83000000000000007</c:v>
                </c:pt>
                <c:pt idx="84">
                  <c:v>0.84</c:v>
                </c:pt>
                <c:pt idx="85">
                  <c:v>0.85</c:v>
                </c:pt>
                <c:pt idx="86">
                  <c:v>0.86</c:v>
                </c:pt>
                <c:pt idx="87">
                  <c:v>0.87</c:v>
                </c:pt>
                <c:pt idx="88">
                  <c:v>0.88</c:v>
                </c:pt>
                <c:pt idx="89">
                  <c:v>0.89</c:v>
                </c:pt>
                <c:pt idx="90">
                  <c:v>0.9</c:v>
                </c:pt>
                <c:pt idx="91">
                  <c:v>0.91</c:v>
                </c:pt>
                <c:pt idx="92">
                  <c:v>0.92</c:v>
                </c:pt>
                <c:pt idx="93">
                  <c:v>0.93</c:v>
                </c:pt>
                <c:pt idx="94">
                  <c:v>0.94000000000000006</c:v>
                </c:pt>
                <c:pt idx="95">
                  <c:v>0.95000000000000007</c:v>
                </c:pt>
                <c:pt idx="96">
                  <c:v>0.96</c:v>
                </c:pt>
                <c:pt idx="97">
                  <c:v>0.97</c:v>
                </c:pt>
                <c:pt idx="98">
                  <c:v>0.98</c:v>
                </c:pt>
                <c:pt idx="99">
                  <c:v>0.99</c:v>
                </c:pt>
                <c:pt idx="100">
                  <c:v>1</c:v>
                </c:pt>
                <c:pt idx="101">
                  <c:v>1.01</c:v>
                </c:pt>
                <c:pt idx="102">
                  <c:v>1.02</c:v>
                </c:pt>
                <c:pt idx="103">
                  <c:v>1.03</c:v>
                </c:pt>
                <c:pt idx="104">
                  <c:v>1.04</c:v>
                </c:pt>
                <c:pt idx="105">
                  <c:v>1.05</c:v>
                </c:pt>
                <c:pt idx="106">
                  <c:v>1.06</c:v>
                </c:pt>
                <c:pt idx="107">
                  <c:v>1.07</c:v>
                </c:pt>
                <c:pt idx="108">
                  <c:v>1.08</c:v>
                </c:pt>
                <c:pt idx="109">
                  <c:v>1.0900000000000001</c:v>
                </c:pt>
                <c:pt idx="110">
                  <c:v>1.1000000000000001</c:v>
                </c:pt>
                <c:pt idx="111">
                  <c:v>1.1100000000000001</c:v>
                </c:pt>
                <c:pt idx="112">
                  <c:v>1.1200000000000001</c:v>
                </c:pt>
                <c:pt idx="113">
                  <c:v>1.1300000000000001</c:v>
                </c:pt>
                <c:pt idx="114">
                  <c:v>1.1400000000000001</c:v>
                </c:pt>
                <c:pt idx="115">
                  <c:v>1.1500000000000001</c:v>
                </c:pt>
                <c:pt idx="116">
                  <c:v>1.1599999999999999</c:v>
                </c:pt>
                <c:pt idx="117">
                  <c:v>1.17</c:v>
                </c:pt>
                <c:pt idx="118">
                  <c:v>1.18</c:v>
                </c:pt>
                <c:pt idx="119">
                  <c:v>1.19</c:v>
                </c:pt>
                <c:pt idx="120">
                  <c:v>1.2</c:v>
                </c:pt>
                <c:pt idx="121">
                  <c:v>1.21</c:v>
                </c:pt>
                <c:pt idx="122">
                  <c:v>1.22</c:v>
                </c:pt>
                <c:pt idx="123">
                  <c:v>1.23</c:v>
                </c:pt>
                <c:pt idx="124">
                  <c:v>1.24</c:v>
                </c:pt>
                <c:pt idx="125">
                  <c:v>1.25</c:v>
                </c:pt>
                <c:pt idx="126">
                  <c:v>1.26</c:v>
                </c:pt>
                <c:pt idx="127">
                  <c:v>1.27</c:v>
                </c:pt>
                <c:pt idx="128">
                  <c:v>1.28</c:v>
                </c:pt>
                <c:pt idx="129">
                  <c:v>1.29</c:v>
                </c:pt>
                <c:pt idx="130">
                  <c:v>1.3</c:v>
                </c:pt>
                <c:pt idx="131">
                  <c:v>1.31</c:v>
                </c:pt>
                <c:pt idx="132">
                  <c:v>1.32</c:v>
                </c:pt>
                <c:pt idx="133">
                  <c:v>1.33</c:v>
                </c:pt>
                <c:pt idx="134">
                  <c:v>1.34</c:v>
                </c:pt>
                <c:pt idx="135">
                  <c:v>1.35</c:v>
                </c:pt>
                <c:pt idx="136">
                  <c:v>1.36</c:v>
                </c:pt>
                <c:pt idx="137">
                  <c:v>1.37</c:v>
                </c:pt>
                <c:pt idx="138">
                  <c:v>1.3800000000000001</c:v>
                </c:pt>
                <c:pt idx="139">
                  <c:v>1.3900000000000001</c:v>
                </c:pt>
                <c:pt idx="140">
                  <c:v>1.4000000000000001</c:v>
                </c:pt>
                <c:pt idx="141">
                  <c:v>1.41</c:v>
                </c:pt>
                <c:pt idx="142">
                  <c:v>1.42</c:v>
                </c:pt>
                <c:pt idx="143">
                  <c:v>1.43</c:v>
                </c:pt>
                <c:pt idx="144">
                  <c:v>1.44</c:v>
                </c:pt>
                <c:pt idx="145">
                  <c:v>1.45</c:v>
                </c:pt>
                <c:pt idx="146">
                  <c:v>1.46</c:v>
                </c:pt>
                <c:pt idx="147">
                  <c:v>1.47</c:v>
                </c:pt>
                <c:pt idx="148">
                  <c:v>1.48</c:v>
                </c:pt>
                <c:pt idx="149">
                  <c:v>1.49</c:v>
                </c:pt>
                <c:pt idx="150">
                  <c:v>1.5</c:v>
                </c:pt>
                <c:pt idx="151">
                  <c:v>1.51</c:v>
                </c:pt>
                <c:pt idx="152">
                  <c:v>1.52</c:v>
                </c:pt>
                <c:pt idx="153">
                  <c:v>1.53</c:v>
                </c:pt>
                <c:pt idx="154">
                  <c:v>1.54</c:v>
                </c:pt>
                <c:pt idx="155">
                  <c:v>1.55</c:v>
                </c:pt>
                <c:pt idx="156">
                  <c:v>1.56</c:v>
                </c:pt>
                <c:pt idx="157">
                  <c:v>1.57</c:v>
                </c:pt>
                <c:pt idx="158">
                  <c:v>1.58</c:v>
                </c:pt>
                <c:pt idx="159">
                  <c:v>1.59</c:v>
                </c:pt>
                <c:pt idx="160">
                  <c:v>1.6</c:v>
                </c:pt>
                <c:pt idx="161">
                  <c:v>1.61</c:v>
                </c:pt>
                <c:pt idx="162">
                  <c:v>1.62</c:v>
                </c:pt>
                <c:pt idx="163">
                  <c:v>1.6300000000000001</c:v>
                </c:pt>
                <c:pt idx="164">
                  <c:v>1.6400000000000001</c:v>
                </c:pt>
                <c:pt idx="165">
                  <c:v>1.6500000000000001</c:v>
                </c:pt>
                <c:pt idx="166">
                  <c:v>1.6600000000000001</c:v>
                </c:pt>
                <c:pt idx="167">
                  <c:v>1.67</c:v>
                </c:pt>
                <c:pt idx="168">
                  <c:v>1.68</c:v>
                </c:pt>
                <c:pt idx="169">
                  <c:v>1.69</c:v>
                </c:pt>
                <c:pt idx="170">
                  <c:v>1.7</c:v>
                </c:pt>
                <c:pt idx="171">
                  <c:v>1.71</c:v>
                </c:pt>
                <c:pt idx="172">
                  <c:v>1.72</c:v>
                </c:pt>
                <c:pt idx="173">
                  <c:v>1.73</c:v>
                </c:pt>
                <c:pt idx="174">
                  <c:v>1.74</c:v>
                </c:pt>
                <c:pt idx="175">
                  <c:v>1.75</c:v>
                </c:pt>
                <c:pt idx="176">
                  <c:v>1.76</c:v>
                </c:pt>
                <c:pt idx="177">
                  <c:v>1.77</c:v>
                </c:pt>
                <c:pt idx="178">
                  <c:v>1.78</c:v>
                </c:pt>
                <c:pt idx="179">
                  <c:v>1.79</c:v>
                </c:pt>
                <c:pt idx="180">
                  <c:v>1.8</c:v>
                </c:pt>
                <c:pt idx="181">
                  <c:v>1.81</c:v>
                </c:pt>
                <c:pt idx="182">
                  <c:v>1.82</c:v>
                </c:pt>
                <c:pt idx="183">
                  <c:v>1.83</c:v>
                </c:pt>
                <c:pt idx="184">
                  <c:v>1.84</c:v>
                </c:pt>
                <c:pt idx="185">
                  <c:v>1.85</c:v>
                </c:pt>
                <c:pt idx="186">
                  <c:v>1.86</c:v>
                </c:pt>
                <c:pt idx="187">
                  <c:v>1.87</c:v>
                </c:pt>
                <c:pt idx="188">
                  <c:v>1.8800000000000001</c:v>
                </c:pt>
                <c:pt idx="189">
                  <c:v>1.8900000000000001</c:v>
                </c:pt>
                <c:pt idx="190">
                  <c:v>1.9000000000000001</c:v>
                </c:pt>
                <c:pt idx="191">
                  <c:v>1.9100000000000001</c:v>
                </c:pt>
                <c:pt idx="192">
                  <c:v>1.92</c:v>
                </c:pt>
                <c:pt idx="193">
                  <c:v>1.93</c:v>
                </c:pt>
                <c:pt idx="194">
                  <c:v>1.94</c:v>
                </c:pt>
                <c:pt idx="195">
                  <c:v>1.95</c:v>
                </c:pt>
                <c:pt idx="196">
                  <c:v>1.96</c:v>
                </c:pt>
                <c:pt idx="197">
                  <c:v>1.97</c:v>
                </c:pt>
                <c:pt idx="198">
                  <c:v>1.98</c:v>
                </c:pt>
                <c:pt idx="199">
                  <c:v>1.99</c:v>
                </c:pt>
                <c:pt idx="200">
                  <c:v>2</c:v>
                </c:pt>
                <c:pt idx="201">
                  <c:v>2.0100000000000002</c:v>
                </c:pt>
                <c:pt idx="202">
                  <c:v>2.02</c:v>
                </c:pt>
                <c:pt idx="203">
                  <c:v>2.0300000000000002</c:v>
                </c:pt>
                <c:pt idx="204">
                  <c:v>2.04</c:v>
                </c:pt>
                <c:pt idx="205">
                  <c:v>2.0499999999999998</c:v>
                </c:pt>
                <c:pt idx="206">
                  <c:v>2.06</c:v>
                </c:pt>
                <c:pt idx="207">
                  <c:v>2.0699999999999998</c:v>
                </c:pt>
                <c:pt idx="208">
                  <c:v>2.08</c:v>
                </c:pt>
                <c:pt idx="209">
                  <c:v>2.09</c:v>
                </c:pt>
                <c:pt idx="210">
                  <c:v>2.1</c:v>
                </c:pt>
                <c:pt idx="211">
                  <c:v>2.11</c:v>
                </c:pt>
                <c:pt idx="212">
                  <c:v>2.12</c:v>
                </c:pt>
                <c:pt idx="213">
                  <c:v>2.13</c:v>
                </c:pt>
                <c:pt idx="214">
                  <c:v>2.14</c:v>
                </c:pt>
                <c:pt idx="215">
                  <c:v>2.15</c:v>
                </c:pt>
                <c:pt idx="216">
                  <c:v>2.16</c:v>
                </c:pt>
                <c:pt idx="217">
                  <c:v>2.17</c:v>
                </c:pt>
                <c:pt idx="218">
                  <c:v>2.1800000000000002</c:v>
                </c:pt>
                <c:pt idx="219">
                  <c:v>2.19</c:v>
                </c:pt>
                <c:pt idx="220">
                  <c:v>2.2000000000000002</c:v>
                </c:pt>
                <c:pt idx="221">
                  <c:v>2.21</c:v>
                </c:pt>
                <c:pt idx="222">
                  <c:v>2.2200000000000002</c:v>
                </c:pt>
                <c:pt idx="223">
                  <c:v>2.23</c:v>
                </c:pt>
                <c:pt idx="224">
                  <c:v>2.2400000000000002</c:v>
                </c:pt>
                <c:pt idx="225">
                  <c:v>2.25</c:v>
                </c:pt>
                <c:pt idx="226">
                  <c:v>2.2600000000000002</c:v>
                </c:pt>
                <c:pt idx="227">
                  <c:v>2.27</c:v>
                </c:pt>
                <c:pt idx="228">
                  <c:v>2.2800000000000002</c:v>
                </c:pt>
                <c:pt idx="229">
                  <c:v>2.29</c:v>
                </c:pt>
                <c:pt idx="230">
                  <c:v>2.3000000000000003</c:v>
                </c:pt>
                <c:pt idx="231">
                  <c:v>2.31</c:v>
                </c:pt>
                <c:pt idx="232">
                  <c:v>2.3199999999999998</c:v>
                </c:pt>
                <c:pt idx="233">
                  <c:v>2.33</c:v>
                </c:pt>
                <c:pt idx="234">
                  <c:v>2.34</c:v>
                </c:pt>
                <c:pt idx="235">
                  <c:v>2.35</c:v>
                </c:pt>
                <c:pt idx="236">
                  <c:v>2.36</c:v>
                </c:pt>
                <c:pt idx="237">
                  <c:v>2.37</c:v>
                </c:pt>
                <c:pt idx="238">
                  <c:v>2.38</c:v>
                </c:pt>
                <c:pt idx="239">
                  <c:v>2.39</c:v>
                </c:pt>
                <c:pt idx="240">
                  <c:v>2.4</c:v>
                </c:pt>
                <c:pt idx="241">
                  <c:v>2.41</c:v>
                </c:pt>
                <c:pt idx="242">
                  <c:v>2.42</c:v>
                </c:pt>
                <c:pt idx="243">
                  <c:v>2.4300000000000002</c:v>
                </c:pt>
                <c:pt idx="244">
                  <c:v>2.44</c:v>
                </c:pt>
                <c:pt idx="245">
                  <c:v>2.4500000000000002</c:v>
                </c:pt>
                <c:pt idx="246">
                  <c:v>2.46</c:v>
                </c:pt>
                <c:pt idx="247">
                  <c:v>2.4700000000000002</c:v>
                </c:pt>
                <c:pt idx="248">
                  <c:v>2.48</c:v>
                </c:pt>
                <c:pt idx="249">
                  <c:v>2.4900000000000002</c:v>
                </c:pt>
                <c:pt idx="250">
                  <c:v>2.5</c:v>
                </c:pt>
                <c:pt idx="251">
                  <c:v>2.5100000000000002</c:v>
                </c:pt>
                <c:pt idx="252">
                  <c:v>2.52</c:v>
                </c:pt>
                <c:pt idx="253">
                  <c:v>2.5300000000000002</c:v>
                </c:pt>
                <c:pt idx="254">
                  <c:v>2.54</c:v>
                </c:pt>
                <c:pt idx="255">
                  <c:v>2.5500000000000003</c:v>
                </c:pt>
                <c:pt idx="256">
                  <c:v>2.56</c:v>
                </c:pt>
                <c:pt idx="257">
                  <c:v>2.57</c:v>
                </c:pt>
                <c:pt idx="258">
                  <c:v>2.58</c:v>
                </c:pt>
                <c:pt idx="259">
                  <c:v>2.59</c:v>
                </c:pt>
                <c:pt idx="260">
                  <c:v>2.6</c:v>
                </c:pt>
                <c:pt idx="261">
                  <c:v>2.61</c:v>
                </c:pt>
                <c:pt idx="262">
                  <c:v>2.62</c:v>
                </c:pt>
                <c:pt idx="263">
                  <c:v>2.63</c:v>
                </c:pt>
                <c:pt idx="264">
                  <c:v>2.64</c:v>
                </c:pt>
                <c:pt idx="265">
                  <c:v>2.65</c:v>
                </c:pt>
                <c:pt idx="266">
                  <c:v>2.66</c:v>
                </c:pt>
                <c:pt idx="267">
                  <c:v>2.67</c:v>
                </c:pt>
                <c:pt idx="268">
                  <c:v>2.68</c:v>
                </c:pt>
                <c:pt idx="269">
                  <c:v>2.69</c:v>
                </c:pt>
                <c:pt idx="270">
                  <c:v>2.7</c:v>
                </c:pt>
                <c:pt idx="271">
                  <c:v>2.71</c:v>
                </c:pt>
                <c:pt idx="272">
                  <c:v>2.72</c:v>
                </c:pt>
                <c:pt idx="273">
                  <c:v>2.73</c:v>
                </c:pt>
                <c:pt idx="274">
                  <c:v>2.74</c:v>
                </c:pt>
                <c:pt idx="275">
                  <c:v>2.75</c:v>
                </c:pt>
                <c:pt idx="276">
                  <c:v>2.7600000000000002</c:v>
                </c:pt>
                <c:pt idx="277">
                  <c:v>2.77</c:v>
                </c:pt>
                <c:pt idx="278">
                  <c:v>2.7800000000000002</c:v>
                </c:pt>
                <c:pt idx="279">
                  <c:v>2.79</c:v>
                </c:pt>
                <c:pt idx="280">
                  <c:v>2.8000000000000003</c:v>
                </c:pt>
                <c:pt idx="281">
                  <c:v>2.81</c:v>
                </c:pt>
                <c:pt idx="282">
                  <c:v>2.82</c:v>
                </c:pt>
                <c:pt idx="283">
                  <c:v>2.83</c:v>
                </c:pt>
                <c:pt idx="284">
                  <c:v>2.84</c:v>
                </c:pt>
                <c:pt idx="285">
                  <c:v>2.85</c:v>
                </c:pt>
                <c:pt idx="286">
                  <c:v>2.86</c:v>
                </c:pt>
                <c:pt idx="287">
                  <c:v>2.87</c:v>
                </c:pt>
                <c:pt idx="288">
                  <c:v>2.88</c:v>
                </c:pt>
                <c:pt idx="289">
                  <c:v>2.89</c:v>
                </c:pt>
                <c:pt idx="290">
                  <c:v>2.9</c:v>
                </c:pt>
                <c:pt idx="291">
                  <c:v>2.91</c:v>
                </c:pt>
                <c:pt idx="292">
                  <c:v>2.92</c:v>
                </c:pt>
                <c:pt idx="293">
                  <c:v>2.93</c:v>
                </c:pt>
                <c:pt idx="294">
                  <c:v>2.94</c:v>
                </c:pt>
                <c:pt idx="295">
                  <c:v>2.95</c:v>
                </c:pt>
                <c:pt idx="296">
                  <c:v>2.96</c:v>
                </c:pt>
                <c:pt idx="297">
                  <c:v>2.97</c:v>
                </c:pt>
                <c:pt idx="298">
                  <c:v>2.98</c:v>
                </c:pt>
                <c:pt idx="299">
                  <c:v>2.99</c:v>
                </c:pt>
                <c:pt idx="300">
                  <c:v>3</c:v>
                </c:pt>
                <c:pt idx="301">
                  <c:v>3.0100000000000002</c:v>
                </c:pt>
                <c:pt idx="302">
                  <c:v>3.02</c:v>
                </c:pt>
                <c:pt idx="303">
                  <c:v>3.0300000000000002</c:v>
                </c:pt>
                <c:pt idx="304">
                  <c:v>3.04</c:v>
                </c:pt>
                <c:pt idx="305">
                  <c:v>3.0500000000000003</c:v>
                </c:pt>
                <c:pt idx="306">
                  <c:v>3.06</c:v>
                </c:pt>
                <c:pt idx="307">
                  <c:v>3.0700000000000003</c:v>
                </c:pt>
                <c:pt idx="308">
                  <c:v>3.08</c:v>
                </c:pt>
                <c:pt idx="309">
                  <c:v>3.09</c:v>
                </c:pt>
                <c:pt idx="310">
                  <c:v>3.1</c:v>
                </c:pt>
                <c:pt idx="311">
                  <c:v>3.11</c:v>
                </c:pt>
                <c:pt idx="312">
                  <c:v>3.12</c:v>
                </c:pt>
                <c:pt idx="313">
                  <c:v>3.13</c:v>
                </c:pt>
                <c:pt idx="314">
                  <c:v>3.14</c:v>
                </c:pt>
                <c:pt idx="315">
                  <c:v>3.15</c:v>
                </c:pt>
                <c:pt idx="316">
                  <c:v>3.16</c:v>
                </c:pt>
                <c:pt idx="317">
                  <c:v>3.17</c:v>
                </c:pt>
                <c:pt idx="318">
                  <c:v>3.18</c:v>
                </c:pt>
                <c:pt idx="319">
                  <c:v>3.19</c:v>
                </c:pt>
                <c:pt idx="320">
                  <c:v>3.2</c:v>
                </c:pt>
                <c:pt idx="321">
                  <c:v>3.21</c:v>
                </c:pt>
                <c:pt idx="322">
                  <c:v>3.22</c:v>
                </c:pt>
                <c:pt idx="323">
                  <c:v>3.23</c:v>
                </c:pt>
                <c:pt idx="324">
                  <c:v>3.24</c:v>
                </c:pt>
                <c:pt idx="325">
                  <c:v>3.25</c:v>
                </c:pt>
                <c:pt idx="326">
                  <c:v>3.2600000000000002</c:v>
                </c:pt>
                <c:pt idx="327">
                  <c:v>3.27</c:v>
                </c:pt>
                <c:pt idx="328">
                  <c:v>3.2800000000000002</c:v>
                </c:pt>
                <c:pt idx="329">
                  <c:v>3.29</c:v>
                </c:pt>
                <c:pt idx="330">
                  <c:v>3.3000000000000003</c:v>
                </c:pt>
                <c:pt idx="331">
                  <c:v>3.31</c:v>
                </c:pt>
                <c:pt idx="332">
                  <c:v>3.3200000000000003</c:v>
                </c:pt>
                <c:pt idx="333">
                  <c:v>3.33</c:v>
                </c:pt>
                <c:pt idx="334">
                  <c:v>3.34</c:v>
                </c:pt>
                <c:pt idx="335">
                  <c:v>3.35</c:v>
                </c:pt>
                <c:pt idx="336">
                  <c:v>3.36</c:v>
                </c:pt>
                <c:pt idx="337">
                  <c:v>3.37</c:v>
                </c:pt>
                <c:pt idx="338">
                  <c:v>3.38</c:v>
                </c:pt>
                <c:pt idx="339">
                  <c:v>3.39</c:v>
                </c:pt>
                <c:pt idx="340">
                  <c:v>3.4</c:v>
                </c:pt>
                <c:pt idx="341">
                  <c:v>3.41</c:v>
                </c:pt>
                <c:pt idx="342">
                  <c:v>3.42</c:v>
                </c:pt>
                <c:pt idx="343">
                  <c:v>3.43</c:v>
                </c:pt>
                <c:pt idx="344">
                  <c:v>3.44</c:v>
                </c:pt>
                <c:pt idx="345">
                  <c:v>3.45</c:v>
                </c:pt>
                <c:pt idx="346">
                  <c:v>3.46</c:v>
                </c:pt>
                <c:pt idx="347">
                  <c:v>3.47</c:v>
                </c:pt>
                <c:pt idx="348">
                  <c:v>3.48</c:v>
                </c:pt>
                <c:pt idx="349">
                  <c:v>3.49</c:v>
                </c:pt>
                <c:pt idx="350">
                  <c:v>3.5</c:v>
                </c:pt>
                <c:pt idx="351">
                  <c:v>3.5100000000000002</c:v>
                </c:pt>
                <c:pt idx="352">
                  <c:v>3.52</c:v>
                </c:pt>
                <c:pt idx="353">
                  <c:v>3.5300000000000002</c:v>
                </c:pt>
                <c:pt idx="354">
                  <c:v>3.54</c:v>
                </c:pt>
                <c:pt idx="355">
                  <c:v>3.5500000000000003</c:v>
                </c:pt>
                <c:pt idx="356">
                  <c:v>3.56</c:v>
                </c:pt>
                <c:pt idx="357">
                  <c:v>3.5700000000000003</c:v>
                </c:pt>
                <c:pt idx="358">
                  <c:v>3.58</c:v>
                </c:pt>
                <c:pt idx="359">
                  <c:v>3.59</c:v>
                </c:pt>
                <c:pt idx="360">
                  <c:v>3.6</c:v>
                </c:pt>
                <c:pt idx="361">
                  <c:v>3.61</c:v>
                </c:pt>
                <c:pt idx="362">
                  <c:v>3.62</c:v>
                </c:pt>
                <c:pt idx="363">
                  <c:v>3.63</c:v>
                </c:pt>
                <c:pt idx="364">
                  <c:v>3.64</c:v>
                </c:pt>
                <c:pt idx="365">
                  <c:v>3.65</c:v>
                </c:pt>
                <c:pt idx="366">
                  <c:v>3.66</c:v>
                </c:pt>
                <c:pt idx="367">
                  <c:v>3.67</c:v>
                </c:pt>
                <c:pt idx="368">
                  <c:v>3.68</c:v>
                </c:pt>
                <c:pt idx="369">
                  <c:v>3.69</c:v>
                </c:pt>
                <c:pt idx="370">
                  <c:v>3.7</c:v>
                </c:pt>
                <c:pt idx="371">
                  <c:v>3.71</c:v>
                </c:pt>
                <c:pt idx="372">
                  <c:v>3.72</c:v>
                </c:pt>
                <c:pt idx="373">
                  <c:v>3.73</c:v>
                </c:pt>
                <c:pt idx="374">
                  <c:v>3.74</c:v>
                </c:pt>
                <c:pt idx="375">
                  <c:v>3.75</c:v>
                </c:pt>
                <c:pt idx="376">
                  <c:v>3.7600000000000002</c:v>
                </c:pt>
                <c:pt idx="377">
                  <c:v>3.77</c:v>
                </c:pt>
                <c:pt idx="378">
                  <c:v>3.7800000000000002</c:v>
                </c:pt>
                <c:pt idx="379">
                  <c:v>3.79</c:v>
                </c:pt>
                <c:pt idx="380">
                  <c:v>3.8000000000000003</c:v>
                </c:pt>
                <c:pt idx="381">
                  <c:v>3.81</c:v>
                </c:pt>
                <c:pt idx="382">
                  <c:v>3.8200000000000003</c:v>
                </c:pt>
                <c:pt idx="383">
                  <c:v>3.83</c:v>
                </c:pt>
                <c:pt idx="384">
                  <c:v>3.84</c:v>
                </c:pt>
                <c:pt idx="385">
                  <c:v>3.85</c:v>
                </c:pt>
                <c:pt idx="386">
                  <c:v>3.86</c:v>
                </c:pt>
                <c:pt idx="387">
                  <c:v>3.87</c:v>
                </c:pt>
                <c:pt idx="388">
                  <c:v>3.88</c:v>
                </c:pt>
                <c:pt idx="389">
                  <c:v>3.89</c:v>
                </c:pt>
                <c:pt idx="390">
                  <c:v>3.9</c:v>
                </c:pt>
                <c:pt idx="391">
                  <c:v>3.91</c:v>
                </c:pt>
                <c:pt idx="392">
                  <c:v>3.92</c:v>
                </c:pt>
                <c:pt idx="393">
                  <c:v>3.93</c:v>
                </c:pt>
                <c:pt idx="394">
                  <c:v>3.94</c:v>
                </c:pt>
                <c:pt idx="395">
                  <c:v>3.95</c:v>
                </c:pt>
                <c:pt idx="396">
                  <c:v>3.96</c:v>
                </c:pt>
                <c:pt idx="397">
                  <c:v>3.97</c:v>
                </c:pt>
                <c:pt idx="398">
                  <c:v>3.98</c:v>
                </c:pt>
                <c:pt idx="399">
                  <c:v>3.99</c:v>
                </c:pt>
                <c:pt idx="400">
                  <c:v>4</c:v>
                </c:pt>
                <c:pt idx="401">
                  <c:v>4.01</c:v>
                </c:pt>
                <c:pt idx="402">
                  <c:v>4.0200000000000005</c:v>
                </c:pt>
                <c:pt idx="403">
                  <c:v>4.03</c:v>
                </c:pt>
                <c:pt idx="404">
                  <c:v>4.04</c:v>
                </c:pt>
                <c:pt idx="405">
                  <c:v>4.05</c:v>
                </c:pt>
                <c:pt idx="406">
                  <c:v>4.0600000000000005</c:v>
                </c:pt>
                <c:pt idx="407">
                  <c:v>4.07</c:v>
                </c:pt>
                <c:pt idx="408">
                  <c:v>4.08</c:v>
                </c:pt>
                <c:pt idx="409">
                  <c:v>4.09</c:v>
                </c:pt>
                <c:pt idx="410">
                  <c:v>4.0999999999999996</c:v>
                </c:pt>
                <c:pt idx="411">
                  <c:v>4.1100000000000003</c:v>
                </c:pt>
                <c:pt idx="412">
                  <c:v>4.12</c:v>
                </c:pt>
                <c:pt idx="413">
                  <c:v>4.13</c:v>
                </c:pt>
                <c:pt idx="414">
                  <c:v>4.1399999999999997</c:v>
                </c:pt>
                <c:pt idx="415">
                  <c:v>4.1500000000000004</c:v>
                </c:pt>
                <c:pt idx="416">
                  <c:v>4.16</c:v>
                </c:pt>
                <c:pt idx="417">
                  <c:v>4.17</c:v>
                </c:pt>
                <c:pt idx="418">
                  <c:v>4.18</c:v>
                </c:pt>
                <c:pt idx="419">
                  <c:v>4.1900000000000004</c:v>
                </c:pt>
                <c:pt idx="420">
                  <c:v>4.2</c:v>
                </c:pt>
                <c:pt idx="421">
                  <c:v>4.21</c:v>
                </c:pt>
                <c:pt idx="422">
                  <c:v>4.22</c:v>
                </c:pt>
                <c:pt idx="423">
                  <c:v>4.2300000000000004</c:v>
                </c:pt>
                <c:pt idx="424">
                  <c:v>4.24</c:v>
                </c:pt>
                <c:pt idx="425">
                  <c:v>4.25</c:v>
                </c:pt>
                <c:pt idx="426">
                  <c:v>4.26</c:v>
                </c:pt>
                <c:pt idx="427">
                  <c:v>4.2700000000000005</c:v>
                </c:pt>
                <c:pt idx="428">
                  <c:v>4.28</c:v>
                </c:pt>
                <c:pt idx="429">
                  <c:v>4.29</c:v>
                </c:pt>
                <c:pt idx="430">
                  <c:v>4.3</c:v>
                </c:pt>
                <c:pt idx="431">
                  <c:v>4.3100000000000005</c:v>
                </c:pt>
                <c:pt idx="432">
                  <c:v>4.32</c:v>
                </c:pt>
                <c:pt idx="433">
                  <c:v>4.33</c:v>
                </c:pt>
                <c:pt idx="434">
                  <c:v>4.34</c:v>
                </c:pt>
                <c:pt idx="435">
                  <c:v>4.3500000000000005</c:v>
                </c:pt>
                <c:pt idx="436">
                  <c:v>4.3600000000000003</c:v>
                </c:pt>
                <c:pt idx="437">
                  <c:v>4.37</c:v>
                </c:pt>
                <c:pt idx="438">
                  <c:v>4.38</c:v>
                </c:pt>
                <c:pt idx="439">
                  <c:v>4.3899999999999997</c:v>
                </c:pt>
                <c:pt idx="440">
                  <c:v>4.4000000000000004</c:v>
                </c:pt>
                <c:pt idx="441">
                  <c:v>4.41</c:v>
                </c:pt>
                <c:pt idx="442">
                  <c:v>4.42</c:v>
                </c:pt>
                <c:pt idx="443">
                  <c:v>4.43</c:v>
                </c:pt>
                <c:pt idx="444">
                  <c:v>4.4400000000000004</c:v>
                </c:pt>
                <c:pt idx="445">
                  <c:v>4.45</c:v>
                </c:pt>
                <c:pt idx="446">
                  <c:v>4.46</c:v>
                </c:pt>
                <c:pt idx="447">
                  <c:v>4.47</c:v>
                </c:pt>
                <c:pt idx="448">
                  <c:v>4.4800000000000004</c:v>
                </c:pt>
                <c:pt idx="449">
                  <c:v>4.49</c:v>
                </c:pt>
                <c:pt idx="450">
                  <c:v>4.5</c:v>
                </c:pt>
                <c:pt idx="451">
                  <c:v>4.51</c:v>
                </c:pt>
                <c:pt idx="452">
                  <c:v>4.5200000000000005</c:v>
                </c:pt>
                <c:pt idx="453">
                  <c:v>4.53</c:v>
                </c:pt>
                <c:pt idx="454">
                  <c:v>4.54</c:v>
                </c:pt>
                <c:pt idx="455">
                  <c:v>4.55</c:v>
                </c:pt>
                <c:pt idx="456">
                  <c:v>4.5600000000000005</c:v>
                </c:pt>
                <c:pt idx="457">
                  <c:v>4.57</c:v>
                </c:pt>
                <c:pt idx="458">
                  <c:v>4.58</c:v>
                </c:pt>
                <c:pt idx="459">
                  <c:v>4.59</c:v>
                </c:pt>
                <c:pt idx="460">
                  <c:v>4.6000000000000005</c:v>
                </c:pt>
                <c:pt idx="461">
                  <c:v>4.6100000000000003</c:v>
                </c:pt>
                <c:pt idx="462">
                  <c:v>4.62</c:v>
                </c:pt>
                <c:pt idx="463">
                  <c:v>4.63</c:v>
                </c:pt>
                <c:pt idx="464">
                  <c:v>4.6399999999999997</c:v>
                </c:pt>
                <c:pt idx="465">
                  <c:v>4.6500000000000004</c:v>
                </c:pt>
                <c:pt idx="466">
                  <c:v>4.66</c:v>
                </c:pt>
                <c:pt idx="467">
                  <c:v>4.67</c:v>
                </c:pt>
                <c:pt idx="468">
                  <c:v>4.68</c:v>
                </c:pt>
                <c:pt idx="469">
                  <c:v>4.6900000000000004</c:v>
                </c:pt>
                <c:pt idx="470">
                  <c:v>4.7</c:v>
                </c:pt>
                <c:pt idx="471">
                  <c:v>4.71</c:v>
                </c:pt>
                <c:pt idx="472">
                  <c:v>4.72</c:v>
                </c:pt>
                <c:pt idx="473">
                  <c:v>4.7300000000000004</c:v>
                </c:pt>
                <c:pt idx="474">
                  <c:v>4.74</c:v>
                </c:pt>
                <c:pt idx="475">
                  <c:v>4.75</c:v>
                </c:pt>
                <c:pt idx="476">
                  <c:v>4.76</c:v>
                </c:pt>
                <c:pt idx="477">
                  <c:v>4.7700000000000005</c:v>
                </c:pt>
                <c:pt idx="478">
                  <c:v>4.78</c:v>
                </c:pt>
                <c:pt idx="479">
                  <c:v>4.79</c:v>
                </c:pt>
                <c:pt idx="480">
                  <c:v>4.8</c:v>
                </c:pt>
                <c:pt idx="481">
                  <c:v>4.8100000000000005</c:v>
                </c:pt>
                <c:pt idx="482">
                  <c:v>4.82</c:v>
                </c:pt>
                <c:pt idx="483">
                  <c:v>4.83</c:v>
                </c:pt>
                <c:pt idx="484">
                  <c:v>4.84</c:v>
                </c:pt>
                <c:pt idx="485">
                  <c:v>4.8500000000000005</c:v>
                </c:pt>
                <c:pt idx="486">
                  <c:v>4.8600000000000003</c:v>
                </c:pt>
                <c:pt idx="487">
                  <c:v>4.87</c:v>
                </c:pt>
                <c:pt idx="488">
                  <c:v>4.88</c:v>
                </c:pt>
                <c:pt idx="489">
                  <c:v>4.8899999999999997</c:v>
                </c:pt>
                <c:pt idx="490">
                  <c:v>4.9000000000000004</c:v>
                </c:pt>
                <c:pt idx="491">
                  <c:v>4.91</c:v>
                </c:pt>
                <c:pt idx="492">
                  <c:v>4.92</c:v>
                </c:pt>
                <c:pt idx="493">
                  <c:v>4.93</c:v>
                </c:pt>
                <c:pt idx="494">
                  <c:v>4.9400000000000004</c:v>
                </c:pt>
                <c:pt idx="495">
                  <c:v>4.95</c:v>
                </c:pt>
                <c:pt idx="496">
                  <c:v>4.96</c:v>
                </c:pt>
                <c:pt idx="497">
                  <c:v>4.97</c:v>
                </c:pt>
                <c:pt idx="498">
                  <c:v>4.9800000000000004</c:v>
                </c:pt>
                <c:pt idx="499">
                  <c:v>4.99</c:v>
                </c:pt>
                <c:pt idx="500">
                  <c:v>5</c:v>
                </c:pt>
                <c:pt idx="501">
                  <c:v>5.01</c:v>
                </c:pt>
                <c:pt idx="502">
                  <c:v>5.0200000000000005</c:v>
                </c:pt>
                <c:pt idx="503">
                  <c:v>5.03</c:v>
                </c:pt>
                <c:pt idx="504">
                  <c:v>5.04</c:v>
                </c:pt>
                <c:pt idx="505">
                  <c:v>5.05</c:v>
                </c:pt>
                <c:pt idx="506">
                  <c:v>5.0600000000000005</c:v>
                </c:pt>
                <c:pt idx="507">
                  <c:v>5.07</c:v>
                </c:pt>
                <c:pt idx="508">
                  <c:v>5.08</c:v>
                </c:pt>
                <c:pt idx="509">
                  <c:v>5.09</c:v>
                </c:pt>
                <c:pt idx="510">
                  <c:v>5.1000000000000005</c:v>
                </c:pt>
                <c:pt idx="511">
                  <c:v>5.1100000000000003</c:v>
                </c:pt>
                <c:pt idx="512">
                  <c:v>5.12</c:v>
                </c:pt>
                <c:pt idx="513">
                  <c:v>5.13</c:v>
                </c:pt>
                <c:pt idx="514">
                  <c:v>5.14</c:v>
                </c:pt>
                <c:pt idx="515">
                  <c:v>5.15</c:v>
                </c:pt>
                <c:pt idx="516">
                  <c:v>5.16</c:v>
                </c:pt>
                <c:pt idx="517">
                  <c:v>5.17</c:v>
                </c:pt>
                <c:pt idx="518">
                  <c:v>5.18</c:v>
                </c:pt>
                <c:pt idx="519">
                  <c:v>5.19</c:v>
                </c:pt>
                <c:pt idx="520">
                  <c:v>5.2</c:v>
                </c:pt>
                <c:pt idx="521">
                  <c:v>5.21</c:v>
                </c:pt>
                <c:pt idx="522">
                  <c:v>5.22</c:v>
                </c:pt>
                <c:pt idx="523">
                  <c:v>5.23</c:v>
                </c:pt>
                <c:pt idx="524">
                  <c:v>5.24</c:v>
                </c:pt>
                <c:pt idx="525">
                  <c:v>5.25</c:v>
                </c:pt>
                <c:pt idx="526">
                  <c:v>5.26</c:v>
                </c:pt>
                <c:pt idx="527">
                  <c:v>5.2700000000000005</c:v>
                </c:pt>
                <c:pt idx="528">
                  <c:v>5.28</c:v>
                </c:pt>
                <c:pt idx="529">
                  <c:v>5.29</c:v>
                </c:pt>
                <c:pt idx="530">
                  <c:v>5.3</c:v>
                </c:pt>
                <c:pt idx="531">
                  <c:v>5.3100000000000005</c:v>
                </c:pt>
                <c:pt idx="532">
                  <c:v>5.32</c:v>
                </c:pt>
                <c:pt idx="533">
                  <c:v>5.33</c:v>
                </c:pt>
                <c:pt idx="534">
                  <c:v>5.34</c:v>
                </c:pt>
                <c:pt idx="535">
                  <c:v>5.3500000000000005</c:v>
                </c:pt>
                <c:pt idx="536">
                  <c:v>5.36</c:v>
                </c:pt>
                <c:pt idx="537">
                  <c:v>5.37</c:v>
                </c:pt>
                <c:pt idx="538">
                  <c:v>5.38</c:v>
                </c:pt>
                <c:pt idx="539">
                  <c:v>5.39</c:v>
                </c:pt>
                <c:pt idx="540">
                  <c:v>5.4</c:v>
                </c:pt>
                <c:pt idx="541">
                  <c:v>5.41</c:v>
                </c:pt>
                <c:pt idx="542">
                  <c:v>5.42</c:v>
                </c:pt>
                <c:pt idx="543">
                  <c:v>5.43</c:v>
                </c:pt>
                <c:pt idx="544">
                  <c:v>5.44</c:v>
                </c:pt>
                <c:pt idx="545">
                  <c:v>5.45</c:v>
                </c:pt>
                <c:pt idx="546">
                  <c:v>5.46</c:v>
                </c:pt>
                <c:pt idx="547">
                  <c:v>5.47</c:v>
                </c:pt>
                <c:pt idx="548">
                  <c:v>5.48</c:v>
                </c:pt>
                <c:pt idx="549">
                  <c:v>5.49</c:v>
                </c:pt>
                <c:pt idx="550">
                  <c:v>5.5</c:v>
                </c:pt>
                <c:pt idx="551">
                  <c:v>5.51</c:v>
                </c:pt>
                <c:pt idx="552">
                  <c:v>5.5200000000000005</c:v>
                </c:pt>
                <c:pt idx="553">
                  <c:v>5.53</c:v>
                </c:pt>
                <c:pt idx="554">
                  <c:v>5.54</c:v>
                </c:pt>
                <c:pt idx="555">
                  <c:v>5.55</c:v>
                </c:pt>
                <c:pt idx="556">
                  <c:v>5.5600000000000005</c:v>
                </c:pt>
                <c:pt idx="557">
                  <c:v>5.57</c:v>
                </c:pt>
                <c:pt idx="558">
                  <c:v>5.58</c:v>
                </c:pt>
                <c:pt idx="559">
                  <c:v>5.59</c:v>
                </c:pt>
                <c:pt idx="560">
                  <c:v>5.6000000000000005</c:v>
                </c:pt>
                <c:pt idx="561">
                  <c:v>5.61</c:v>
                </c:pt>
                <c:pt idx="562">
                  <c:v>5.62</c:v>
                </c:pt>
                <c:pt idx="563">
                  <c:v>5.63</c:v>
                </c:pt>
                <c:pt idx="564">
                  <c:v>5.64</c:v>
                </c:pt>
                <c:pt idx="565">
                  <c:v>5.65</c:v>
                </c:pt>
                <c:pt idx="566">
                  <c:v>5.66</c:v>
                </c:pt>
                <c:pt idx="567">
                  <c:v>5.67</c:v>
                </c:pt>
                <c:pt idx="568">
                  <c:v>5.68</c:v>
                </c:pt>
                <c:pt idx="569">
                  <c:v>5.69</c:v>
                </c:pt>
                <c:pt idx="570">
                  <c:v>5.7</c:v>
                </c:pt>
                <c:pt idx="571">
                  <c:v>5.71</c:v>
                </c:pt>
                <c:pt idx="572">
                  <c:v>5.72</c:v>
                </c:pt>
                <c:pt idx="573">
                  <c:v>5.73</c:v>
                </c:pt>
                <c:pt idx="574">
                  <c:v>5.74</c:v>
                </c:pt>
                <c:pt idx="575">
                  <c:v>5.75</c:v>
                </c:pt>
                <c:pt idx="576">
                  <c:v>5.76</c:v>
                </c:pt>
                <c:pt idx="577">
                  <c:v>5.7700000000000005</c:v>
                </c:pt>
                <c:pt idx="578">
                  <c:v>5.78</c:v>
                </c:pt>
                <c:pt idx="579">
                  <c:v>5.79</c:v>
                </c:pt>
                <c:pt idx="580">
                  <c:v>5.8</c:v>
                </c:pt>
                <c:pt idx="581">
                  <c:v>5.8100000000000005</c:v>
                </c:pt>
                <c:pt idx="582">
                  <c:v>5.82</c:v>
                </c:pt>
                <c:pt idx="583">
                  <c:v>5.83</c:v>
                </c:pt>
                <c:pt idx="584">
                  <c:v>5.84</c:v>
                </c:pt>
                <c:pt idx="585">
                  <c:v>5.8500000000000005</c:v>
                </c:pt>
                <c:pt idx="586">
                  <c:v>5.86</c:v>
                </c:pt>
                <c:pt idx="587">
                  <c:v>5.87</c:v>
                </c:pt>
                <c:pt idx="588">
                  <c:v>5.88</c:v>
                </c:pt>
                <c:pt idx="589">
                  <c:v>5.89</c:v>
                </c:pt>
                <c:pt idx="590">
                  <c:v>5.9</c:v>
                </c:pt>
                <c:pt idx="591">
                  <c:v>5.91</c:v>
                </c:pt>
                <c:pt idx="592">
                  <c:v>5.92</c:v>
                </c:pt>
                <c:pt idx="593">
                  <c:v>5.93</c:v>
                </c:pt>
                <c:pt idx="594">
                  <c:v>5.94</c:v>
                </c:pt>
                <c:pt idx="595">
                  <c:v>5.95</c:v>
                </c:pt>
                <c:pt idx="596">
                  <c:v>5.96</c:v>
                </c:pt>
                <c:pt idx="597">
                  <c:v>5.97</c:v>
                </c:pt>
                <c:pt idx="598">
                  <c:v>5.98</c:v>
                </c:pt>
                <c:pt idx="599">
                  <c:v>5.99</c:v>
                </c:pt>
                <c:pt idx="600">
                  <c:v>6</c:v>
                </c:pt>
                <c:pt idx="601">
                  <c:v>6.01</c:v>
                </c:pt>
                <c:pt idx="602">
                  <c:v>6.0200000000000005</c:v>
                </c:pt>
                <c:pt idx="603">
                  <c:v>6.03</c:v>
                </c:pt>
                <c:pt idx="604">
                  <c:v>6.04</c:v>
                </c:pt>
                <c:pt idx="605">
                  <c:v>6.05</c:v>
                </c:pt>
                <c:pt idx="606">
                  <c:v>6.0600000000000005</c:v>
                </c:pt>
                <c:pt idx="607">
                  <c:v>6.07</c:v>
                </c:pt>
                <c:pt idx="608">
                  <c:v>6.08</c:v>
                </c:pt>
                <c:pt idx="609">
                  <c:v>6.09</c:v>
                </c:pt>
                <c:pt idx="610">
                  <c:v>6.1000000000000005</c:v>
                </c:pt>
                <c:pt idx="611">
                  <c:v>6.11</c:v>
                </c:pt>
                <c:pt idx="612">
                  <c:v>6.12</c:v>
                </c:pt>
                <c:pt idx="613">
                  <c:v>6.13</c:v>
                </c:pt>
                <c:pt idx="614">
                  <c:v>6.1400000000000006</c:v>
                </c:pt>
                <c:pt idx="615">
                  <c:v>6.15</c:v>
                </c:pt>
                <c:pt idx="616">
                  <c:v>6.16</c:v>
                </c:pt>
                <c:pt idx="617">
                  <c:v>6.17</c:v>
                </c:pt>
                <c:pt idx="618">
                  <c:v>6.18</c:v>
                </c:pt>
                <c:pt idx="619">
                  <c:v>6.19</c:v>
                </c:pt>
                <c:pt idx="620">
                  <c:v>6.2</c:v>
                </c:pt>
                <c:pt idx="621">
                  <c:v>6.21</c:v>
                </c:pt>
                <c:pt idx="622">
                  <c:v>6.22</c:v>
                </c:pt>
                <c:pt idx="623">
                  <c:v>6.23</c:v>
                </c:pt>
                <c:pt idx="624">
                  <c:v>6.24</c:v>
                </c:pt>
                <c:pt idx="625">
                  <c:v>6.25</c:v>
                </c:pt>
                <c:pt idx="626">
                  <c:v>6.26</c:v>
                </c:pt>
                <c:pt idx="627">
                  <c:v>6.2700000000000005</c:v>
                </c:pt>
                <c:pt idx="628">
                  <c:v>6.28</c:v>
                </c:pt>
                <c:pt idx="629">
                  <c:v>6.29</c:v>
                </c:pt>
                <c:pt idx="630">
                  <c:v>6.3</c:v>
                </c:pt>
                <c:pt idx="631">
                  <c:v>6.3100000000000005</c:v>
                </c:pt>
                <c:pt idx="632">
                  <c:v>6.32</c:v>
                </c:pt>
                <c:pt idx="633">
                  <c:v>6.33</c:v>
                </c:pt>
                <c:pt idx="634">
                  <c:v>6.34</c:v>
                </c:pt>
                <c:pt idx="635">
                  <c:v>6.3500000000000005</c:v>
                </c:pt>
                <c:pt idx="636">
                  <c:v>6.36</c:v>
                </c:pt>
                <c:pt idx="637">
                  <c:v>6.37</c:v>
                </c:pt>
                <c:pt idx="638">
                  <c:v>6.38</c:v>
                </c:pt>
                <c:pt idx="639">
                  <c:v>6.3900000000000006</c:v>
                </c:pt>
                <c:pt idx="640">
                  <c:v>6.4</c:v>
                </c:pt>
                <c:pt idx="641">
                  <c:v>6.41</c:v>
                </c:pt>
                <c:pt idx="642">
                  <c:v>6.42</c:v>
                </c:pt>
                <c:pt idx="643">
                  <c:v>6.43</c:v>
                </c:pt>
                <c:pt idx="644">
                  <c:v>6.44</c:v>
                </c:pt>
                <c:pt idx="645">
                  <c:v>6.45</c:v>
                </c:pt>
                <c:pt idx="646">
                  <c:v>6.46</c:v>
                </c:pt>
                <c:pt idx="647">
                  <c:v>6.47</c:v>
                </c:pt>
                <c:pt idx="648">
                  <c:v>6.48</c:v>
                </c:pt>
                <c:pt idx="649">
                  <c:v>6.49</c:v>
                </c:pt>
                <c:pt idx="650">
                  <c:v>6.5</c:v>
                </c:pt>
                <c:pt idx="651">
                  <c:v>6.51</c:v>
                </c:pt>
                <c:pt idx="652">
                  <c:v>6.5200000000000005</c:v>
                </c:pt>
                <c:pt idx="653">
                  <c:v>6.53</c:v>
                </c:pt>
                <c:pt idx="654">
                  <c:v>6.54</c:v>
                </c:pt>
                <c:pt idx="655">
                  <c:v>6.55</c:v>
                </c:pt>
                <c:pt idx="656">
                  <c:v>6.5600000000000005</c:v>
                </c:pt>
                <c:pt idx="657">
                  <c:v>6.57</c:v>
                </c:pt>
                <c:pt idx="658">
                  <c:v>6.58</c:v>
                </c:pt>
                <c:pt idx="659">
                  <c:v>6.59</c:v>
                </c:pt>
                <c:pt idx="660">
                  <c:v>6.6000000000000005</c:v>
                </c:pt>
                <c:pt idx="661">
                  <c:v>6.61</c:v>
                </c:pt>
                <c:pt idx="662">
                  <c:v>6.62</c:v>
                </c:pt>
                <c:pt idx="663">
                  <c:v>6.63</c:v>
                </c:pt>
                <c:pt idx="664">
                  <c:v>6.6400000000000006</c:v>
                </c:pt>
                <c:pt idx="665">
                  <c:v>6.65</c:v>
                </c:pt>
                <c:pt idx="666">
                  <c:v>6.66</c:v>
                </c:pt>
                <c:pt idx="667">
                  <c:v>6.67</c:v>
                </c:pt>
                <c:pt idx="668">
                  <c:v>6.68</c:v>
                </c:pt>
                <c:pt idx="669">
                  <c:v>6.69</c:v>
                </c:pt>
                <c:pt idx="670">
                  <c:v>6.7</c:v>
                </c:pt>
                <c:pt idx="671">
                  <c:v>6.71</c:v>
                </c:pt>
                <c:pt idx="672">
                  <c:v>6.72</c:v>
                </c:pt>
                <c:pt idx="673">
                  <c:v>6.73</c:v>
                </c:pt>
                <c:pt idx="674">
                  <c:v>6.74</c:v>
                </c:pt>
                <c:pt idx="675">
                  <c:v>6.75</c:v>
                </c:pt>
                <c:pt idx="676">
                  <c:v>6.76</c:v>
                </c:pt>
                <c:pt idx="677">
                  <c:v>6.7700000000000005</c:v>
                </c:pt>
                <c:pt idx="678">
                  <c:v>6.78</c:v>
                </c:pt>
                <c:pt idx="679">
                  <c:v>6.79</c:v>
                </c:pt>
                <c:pt idx="680">
                  <c:v>6.8</c:v>
                </c:pt>
                <c:pt idx="681">
                  <c:v>6.8100000000000005</c:v>
                </c:pt>
                <c:pt idx="682">
                  <c:v>6.82</c:v>
                </c:pt>
                <c:pt idx="683">
                  <c:v>6.83</c:v>
                </c:pt>
                <c:pt idx="684">
                  <c:v>6.84</c:v>
                </c:pt>
                <c:pt idx="685">
                  <c:v>6.8500000000000005</c:v>
                </c:pt>
                <c:pt idx="686">
                  <c:v>6.86</c:v>
                </c:pt>
                <c:pt idx="687">
                  <c:v>6.87</c:v>
                </c:pt>
                <c:pt idx="688">
                  <c:v>6.88</c:v>
                </c:pt>
                <c:pt idx="689">
                  <c:v>6.8900000000000006</c:v>
                </c:pt>
                <c:pt idx="690">
                  <c:v>6.9</c:v>
                </c:pt>
                <c:pt idx="691">
                  <c:v>6.91</c:v>
                </c:pt>
                <c:pt idx="692">
                  <c:v>6.92</c:v>
                </c:pt>
                <c:pt idx="693">
                  <c:v>6.93</c:v>
                </c:pt>
                <c:pt idx="694">
                  <c:v>6.94</c:v>
                </c:pt>
                <c:pt idx="695">
                  <c:v>6.95</c:v>
                </c:pt>
                <c:pt idx="696">
                  <c:v>6.96</c:v>
                </c:pt>
                <c:pt idx="697">
                  <c:v>6.97</c:v>
                </c:pt>
                <c:pt idx="698">
                  <c:v>6.98</c:v>
                </c:pt>
                <c:pt idx="699">
                  <c:v>6.99</c:v>
                </c:pt>
                <c:pt idx="700">
                  <c:v>7</c:v>
                </c:pt>
                <c:pt idx="701">
                  <c:v>7.01</c:v>
                </c:pt>
                <c:pt idx="702">
                  <c:v>7.0200000000000005</c:v>
                </c:pt>
                <c:pt idx="703">
                  <c:v>7.03</c:v>
                </c:pt>
                <c:pt idx="704">
                  <c:v>7.04</c:v>
                </c:pt>
                <c:pt idx="705">
                  <c:v>7.05</c:v>
                </c:pt>
                <c:pt idx="706">
                  <c:v>7.0600000000000005</c:v>
                </c:pt>
                <c:pt idx="707">
                  <c:v>7.07</c:v>
                </c:pt>
                <c:pt idx="708">
                  <c:v>7.08</c:v>
                </c:pt>
                <c:pt idx="709">
                  <c:v>7.09</c:v>
                </c:pt>
                <c:pt idx="710">
                  <c:v>7.1000000000000005</c:v>
                </c:pt>
                <c:pt idx="711">
                  <c:v>7.11</c:v>
                </c:pt>
                <c:pt idx="712">
                  <c:v>7.12</c:v>
                </c:pt>
                <c:pt idx="713">
                  <c:v>7.13</c:v>
                </c:pt>
                <c:pt idx="714">
                  <c:v>7.1400000000000006</c:v>
                </c:pt>
                <c:pt idx="715">
                  <c:v>7.15</c:v>
                </c:pt>
                <c:pt idx="716">
                  <c:v>7.16</c:v>
                </c:pt>
                <c:pt idx="717">
                  <c:v>7.17</c:v>
                </c:pt>
                <c:pt idx="718">
                  <c:v>7.18</c:v>
                </c:pt>
                <c:pt idx="719">
                  <c:v>7.19</c:v>
                </c:pt>
                <c:pt idx="720">
                  <c:v>7.2</c:v>
                </c:pt>
                <c:pt idx="721">
                  <c:v>7.21</c:v>
                </c:pt>
                <c:pt idx="722">
                  <c:v>7.22</c:v>
                </c:pt>
                <c:pt idx="723">
                  <c:v>7.23</c:v>
                </c:pt>
                <c:pt idx="724">
                  <c:v>7.24</c:v>
                </c:pt>
                <c:pt idx="725">
                  <c:v>7.25</c:v>
                </c:pt>
                <c:pt idx="726">
                  <c:v>7.26</c:v>
                </c:pt>
                <c:pt idx="727">
                  <c:v>7.2700000000000005</c:v>
                </c:pt>
                <c:pt idx="728">
                  <c:v>7.28</c:v>
                </c:pt>
                <c:pt idx="729">
                  <c:v>7.29</c:v>
                </c:pt>
                <c:pt idx="730">
                  <c:v>7.3</c:v>
                </c:pt>
                <c:pt idx="731">
                  <c:v>7.3100000000000005</c:v>
                </c:pt>
                <c:pt idx="732">
                  <c:v>7.32</c:v>
                </c:pt>
                <c:pt idx="733">
                  <c:v>7.33</c:v>
                </c:pt>
                <c:pt idx="734">
                  <c:v>7.34</c:v>
                </c:pt>
                <c:pt idx="735">
                  <c:v>7.3500000000000005</c:v>
                </c:pt>
                <c:pt idx="736">
                  <c:v>7.36</c:v>
                </c:pt>
                <c:pt idx="737">
                  <c:v>7.37</c:v>
                </c:pt>
                <c:pt idx="738">
                  <c:v>7.38</c:v>
                </c:pt>
                <c:pt idx="739">
                  <c:v>7.3900000000000006</c:v>
                </c:pt>
                <c:pt idx="740">
                  <c:v>7.4</c:v>
                </c:pt>
                <c:pt idx="741">
                  <c:v>7.41</c:v>
                </c:pt>
                <c:pt idx="742">
                  <c:v>7.42</c:v>
                </c:pt>
                <c:pt idx="743">
                  <c:v>7.43</c:v>
                </c:pt>
                <c:pt idx="744">
                  <c:v>7.44</c:v>
                </c:pt>
                <c:pt idx="745">
                  <c:v>7.45</c:v>
                </c:pt>
                <c:pt idx="746">
                  <c:v>7.46</c:v>
                </c:pt>
                <c:pt idx="747">
                  <c:v>7.47</c:v>
                </c:pt>
                <c:pt idx="748">
                  <c:v>7.48</c:v>
                </c:pt>
                <c:pt idx="749">
                  <c:v>7.49</c:v>
                </c:pt>
                <c:pt idx="750">
                  <c:v>7.5</c:v>
                </c:pt>
                <c:pt idx="751">
                  <c:v>7.51</c:v>
                </c:pt>
                <c:pt idx="752">
                  <c:v>7.5200000000000005</c:v>
                </c:pt>
                <c:pt idx="753">
                  <c:v>7.53</c:v>
                </c:pt>
                <c:pt idx="754">
                  <c:v>7.54</c:v>
                </c:pt>
                <c:pt idx="755">
                  <c:v>7.55</c:v>
                </c:pt>
                <c:pt idx="756">
                  <c:v>7.5600000000000005</c:v>
                </c:pt>
                <c:pt idx="757">
                  <c:v>7.57</c:v>
                </c:pt>
                <c:pt idx="758">
                  <c:v>7.58</c:v>
                </c:pt>
                <c:pt idx="759">
                  <c:v>7.59</c:v>
                </c:pt>
                <c:pt idx="760">
                  <c:v>7.6000000000000005</c:v>
                </c:pt>
                <c:pt idx="761">
                  <c:v>7.61</c:v>
                </c:pt>
                <c:pt idx="762">
                  <c:v>7.62</c:v>
                </c:pt>
                <c:pt idx="763">
                  <c:v>7.63</c:v>
                </c:pt>
                <c:pt idx="764">
                  <c:v>7.6400000000000006</c:v>
                </c:pt>
                <c:pt idx="765">
                  <c:v>7.65</c:v>
                </c:pt>
                <c:pt idx="766">
                  <c:v>7.66</c:v>
                </c:pt>
                <c:pt idx="767">
                  <c:v>7.67</c:v>
                </c:pt>
                <c:pt idx="768">
                  <c:v>7.68</c:v>
                </c:pt>
                <c:pt idx="769">
                  <c:v>7.69</c:v>
                </c:pt>
                <c:pt idx="770">
                  <c:v>7.7</c:v>
                </c:pt>
                <c:pt idx="771">
                  <c:v>7.71</c:v>
                </c:pt>
                <c:pt idx="772">
                  <c:v>7.72</c:v>
                </c:pt>
                <c:pt idx="773">
                  <c:v>7.73</c:v>
                </c:pt>
                <c:pt idx="774">
                  <c:v>7.74</c:v>
                </c:pt>
                <c:pt idx="775">
                  <c:v>7.75</c:v>
                </c:pt>
                <c:pt idx="776">
                  <c:v>7.76</c:v>
                </c:pt>
                <c:pt idx="777">
                  <c:v>7.7700000000000005</c:v>
                </c:pt>
                <c:pt idx="778">
                  <c:v>7.78</c:v>
                </c:pt>
                <c:pt idx="779">
                  <c:v>7.79</c:v>
                </c:pt>
                <c:pt idx="780">
                  <c:v>7.8</c:v>
                </c:pt>
                <c:pt idx="781">
                  <c:v>7.8100000000000005</c:v>
                </c:pt>
                <c:pt idx="782">
                  <c:v>7.82</c:v>
                </c:pt>
                <c:pt idx="783">
                  <c:v>7.83</c:v>
                </c:pt>
                <c:pt idx="784">
                  <c:v>7.84</c:v>
                </c:pt>
                <c:pt idx="785">
                  <c:v>7.8500000000000005</c:v>
                </c:pt>
                <c:pt idx="786">
                  <c:v>7.86</c:v>
                </c:pt>
                <c:pt idx="787">
                  <c:v>7.87</c:v>
                </c:pt>
                <c:pt idx="788">
                  <c:v>7.88</c:v>
                </c:pt>
                <c:pt idx="789">
                  <c:v>7.8900000000000006</c:v>
                </c:pt>
                <c:pt idx="790">
                  <c:v>7.9</c:v>
                </c:pt>
                <c:pt idx="791">
                  <c:v>7.91</c:v>
                </c:pt>
                <c:pt idx="792">
                  <c:v>7.92</c:v>
                </c:pt>
                <c:pt idx="793">
                  <c:v>7.9300000000000006</c:v>
                </c:pt>
                <c:pt idx="794">
                  <c:v>7.94</c:v>
                </c:pt>
                <c:pt idx="795">
                  <c:v>7.95</c:v>
                </c:pt>
                <c:pt idx="796">
                  <c:v>7.96</c:v>
                </c:pt>
                <c:pt idx="797">
                  <c:v>7.97</c:v>
                </c:pt>
                <c:pt idx="798">
                  <c:v>7.98</c:v>
                </c:pt>
                <c:pt idx="799">
                  <c:v>7.99</c:v>
                </c:pt>
                <c:pt idx="800">
                  <c:v>8</c:v>
                </c:pt>
                <c:pt idx="801">
                  <c:v>8.01</c:v>
                </c:pt>
                <c:pt idx="802">
                  <c:v>8.02</c:v>
                </c:pt>
                <c:pt idx="803">
                  <c:v>8.0299999999999994</c:v>
                </c:pt>
                <c:pt idx="804">
                  <c:v>8.0400000000000009</c:v>
                </c:pt>
                <c:pt idx="805">
                  <c:v>8.0500000000000007</c:v>
                </c:pt>
                <c:pt idx="806">
                  <c:v>8.06</c:v>
                </c:pt>
                <c:pt idx="807">
                  <c:v>8.07</c:v>
                </c:pt>
                <c:pt idx="808">
                  <c:v>8.08</c:v>
                </c:pt>
                <c:pt idx="809">
                  <c:v>8.09</c:v>
                </c:pt>
                <c:pt idx="810">
                  <c:v>8.1</c:v>
                </c:pt>
                <c:pt idx="811">
                  <c:v>8.11</c:v>
                </c:pt>
                <c:pt idx="812">
                  <c:v>8.120000000000001</c:v>
                </c:pt>
                <c:pt idx="813">
                  <c:v>8.1300000000000008</c:v>
                </c:pt>
                <c:pt idx="814">
                  <c:v>8.14</c:v>
                </c:pt>
                <c:pt idx="815">
                  <c:v>8.15</c:v>
                </c:pt>
                <c:pt idx="816">
                  <c:v>8.16</c:v>
                </c:pt>
                <c:pt idx="817">
                  <c:v>8.17</c:v>
                </c:pt>
                <c:pt idx="818">
                  <c:v>8.18</c:v>
                </c:pt>
                <c:pt idx="819">
                  <c:v>8.19</c:v>
                </c:pt>
                <c:pt idx="820">
                  <c:v>8.1999999999999993</c:v>
                </c:pt>
                <c:pt idx="821">
                  <c:v>8.2100000000000009</c:v>
                </c:pt>
                <c:pt idx="822">
                  <c:v>8.2200000000000006</c:v>
                </c:pt>
                <c:pt idx="823">
                  <c:v>8.23</c:v>
                </c:pt>
                <c:pt idx="824">
                  <c:v>8.24</c:v>
                </c:pt>
                <c:pt idx="825">
                  <c:v>8.25</c:v>
                </c:pt>
                <c:pt idx="826">
                  <c:v>8.26</c:v>
                </c:pt>
                <c:pt idx="827">
                  <c:v>8.27</c:v>
                </c:pt>
                <c:pt idx="828">
                  <c:v>8.2799999999999994</c:v>
                </c:pt>
                <c:pt idx="829">
                  <c:v>8.2900000000000009</c:v>
                </c:pt>
                <c:pt idx="830">
                  <c:v>8.3000000000000007</c:v>
                </c:pt>
                <c:pt idx="831">
                  <c:v>8.31</c:v>
                </c:pt>
                <c:pt idx="832">
                  <c:v>8.32</c:v>
                </c:pt>
                <c:pt idx="833">
                  <c:v>8.33</c:v>
                </c:pt>
                <c:pt idx="834">
                  <c:v>8.34</c:v>
                </c:pt>
                <c:pt idx="835">
                  <c:v>8.35</c:v>
                </c:pt>
                <c:pt idx="836">
                  <c:v>8.36</c:v>
                </c:pt>
                <c:pt idx="837">
                  <c:v>8.370000000000001</c:v>
                </c:pt>
                <c:pt idx="838">
                  <c:v>8.3800000000000008</c:v>
                </c:pt>
                <c:pt idx="839">
                  <c:v>8.39</c:v>
                </c:pt>
                <c:pt idx="840">
                  <c:v>8.4</c:v>
                </c:pt>
                <c:pt idx="841">
                  <c:v>8.41</c:v>
                </c:pt>
                <c:pt idx="842">
                  <c:v>8.42</c:v>
                </c:pt>
                <c:pt idx="843">
                  <c:v>8.43</c:v>
                </c:pt>
                <c:pt idx="844">
                  <c:v>8.44</c:v>
                </c:pt>
                <c:pt idx="845">
                  <c:v>8.4499999999999993</c:v>
                </c:pt>
                <c:pt idx="846">
                  <c:v>8.4600000000000009</c:v>
                </c:pt>
                <c:pt idx="847">
                  <c:v>8.4700000000000006</c:v>
                </c:pt>
                <c:pt idx="848">
                  <c:v>8.48</c:v>
                </c:pt>
                <c:pt idx="849">
                  <c:v>8.49</c:v>
                </c:pt>
                <c:pt idx="850">
                  <c:v>8.5</c:v>
                </c:pt>
                <c:pt idx="851">
                  <c:v>8.51</c:v>
                </c:pt>
                <c:pt idx="852">
                  <c:v>8.52</c:v>
                </c:pt>
                <c:pt idx="853">
                  <c:v>8.5299999999999994</c:v>
                </c:pt>
                <c:pt idx="854">
                  <c:v>8.5400000000000009</c:v>
                </c:pt>
                <c:pt idx="855">
                  <c:v>8.5500000000000007</c:v>
                </c:pt>
                <c:pt idx="856">
                  <c:v>8.56</c:v>
                </c:pt>
                <c:pt idx="857">
                  <c:v>8.57</c:v>
                </c:pt>
                <c:pt idx="858">
                  <c:v>8.58</c:v>
                </c:pt>
                <c:pt idx="859">
                  <c:v>8.59</c:v>
                </c:pt>
                <c:pt idx="860">
                  <c:v>8.6</c:v>
                </c:pt>
                <c:pt idx="861">
                  <c:v>8.61</c:v>
                </c:pt>
                <c:pt idx="862">
                  <c:v>8.620000000000001</c:v>
                </c:pt>
                <c:pt idx="863">
                  <c:v>8.6300000000000008</c:v>
                </c:pt>
                <c:pt idx="864">
                  <c:v>8.64</c:v>
                </c:pt>
                <c:pt idx="865">
                  <c:v>8.65</c:v>
                </c:pt>
                <c:pt idx="866">
                  <c:v>8.66</c:v>
                </c:pt>
                <c:pt idx="867">
                  <c:v>8.67</c:v>
                </c:pt>
                <c:pt idx="868">
                  <c:v>8.68</c:v>
                </c:pt>
                <c:pt idx="869">
                  <c:v>8.69</c:v>
                </c:pt>
                <c:pt idx="870">
                  <c:v>8.7000000000000011</c:v>
                </c:pt>
                <c:pt idx="871">
                  <c:v>8.7100000000000009</c:v>
                </c:pt>
                <c:pt idx="872">
                  <c:v>8.7200000000000006</c:v>
                </c:pt>
                <c:pt idx="873">
                  <c:v>8.73</c:v>
                </c:pt>
                <c:pt idx="874">
                  <c:v>8.74</c:v>
                </c:pt>
                <c:pt idx="875">
                  <c:v>8.75</c:v>
                </c:pt>
                <c:pt idx="876">
                  <c:v>8.76</c:v>
                </c:pt>
                <c:pt idx="877">
                  <c:v>8.77</c:v>
                </c:pt>
                <c:pt idx="878">
                  <c:v>8.7799999999999994</c:v>
                </c:pt>
                <c:pt idx="879">
                  <c:v>8.7900000000000009</c:v>
                </c:pt>
                <c:pt idx="880">
                  <c:v>8.8000000000000007</c:v>
                </c:pt>
                <c:pt idx="881">
                  <c:v>8.81</c:v>
                </c:pt>
                <c:pt idx="882">
                  <c:v>8.82</c:v>
                </c:pt>
                <c:pt idx="883">
                  <c:v>8.83</c:v>
                </c:pt>
                <c:pt idx="884">
                  <c:v>8.84</c:v>
                </c:pt>
                <c:pt idx="885">
                  <c:v>8.85</c:v>
                </c:pt>
                <c:pt idx="886">
                  <c:v>8.86</c:v>
                </c:pt>
                <c:pt idx="887">
                  <c:v>8.870000000000001</c:v>
                </c:pt>
                <c:pt idx="888">
                  <c:v>8.8800000000000008</c:v>
                </c:pt>
                <c:pt idx="889">
                  <c:v>8.89</c:v>
                </c:pt>
                <c:pt idx="890">
                  <c:v>8.9</c:v>
                </c:pt>
                <c:pt idx="891">
                  <c:v>8.91</c:v>
                </c:pt>
                <c:pt idx="892">
                  <c:v>8.92</c:v>
                </c:pt>
                <c:pt idx="893">
                  <c:v>8.93</c:v>
                </c:pt>
                <c:pt idx="894">
                  <c:v>8.94</c:v>
                </c:pt>
                <c:pt idx="895">
                  <c:v>8.9500000000000011</c:v>
                </c:pt>
                <c:pt idx="896">
                  <c:v>8.9600000000000009</c:v>
                </c:pt>
                <c:pt idx="897">
                  <c:v>8.9700000000000006</c:v>
                </c:pt>
                <c:pt idx="898">
                  <c:v>8.98</c:v>
                </c:pt>
                <c:pt idx="899">
                  <c:v>8.99</c:v>
                </c:pt>
                <c:pt idx="900">
                  <c:v>9</c:v>
                </c:pt>
                <c:pt idx="901">
                  <c:v>9.01</c:v>
                </c:pt>
                <c:pt idx="902">
                  <c:v>9.02</c:v>
                </c:pt>
                <c:pt idx="903">
                  <c:v>9.0299999999999994</c:v>
                </c:pt>
                <c:pt idx="904">
                  <c:v>9.0400000000000009</c:v>
                </c:pt>
                <c:pt idx="905">
                  <c:v>9.0500000000000007</c:v>
                </c:pt>
                <c:pt idx="906">
                  <c:v>9.06</c:v>
                </c:pt>
                <c:pt idx="907">
                  <c:v>9.07</c:v>
                </c:pt>
                <c:pt idx="908">
                  <c:v>9.08</c:v>
                </c:pt>
                <c:pt idx="909">
                  <c:v>9.09</c:v>
                </c:pt>
                <c:pt idx="910">
                  <c:v>9.1</c:v>
                </c:pt>
                <c:pt idx="911">
                  <c:v>9.11</c:v>
                </c:pt>
                <c:pt idx="912">
                  <c:v>9.120000000000001</c:v>
                </c:pt>
                <c:pt idx="913">
                  <c:v>9.1300000000000008</c:v>
                </c:pt>
                <c:pt idx="914">
                  <c:v>9.14</c:v>
                </c:pt>
                <c:pt idx="915">
                  <c:v>9.15</c:v>
                </c:pt>
                <c:pt idx="916">
                  <c:v>9.16</c:v>
                </c:pt>
                <c:pt idx="917">
                  <c:v>9.17</c:v>
                </c:pt>
                <c:pt idx="918">
                  <c:v>9.18</c:v>
                </c:pt>
                <c:pt idx="919">
                  <c:v>9.19</c:v>
                </c:pt>
                <c:pt idx="920">
                  <c:v>9.2000000000000011</c:v>
                </c:pt>
                <c:pt idx="921">
                  <c:v>9.2100000000000009</c:v>
                </c:pt>
                <c:pt idx="922">
                  <c:v>9.2200000000000006</c:v>
                </c:pt>
                <c:pt idx="923">
                  <c:v>9.23</c:v>
                </c:pt>
                <c:pt idx="924">
                  <c:v>9.24</c:v>
                </c:pt>
                <c:pt idx="925">
                  <c:v>9.25</c:v>
                </c:pt>
                <c:pt idx="926">
                  <c:v>9.26</c:v>
                </c:pt>
                <c:pt idx="927">
                  <c:v>9.27</c:v>
                </c:pt>
                <c:pt idx="928">
                  <c:v>9.2799999999999994</c:v>
                </c:pt>
                <c:pt idx="929">
                  <c:v>9.2900000000000009</c:v>
                </c:pt>
                <c:pt idx="930">
                  <c:v>9.3000000000000007</c:v>
                </c:pt>
                <c:pt idx="931">
                  <c:v>9.31</c:v>
                </c:pt>
                <c:pt idx="932">
                  <c:v>9.32</c:v>
                </c:pt>
                <c:pt idx="933">
                  <c:v>9.33</c:v>
                </c:pt>
                <c:pt idx="934">
                  <c:v>9.34</c:v>
                </c:pt>
                <c:pt idx="935">
                  <c:v>9.35</c:v>
                </c:pt>
                <c:pt idx="936">
                  <c:v>9.36</c:v>
                </c:pt>
                <c:pt idx="937">
                  <c:v>9.370000000000001</c:v>
                </c:pt>
                <c:pt idx="938">
                  <c:v>9.3800000000000008</c:v>
                </c:pt>
                <c:pt idx="939">
                  <c:v>9.39</c:v>
                </c:pt>
                <c:pt idx="940">
                  <c:v>9.4</c:v>
                </c:pt>
                <c:pt idx="941">
                  <c:v>9.41</c:v>
                </c:pt>
                <c:pt idx="942">
                  <c:v>9.42</c:v>
                </c:pt>
                <c:pt idx="943">
                  <c:v>9.43</c:v>
                </c:pt>
                <c:pt idx="944">
                  <c:v>9.44</c:v>
                </c:pt>
                <c:pt idx="945">
                  <c:v>9.4500000000000011</c:v>
                </c:pt>
                <c:pt idx="946">
                  <c:v>9.4600000000000009</c:v>
                </c:pt>
                <c:pt idx="947">
                  <c:v>9.4700000000000006</c:v>
                </c:pt>
                <c:pt idx="948">
                  <c:v>9.48</c:v>
                </c:pt>
                <c:pt idx="949">
                  <c:v>9.49</c:v>
                </c:pt>
                <c:pt idx="950">
                  <c:v>9.5</c:v>
                </c:pt>
                <c:pt idx="951">
                  <c:v>9.51</c:v>
                </c:pt>
                <c:pt idx="952">
                  <c:v>9.52</c:v>
                </c:pt>
                <c:pt idx="953">
                  <c:v>9.5299999999999994</c:v>
                </c:pt>
                <c:pt idx="954">
                  <c:v>9.5400000000000009</c:v>
                </c:pt>
                <c:pt idx="955">
                  <c:v>9.5500000000000007</c:v>
                </c:pt>
                <c:pt idx="956">
                  <c:v>9.56</c:v>
                </c:pt>
                <c:pt idx="957">
                  <c:v>9.57</c:v>
                </c:pt>
                <c:pt idx="958">
                  <c:v>9.58</c:v>
                </c:pt>
                <c:pt idx="959">
                  <c:v>9.59</c:v>
                </c:pt>
                <c:pt idx="960">
                  <c:v>9.6</c:v>
                </c:pt>
                <c:pt idx="961">
                  <c:v>9.61</c:v>
                </c:pt>
                <c:pt idx="962">
                  <c:v>9.620000000000001</c:v>
                </c:pt>
                <c:pt idx="963">
                  <c:v>9.6300000000000008</c:v>
                </c:pt>
                <c:pt idx="964">
                  <c:v>9.64</c:v>
                </c:pt>
                <c:pt idx="965">
                  <c:v>9.65</c:v>
                </c:pt>
                <c:pt idx="966">
                  <c:v>9.66</c:v>
                </c:pt>
                <c:pt idx="967">
                  <c:v>9.67</c:v>
                </c:pt>
                <c:pt idx="968">
                  <c:v>9.68</c:v>
                </c:pt>
                <c:pt idx="969">
                  <c:v>9.69</c:v>
                </c:pt>
                <c:pt idx="970">
                  <c:v>9.7000000000000011</c:v>
                </c:pt>
                <c:pt idx="971">
                  <c:v>9.7100000000000009</c:v>
                </c:pt>
                <c:pt idx="972">
                  <c:v>9.7200000000000006</c:v>
                </c:pt>
                <c:pt idx="973">
                  <c:v>9.73</c:v>
                </c:pt>
                <c:pt idx="974">
                  <c:v>9.74</c:v>
                </c:pt>
                <c:pt idx="975">
                  <c:v>9.75</c:v>
                </c:pt>
                <c:pt idx="976">
                  <c:v>9.76</c:v>
                </c:pt>
                <c:pt idx="977">
                  <c:v>9.77</c:v>
                </c:pt>
                <c:pt idx="978">
                  <c:v>9.7799999999999994</c:v>
                </c:pt>
                <c:pt idx="979">
                  <c:v>9.7900000000000009</c:v>
                </c:pt>
                <c:pt idx="980">
                  <c:v>9.8000000000000007</c:v>
                </c:pt>
                <c:pt idx="981">
                  <c:v>9.81</c:v>
                </c:pt>
                <c:pt idx="982">
                  <c:v>9.82</c:v>
                </c:pt>
                <c:pt idx="983">
                  <c:v>9.83</c:v>
                </c:pt>
                <c:pt idx="984">
                  <c:v>9.84</c:v>
                </c:pt>
                <c:pt idx="985">
                  <c:v>9.85</c:v>
                </c:pt>
                <c:pt idx="986">
                  <c:v>9.86</c:v>
                </c:pt>
                <c:pt idx="987">
                  <c:v>9.870000000000001</c:v>
                </c:pt>
                <c:pt idx="988">
                  <c:v>9.8800000000000008</c:v>
                </c:pt>
                <c:pt idx="989">
                  <c:v>9.89</c:v>
                </c:pt>
                <c:pt idx="990">
                  <c:v>9.9</c:v>
                </c:pt>
                <c:pt idx="991">
                  <c:v>9.91</c:v>
                </c:pt>
                <c:pt idx="992">
                  <c:v>9.92</c:v>
                </c:pt>
                <c:pt idx="993">
                  <c:v>9.93</c:v>
                </c:pt>
                <c:pt idx="994">
                  <c:v>9.94</c:v>
                </c:pt>
                <c:pt idx="995">
                  <c:v>9.9500000000000011</c:v>
                </c:pt>
                <c:pt idx="996">
                  <c:v>9.9600000000000009</c:v>
                </c:pt>
                <c:pt idx="997">
                  <c:v>9.9700000000000006</c:v>
                </c:pt>
                <c:pt idx="998">
                  <c:v>9.98</c:v>
                </c:pt>
                <c:pt idx="999">
                  <c:v>9.99</c:v>
                </c:pt>
                <c:pt idx="1000">
                  <c:v>10</c:v>
                </c:pt>
                <c:pt idx="1001">
                  <c:v>10.01</c:v>
                </c:pt>
                <c:pt idx="1002">
                  <c:v>10.02</c:v>
                </c:pt>
                <c:pt idx="1003">
                  <c:v>10.029999999999999</c:v>
                </c:pt>
                <c:pt idx="1004">
                  <c:v>10.040000000000001</c:v>
                </c:pt>
                <c:pt idx="1005">
                  <c:v>10.050000000000001</c:v>
                </c:pt>
                <c:pt idx="1006">
                  <c:v>10.06</c:v>
                </c:pt>
                <c:pt idx="1007">
                  <c:v>10.07</c:v>
                </c:pt>
                <c:pt idx="1008">
                  <c:v>10.08</c:v>
                </c:pt>
                <c:pt idx="1009">
                  <c:v>10.09</c:v>
                </c:pt>
                <c:pt idx="1010">
                  <c:v>10.1</c:v>
                </c:pt>
                <c:pt idx="1011">
                  <c:v>10.11</c:v>
                </c:pt>
                <c:pt idx="1012">
                  <c:v>10.120000000000001</c:v>
                </c:pt>
                <c:pt idx="1013">
                  <c:v>10.130000000000001</c:v>
                </c:pt>
                <c:pt idx="1014">
                  <c:v>10.14</c:v>
                </c:pt>
                <c:pt idx="1015">
                  <c:v>10.15</c:v>
                </c:pt>
                <c:pt idx="1016">
                  <c:v>10.16</c:v>
                </c:pt>
                <c:pt idx="1017">
                  <c:v>10.17</c:v>
                </c:pt>
                <c:pt idx="1018">
                  <c:v>10.18</c:v>
                </c:pt>
                <c:pt idx="1019">
                  <c:v>10.19</c:v>
                </c:pt>
                <c:pt idx="1020">
                  <c:v>10.200000000000001</c:v>
                </c:pt>
                <c:pt idx="1021">
                  <c:v>10.210000000000001</c:v>
                </c:pt>
                <c:pt idx="1022">
                  <c:v>10.220000000000001</c:v>
                </c:pt>
                <c:pt idx="1023">
                  <c:v>10.23</c:v>
                </c:pt>
                <c:pt idx="1024">
                  <c:v>10.24</c:v>
                </c:pt>
                <c:pt idx="1025">
                  <c:v>10.25</c:v>
                </c:pt>
                <c:pt idx="1026">
                  <c:v>10.26</c:v>
                </c:pt>
                <c:pt idx="1027">
                  <c:v>10.27</c:v>
                </c:pt>
                <c:pt idx="1028">
                  <c:v>10.28</c:v>
                </c:pt>
                <c:pt idx="1029">
                  <c:v>10.290000000000001</c:v>
                </c:pt>
                <c:pt idx="1030">
                  <c:v>10.3</c:v>
                </c:pt>
                <c:pt idx="1031">
                  <c:v>10.31</c:v>
                </c:pt>
                <c:pt idx="1032">
                  <c:v>10.32</c:v>
                </c:pt>
                <c:pt idx="1033">
                  <c:v>10.33</c:v>
                </c:pt>
                <c:pt idx="1034">
                  <c:v>10.34</c:v>
                </c:pt>
                <c:pt idx="1035">
                  <c:v>10.35</c:v>
                </c:pt>
                <c:pt idx="1036">
                  <c:v>10.36</c:v>
                </c:pt>
                <c:pt idx="1037">
                  <c:v>10.370000000000001</c:v>
                </c:pt>
                <c:pt idx="1038">
                  <c:v>10.38</c:v>
                </c:pt>
                <c:pt idx="1039">
                  <c:v>10.39</c:v>
                </c:pt>
                <c:pt idx="1040">
                  <c:v>10.4</c:v>
                </c:pt>
                <c:pt idx="1041">
                  <c:v>10.41</c:v>
                </c:pt>
                <c:pt idx="1042">
                  <c:v>10.42</c:v>
                </c:pt>
                <c:pt idx="1043">
                  <c:v>10.43</c:v>
                </c:pt>
                <c:pt idx="1044">
                  <c:v>10.44</c:v>
                </c:pt>
                <c:pt idx="1045">
                  <c:v>10.450000000000001</c:v>
                </c:pt>
                <c:pt idx="1046">
                  <c:v>10.46</c:v>
                </c:pt>
                <c:pt idx="1047">
                  <c:v>10.47</c:v>
                </c:pt>
                <c:pt idx="1048">
                  <c:v>10.48</c:v>
                </c:pt>
                <c:pt idx="1049">
                  <c:v>10.49</c:v>
                </c:pt>
                <c:pt idx="1050">
                  <c:v>10.5</c:v>
                </c:pt>
                <c:pt idx="1051">
                  <c:v>10.51</c:v>
                </c:pt>
                <c:pt idx="1052">
                  <c:v>10.52</c:v>
                </c:pt>
                <c:pt idx="1053">
                  <c:v>10.53</c:v>
                </c:pt>
                <c:pt idx="1054">
                  <c:v>10.540000000000001</c:v>
                </c:pt>
                <c:pt idx="1055">
                  <c:v>10.55</c:v>
                </c:pt>
                <c:pt idx="1056">
                  <c:v>10.56</c:v>
                </c:pt>
                <c:pt idx="1057">
                  <c:v>10.57</c:v>
                </c:pt>
                <c:pt idx="1058">
                  <c:v>10.58</c:v>
                </c:pt>
                <c:pt idx="1059">
                  <c:v>10.59</c:v>
                </c:pt>
                <c:pt idx="1060">
                  <c:v>10.6</c:v>
                </c:pt>
                <c:pt idx="1061">
                  <c:v>10.61</c:v>
                </c:pt>
                <c:pt idx="1062">
                  <c:v>10.620000000000001</c:v>
                </c:pt>
                <c:pt idx="1063">
                  <c:v>10.63</c:v>
                </c:pt>
                <c:pt idx="1064">
                  <c:v>10.64</c:v>
                </c:pt>
                <c:pt idx="1065">
                  <c:v>10.65</c:v>
                </c:pt>
                <c:pt idx="1066">
                  <c:v>10.66</c:v>
                </c:pt>
                <c:pt idx="1067">
                  <c:v>10.67</c:v>
                </c:pt>
                <c:pt idx="1068">
                  <c:v>10.68</c:v>
                </c:pt>
                <c:pt idx="1069">
                  <c:v>10.69</c:v>
                </c:pt>
                <c:pt idx="1070">
                  <c:v>10.700000000000001</c:v>
                </c:pt>
                <c:pt idx="1071">
                  <c:v>10.71</c:v>
                </c:pt>
                <c:pt idx="1072">
                  <c:v>10.72</c:v>
                </c:pt>
                <c:pt idx="1073">
                  <c:v>10.73</c:v>
                </c:pt>
                <c:pt idx="1074">
                  <c:v>10.74</c:v>
                </c:pt>
                <c:pt idx="1075">
                  <c:v>10.75</c:v>
                </c:pt>
                <c:pt idx="1076">
                  <c:v>10.76</c:v>
                </c:pt>
                <c:pt idx="1077">
                  <c:v>10.77</c:v>
                </c:pt>
                <c:pt idx="1078">
                  <c:v>10.78</c:v>
                </c:pt>
                <c:pt idx="1079">
                  <c:v>10.790000000000001</c:v>
                </c:pt>
                <c:pt idx="1080">
                  <c:v>10.8</c:v>
                </c:pt>
                <c:pt idx="1081">
                  <c:v>10.81</c:v>
                </c:pt>
                <c:pt idx="1082">
                  <c:v>10.82</c:v>
                </c:pt>
                <c:pt idx="1083">
                  <c:v>10.83</c:v>
                </c:pt>
                <c:pt idx="1084">
                  <c:v>10.84</c:v>
                </c:pt>
                <c:pt idx="1085">
                  <c:v>10.85</c:v>
                </c:pt>
                <c:pt idx="1086">
                  <c:v>10.86</c:v>
                </c:pt>
                <c:pt idx="1087">
                  <c:v>10.870000000000001</c:v>
                </c:pt>
                <c:pt idx="1088">
                  <c:v>10.88</c:v>
                </c:pt>
                <c:pt idx="1089">
                  <c:v>10.89</c:v>
                </c:pt>
                <c:pt idx="1090">
                  <c:v>10.9</c:v>
                </c:pt>
                <c:pt idx="1091">
                  <c:v>10.91</c:v>
                </c:pt>
                <c:pt idx="1092">
                  <c:v>10.92</c:v>
                </c:pt>
                <c:pt idx="1093">
                  <c:v>10.93</c:v>
                </c:pt>
                <c:pt idx="1094">
                  <c:v>10.94</c:v>
                </c:pt>
                <c:pt idx="1095">
                  <c:v>10.950000000000001</c:v>
                </c:pt>
                <c:pt idx="1096">
                  <c:v>10.96</c:v>
                </c:pt>
                <c:pt idx="1097">
                  <c:v>10.97</c:v>
                </c:pt>
                <c:pt idx="1098">
                  <c:v>10.98</c:v>
                </c:pt>
                <c:pt idx="1099">
                  <c:v>10.99</c:v>
                </c:pt>
                <c:pt idx="1100">
                  <c:v>11</c:v>
                </c:pt>
                <c:pt idx="1101">
                  <c:v>11.01</c:v>
                </c:pt>
                <c:pt idx="1102">
                  <c:v>11.02</c:v>
                </c:pt>
                <c:pt idx="1103">
                  <c:v>11.03</c:v>
                </c:pt>
                <c:pt idx="1104">
                  <c:v>11.040000000000001</c:v>
                </c:pt>
                <c:pt idx="1105">
                  <c:v>11.05</c:v>
                </c:pt>
                <c:pt idx="1106">
                  <c:v>11.06</c:v>
                </c:pt>
                <c:pt idx="1107">
                  <c:v>11.07</c:v>
                </c:pt>
                <c:pt idx="1108">
                  <c:v>11.08</c:v>
                </c:pt>
                <c:pt idx="1109">
                  <c:v>11.09</c:v>
                </c:pt>
                <c:pt idx="1110">
                  <c:v>11.1</c:v>
                </c:pt>
                <c:pt idx="1111">
                  <c:v>11.11</c:v>
                </c:pt>
                <c:pt idx="1112">
                  <c:v>11.120000000000001</c:v>
                </c:pt>
                <c:pt idx="1113">
                  <c:v>11.13</c:v>
                </c:pt>
                <c:pt idx="1114">
                  <c:v>11.14</c:v>
                </c:pt>
                <c:pt idx="1115">
                  <c:v>11.15</c:v>
                </c:pt>
                <c:pt idx="1116">
                  <c:v>11.16</c:v>
                </c:pt>
                <c:pt idx="1117">
                  <c:v>11.17</c:v>
                </c:pt>
                <c:pt idx="1118">
                  <c:v>11.18</c:v>
                </c:pt>
                <c:pt idx="1119">
                  <c:v>11.19</c:v>
                </c:pt>
                <c:pt idx="1120">
                  <c:v>11.200000000000001</c:v>
                </c:pt>
                <c:pt idx="1121">
                  <c:v>11.21</c:v>
                </c:pt>
                <c:pt idx="1122">
                  <c:v>11.22</c:v>
                </c:pt>
                <c:pt idx="1123">
                  <c:v>11.23</c:v>
                </c:pt>
                <c:pt idx="1124">
                  <c:v>11.24</c:v>
                </c:pt>
                <c:pt idx="1125">
                  <c:v>11.25</c:v>
                </c:pt>
                <c:pt idx="1126">
                  <c:v>11.26</c:v>
                </c:pt>
                <c:pt idx="1127">
                  <c:v>11.27</c:v>
                </c:pt>
                <c:pt idx="1128">
                  <c:v>11.28</c:v>
                </c:pt>
                <c:pt idx="1129">
                  <c:v>11.290000000000001</c:v>
                </c:pt>
                <c:pt idx="1130">
                  <c:v>11.3</c:v>
                </c:pt>
                <c:pt idx="1131">
                  <c:v>11.31</c:v>
                </c:pt>
                <c:pt idx="1132">
                  <c:v>11.32</c:v>
                </c:pt>
                <c:pt idx="1133">
                  <c:v>11.33</c:v>
                </c:pt>
                <c:pt idx="1134">
                  <c:v>11.34</c:v>
                </c:pt>
                <c:pt idx="1135">
                  <c:v>11.35</c:v>
                </c:pt>
                <c:pt idx="1136">
                  <c:v>11.36</c:v>
                </c:pt>
                <c:pt idx="1137">
                  <c:v>11.370000000000001</c:v>
                </c:pt>
                <c:pt idx="1138">
                  <c:v>11.38</c:v>
                </c:pt>
                <c:pt idx="1139">
                  <c:v>11.39</c:v>
                </c:pt>
                <c:pt idx="1140">
                  <c:v>11.4</c:v>
                </c:pt>
                <c:pt idx="1141">
                  <c:v>11.41</c:v>
                </c:pt>
                <c:pt idx="1142">
                  <c:v>11.42</c:v>
                </c:pt>
                <c:pt idx="1143">
                  <c:v>11.43</c:v>
                </c:pt>
                <c:pt idx="1144">
                  <c:v>11.44</c:v>
                </c:pt>
                <c:pt idx="1145">
                  <c:v>11.450000000000001</c:v>
                </c:pt>
                <c:pt idx="1146">
                  <c:v>11.46</c:v>
                </c:pt>
                <c:pt idx="1147">
                  <c:v>11.47</c:v>
                </c:pt>
                <c:pt idx="1148">
                  <c:v>11.48</c:v>
                </c:pt>
                <c:pt idx="1149">
                  <c:v>11.49</c:v>
                </c:pt>
                <c:pt idx="1150">
                  <c:v>11.5</c:v>
                </c:pt>
                <c:pt idx="1151">
                  <c:v>11.51</c:v>
                </c:pt>
                <c:pt idx="1152">
                  <c:v>11.52</c:v>
                </c:pt>
                <c:pt idx="1153">
                  <c:v>11.53</c:v>
                </c:pt>
                <c:pt idx="1154">
                  <c:v>11.540000000000001</c:v>
                </c:pt>
                <c:pt idx="1155">
                  <c:v>11.55</c:v>
                </c:pt>
                <c:pt idx="1156">
                  <c:v>11.56</c:v>
                </c:pt>
                <c:pt idx="1157">
                  <c:v>11.57</c:v>
                </c:pt>
                <c:pt idx="1158">
                  <c:v>11.58</c:v>
                </c:pt>
                <c:pt idx="1159">
                  <c:v>11.59</c:v>
                </c:pt>
                <c:pt idx="1160">
                  <c:v>11.6</c:v>
                </c:pt>
                <c:pt idx="1161">
                  <c:v>11.61</c:v>
                </c:pt>
                <c:pt idx="1162">
                  <c:v>11.620000000000001</c:v>
                </c:pt>
                <c:pt idx="1163">
                  <c:v>11.63</c:v>
                </c:pt>
                <c:pt idx="1164">
                  <c:v>11.64</c:v>
                </c:pt>
                <c:pt idx="1165">
                  <c:v>11.65</c:v>
                </c:pt>
                <c:pt idx="1166">
                  <c:v>11.66</c:v>
                </c:pt>
                <c:pt idx="1167">
                  <c:v>11.67</c:v>
                </c:pt>
                <c:pt idx="1168">
                  <c:v>11.68</c:v>
                </c:pt>
                <c:pt idx="1169">
                  <c:v>11.69</c:v>
                </c:pt>
                <c:pt idx="1170">
                  <c:v>11.700000000000001</c:v>
                </c:pt>
                <c:pt idx="1171">
                  <c:v>11.71</c:v>
                </c:pt>
                <c:pt idx="1172">
                  <c:v>11.72</c:v>
                </c:pt>
                <c:pt idx="1173">
                  <c:v>11.73</c:v>
                </c:pt>
                <c:pt idx="1174">
                  <c:v>11.74</c:v>
                </c:pt>
                <c:pt idx="1175">
                  <c:v>11.75</c:v>
                </c:pt>
                <c:pt idx="1176">
                  <c:v>11.76</c:v>
                </c:pt>
                <c:pt idx="1177">
                  <c:v>11.77</c:v>
                </c:pt>
                <c:pt idx="1178">
                  <c:v>11.78</c:v>
                </c:pt>
                <c:pt idx="1179">
                  <c:v>11.790000000000001</c:v>
                </c:pt>
                <c:pt idx="1180">
                  <c:v>11.8</c:v>
                </c:pt>
                <c:pt idx="1181">
                  <c:v>11.81</c:v>
                </c:pt>
                <c:pt idx="1182">
                  <c:v>11.82</c:v>
                </c:pt>
                <c:pt idx="1183">
                  <c:v>11.83</c:v>
                </c:pt>
                <c:pt idx="1184">
                  <c:v>11.84</c:v>
                </c:pt>
                <c:pt idx="1185">
                  <c:v>11.85</c:v>
                </c:pt>
                <c:pt idx="1186">
                  <c:v>11.86</c:v>
                </c:pt>
                <c:pt idx="1187">
                  <c:v>11.870000000000001</c:v>
                </c:pt>
                <c:pt idx="1188">
                  <c:v>11.88</c:v>
                </c:pt>
                <c:pt idx="1189">
                  <c:v>11.89</c:v>
                </c:pt>
                <c:pt idx="1190">
                  <c:v>11.9</c:v>
                </c:pt>
                <c:pt idx="1191">
                  <c:v>11.91</c:v>
                </c:pt>
                <c:pt idx="1192">
                  <c:v>11.92</c:v>
                </c:pt>
                <c:pt idx="1193">
                  <c:v>11.93</c:v>
                </c:pt>
                <c:pt idx="1194">
                  <c:v>11.94</c:v>
                </c:pt>
                <c:pt idx="1195">
                  <c:v>11.950000000000001</c:v>
                </c:pt>
                <c:pt idx="1196">
                  <c:v>11.96</c:v>
                </c:pt>
                <c:pt idx="1197">
                  <c:v>11.97</c:v>
                </c:pt>
                <c:pt idx="1198">
                  <c:v>11.98</c:v>
                </c:pt>
                <c:pt idx="1199">
                  <c:v>11.99</c:v>
                </c:pt>
                <c:pt idx="1200">
                  <c:v>12</c:v>
                </c:pt>
                <c:pt idx="1201">
                  <c:v>12.01</c:v>
                </c:pt>
                <c:pt idx="1202">
                  <c:v>12.02</c:v>
                </c:pt>
                <c:pt idx="1203">
                  <c:v>12.030000000000001</c:v>
                </c:pt>
                <c:pt idx="1204">
                  <c:v>12.040000000000001</c:v>
                </c:pt>
                <c:pt idx="1205">
                  <c:v>12.05</c:v>
                </c:pt>
                <c:pt idx="1206">
                  <c:v>12.06</c:v>
                </c:pt>
                <c:pt idx="1207">
                  <c:v>12.07</c:v>
                </c:pt>
                <c:pt idx="1208">
                  <c:v>12.08</c:v>
                </c:pt>
                <c:pt idx="1209">
                  <c:v>12.09</c:v>
                </c:pt>
                <c:pt idx="1210">
                  <c:v>12.1</c:v>
                </c:pt>
                <c:pt idx="1211">
                  <c:v>12.11</c:v>
                </c:pt>
                <c:pt idx="1212">
                  <c:v>12.120000000000001</c:v>
                </c:pt>
                <c:pt idx="1213">
                  <c:v>12.13</c:v>
                </c:pt>
                <c:pt idx="1214">
                  <c:v>12.14</c:v>
                </c:pt>
                <c:pt idx="1215">
                  <c:v>12.15</c:v>
                </c:pt>
                <c:pt idx="1216">
                  <c:v>12.16</c:v>
                </c:pt>
                <c:pt idx="1217">
                  <c:v>12.17</c:v>
                </c:pt>
                <c:pt idx="1218">
                  <c:v>12.18</c:v>
                </c:pt>
                <c:pt idx="1219">
                  <c:v>12.19</c:v>
                </c:pt>
                <c:pt idx="1220">
                  <c:v>12.200000000000001</c:v>
                </c:pt>
                <c:pt idx="1221">
                  <c:v>12.21</c:v>
                </c:pt>
                <c:pt idx="1222">
                  <c:v>12.22</c:v>
                </c:pt>
                <c:pt idx="1223">
                  <c:v>12.23</c:v>
                </c:pt>
                <c:pt idx="1224">
                  <c:v>12.24</c:v>
                </c:pt>
                <c:pt idx="1225">
                  <c:v>12.25</c:v>
                </c:pt>
                <c:pt idx="1226">
                  <c:v>12.26</c:v>
                </c:pt>
                <c:pt idx="1227">
                  <c:v>12.27</c:v>
                </c:pt>
                <c:pt idx="1228">
                  <c:v>12.280000000000001</c:v>
                </c:pt>
                <c:pt idx="1229">
                  <c:v>12.290000000000001</c:v>
                </c:pt>
                <c:pt idx="1230">
                  <c:v>12.3</c:v>
                </c:pt>
                <c:pt idx="1231">
                  <c:v>12.31</c:v>
                </c:pt>
                <c:pt idx="1232">
                  <c:v>12.32</c:v>
                </c:pt>
                <c:pt idx="1233">
                  <c:v>12.33</c:v>
                </c:pt>
                <c:pt idx="1234">
                  <c:v>12.34</c:v>
                </c:pt>
                <c:pt idx="1235">
                  <c:v>12.35</c:v>
                </c:pt>
                <c:pt idx="1236">
                  <c:v>12.36</c:v>
                </c:pt>
                <c:pt idx="1237">
                  <c:v>12.370000000000001</c:v>
                </c:pt>
                <c:pt idx="1238">
                  <c:v>12.38</c:v>
                </c:pt>
                <c:pt idx="1239">
                  <c:v>12.39</c:v>
                </c:pt>
                <c:pt idx="1240">
                  <c:v>12.4</c:v>
                </c:pt>
                <c:pt idx="1241">
                  <c:v>12.41</c:v>
                </c:pt>
                <c:pt idx="1242">
                  <c:v>12.42</c:v>
                </c:pt>
                <c:pt idx="1243">
                  <c:v>12.43</c:v>
                </c:pt>
                <c:pt idx="1244">
                  <c:v>12.44</c:v>
                </c:pt>
                <c:pt idx="1245">
                  <c:v>12.450000000000001</c:v>
                </c:pt>
                <c:pt idx="1246">
                  <c:v>12.46</c:v>
                </c:pt>
                <c:pt idx="1247">
                  <c:v>12.47</c:v>
                </c:pt>
                <c:pt idx="1248">
                  <c:v>12.48</c:v>
                </c:pt>
                <c:pt idx="1249">
                  <c:v>12.49</c:v>
                </c:pt>
                <c:pt idx="1250">
                  <c:v>12.5</c:v>
                </c:pt>
                <c:pt idx="1251">
                  <c:v>12.51</c:v>
                </c:pt>
                <c:pt idx="1252">
                  <c:v>12.52</c:v>
                </c:pt>
                <c:pt idx="1253">
                  <c:v>12.530000000000001</c:v>
                </c:pt>
                <c:pt idx="1254">
                  <c:v>12.540000000000001</c:v>
                </c:pt>
                <c:pt idx="1255">
                  <c:v>12.55</c:v>
                </c:pt>
                <c:pt idx="1256">
                  <c:v>12.56</c:v>
                </c:pt>
                <c:pt idx="1257">
                  <c:v>12.57</c:v>
                </c:pt>
                <c:pt idx="1258">
                  <c:v>12.58</c:v>
                </c:pt>
                <c:pt idx="1259">
                  <c:v>12.59</c:v>
                </c:pt>
                <c:pt idx="1260">
                  <c:v>12.6</c:v>
                </c:pt>
                <c:pt idx="1261">
                  <c:v>12.61</c:v>
                </c:pt>
                <c:pt idx="1262">
                  <c:v>12.620000000000001</c:v>
                </c:pt>
                <c:pt idx="1263">
                  <c:v>12.63</c:v>
                </c:pt>
                <c:pt idx="1264">
                  <c:v>12.64</c:v>
                </c:pt>
                <c:pt idx="1265">
                  <c:v>12.65</c:v>
                </c:pt>
                <c:pt idx="1266">
                  <c:v>12.66</c:v>
                </c:pt>
                <c:pt idx="1267">
                  <c:v>12.67</c:v>
                </c:pt>
                <c:pt idx="1268">
                  <c:v>12.68</c:v>
                </c:pt>
                <c:pt idx="1269">
                  <c:v>12.69</c:v>
                </c:pt>
                <c:pt idx="1270">
                  <c:v>12.700000000000001</c:v>
                </c:pt>
                <c:pt idx="1271">
                  <c:v>12.71</c:v>
                </c:pt>
                <c:pt idx="1272">
                  <c:v>12.72</c:v>
                </c:pt>
                <c:pt idx="1273">
                  <c:v>12.73</c:v>
                </c:pt>
                <c:pt idx="1274">
                  <c:v>12.74</c:v>
                </c:pt>
                <c:pt idx="1275">
                  <c:v>12.75</c:v>
                </c:pt>
                <c:pt idx="1276">
                  <c:v>12.76</c:v>
                </c:pt>
                <c:pt idx="1277">
                  <c:v>12.77</c:v>
                </c:pt>
                <c:pt idx="1278">
                  <c:v>12.780000000000001</c:v>
                </c:pt>
                <c:pt idx="1279">
                  <c:v>12.790000000000001</c:v>
                </c:pt>
                <c:pt idx="1280">
                  <c:v>12.8</c:v>
                </c:pt>
                <c:pt idx="1281">
                  <c:v>12.81</c:v>
                </c:pt>
                <c:pt idx="1282">
                  <c:v>12.82</c:v>
                </c:pt>
                <c:pt idx="1283">
                  <c:v>12.83</c:v>
                </c:pt>
                <c:pt idx="1284">
                  <c:v>12.84</c:v>
                </c:pt>
                <c:pt idx="1285">
                  <c:v>12.85</c:v>
                </c:pt>
                <c:pt idx="1286">
                  <c:v>12.86</c:v>
                </c:pt>
                <c:pt idx="1287">
                  <c:v>12.870000000000001</c:v>
                </c:pt>
                <c:pt idx="1288">
                  <c:v>12.88</c:v>
                </c:pt>
                <c:pt idx="1289">
                  <c:v>12.89</c:v>
                </c:pt>
                <c:pt idx="1290">
                  <c:v>12.9</c:v>
                </c:pt>
                <c:pt idx="1291">
                  <c:v>12.91</c:v>
                </c:pt>
                <c:pt idx="1292">
                  <c:v>12.92</c:v>
                </c:pt>
                <c:pt idx="1293">
                  <c:v>12.93</c:v>
                </c:pt>
                <c:pt idx="1294">
                  <c:v>12.94</c:v>
                </c:pt>
                <c:pt idx="1295">
                  <c:v>12.950000000000001</c:v>
                </c:pt>
                <c:pt idx="1296">
                  <c:v>12.96</c:v>
                </c:pt>
                <c:pt idx="1297">
                  <c:v>12.97</c:v>
                </c:pt>
                <c:pt idx="1298">
                  <c:v>12.98</c:v>
                </c:pt>
                <c:pt idx="1299">
                  <c:v>12.99</c:v>
                </c:pt>
                <c:pt idx="1300">
                  <c:v>13</c:v>
                </c:pt>
                <c:pt idx="1301">
                  <c:v>13.01</c:v>
                </c:pt>
                <c:pt idx="1302">
                  <c:v>13.02</c:v>
                </c:pt>
                <c:pt idx="1303">
                  <c:v>13.030000000000001</c:v>
                </c:pt>
                <c:pt idx="1304">
                  <c:v>13.040000000000001</c:v>
                </c:pt>
                <c:pt idx="1305">
                  <c:v>13.05</c:v>
                </c:pt>
                <c:pt idx="1306">
                  <c:v>13.06</c:v>
                </c:pt>
                <c:pt idx="1307">
                  <c:v>13.07</c:v>
                </c:pt>
                <c:pt idx="1308">
                  <c:v>13.08</c:v>
                </c:pt>
                <c:pt idx="1309">
                  <c:v>13.09</c:v>
                </c:pt>
                <c:pt idx="1310">
                  <c:v>13.1</c:v>
                </c:pt>
                <c:pt idx="1311">
                  <c:v>13.11</c:v>
                </c:pt>
                <c:pt idx="1312">
                  <c:v>13.120000000000001</c:v>
                </c:pt>
                <c:pt idx="1313">
                  <c:v>13.13</c:v>
                </c:pt>
                <c:pt idx="1314">
                  <c:v>13.14</c:v>
                </c:pt>
                <c:pt idx="1315">
                  <c:v>13.15</c:v>
                </c:pt>
                <c:pt idx="1316">
                  <c:v>13.16</c:v>
                </c:pt>
                <c:pt idx="1317">
                  <c:v>13.17</c:v>
                </c:pt>
                <c:pt idx="1318">
                  <c:v>13.18</c:v>
                </c:pt>
                <c:pt idx="1319">
                  <c:v>13.19</c:v>
                </c:pt>
                <c:pt idx="1320">
                  <c:v>13.200000000000001</c:v>
                </c:pt>
                <c:pt idx="1321">
                  <c:v>13.21</c:v>
                </c:pt>
                <c:pt idx="1322">
                  <c:v>13.22</c:v>
                </c:pt>
                <c:pt idx="1323">
                  <c:v>13.23</c:v>
                </c:pt>
                <c:pt idx="1324">
                  <c:v>13.24</c:v>
                </c:pt>
                <c:pt idx="1325">
                  <c:v>13.25</c:v>
                </c:pt>
                <c:pt idx="1326">
                  <c:v>13.26</c:v>
                </c:pt>
                <c:pt idx="1327">
                  <c:v>13.27</c:v>
                </c:pt>
                <c:pt idx="1328">
                  <c:v>13.280000000000001</c:v>
                </c:pt>
                <c:pt idx="1329">
                  <c:v>13.290000000000001</c:v>
                </c:pt>
                <c:pt idx="1330">
                  <c:v>13.3</c:v>
                </c:pt>
                <c:pt idx="1331">
                  <c:v>13.31</c:v>
                </c:pt>
                <c:pt idx="1332">
                  <c:v>13.32</c:v>
                </c:pt>
                <c:pt idx="1333">
                  <c:v>13.33</c:v>
                </c:pt>
                <c:pt idx="1334">
                  <c:v>13.34</c:v>
                </c:pt>
                <c:pt idx="1335">
                  <c:v>13.35</c:v>
                </c:pt>
                <c:pt idx="1336">
                  <c:v>13.36</c:v>
                </c:pt>
                <c:pt idx="1337">
                  <c:v>13.370000000000001</c:v>
                </c:pt>
                <c:pt idx="1338">
                  <c:v>13.38</c:v>
                </c:pt>
                <c:pt idx="1339">
                  <c:v>13.39</c:v>
                </c:pt>
                <c:pt idx="1340">
                  <c:v>13.4</c:v>
                </c:pt>
                <c:pt idx="1341">
                  <c:v>13.41</c:v>
                </c:pt>
                <c:pt idx="1342">
                  <c:v>13.42</c:v>
                </c:pt>
                <c:pt idx="1343">
                  <c:v>13.43</c:v>
                </c:pt>
                <c:pt idx="1344">
                  <c:v>13.44</c:v>
                </c:pt>
                <c:pt idx="1345">
                  <c:v>13.450000000000001</c:v>
                </c:pt>
                <c:pt idx="1346">
                  <c:v>13.46</c:v>
                </c:pt>
                <c:pt idx="1347">
                  <c:v>13.47</c:v>
                </c:pt>
                <c:pt idx="1348">
                  <c:v>13.48</c:v>
                </c:pt>
                <c:pt idx="1349">
                  <c:v>13.49</c:v>
                </c:pt>
                <c:pt idx="1350">
                  <c:v>13.5</c:v>
                </c:pt>
                <c:pt idx="1351">
                  <c:v>13.51</c:v>
                </c:pt>
                <c:pt idx="1352">
                  <c:v>13.52</c:v>
                </c:pt>
                <c:pt idx="1353">
                  <c:v>13.530000000000001</c:v>
                </c:pt>
                <c:pt idx="1354">
                  <c:v>13.540000000000001</c:v>
                </c:pt>
                <c:pt idx="1355">
                  <c:v>13.55</c:v>
                </c:pt>
                <c:pt idx="1356">
                  <c:v>13.56</c:v>
                </c:pt>
                <c:pt idx="1357">
                  <c:v>13.57</c:v>
                </c:pt>
                <c:pt idx="1358">
                  <c:v>13.58</c:v>
                </c:pt>
                <c:pt idx="1359">
                  <c:v>13.59</c:v>
                </c:pt>
                <c:pt idx="1360">
                  <c:v>13.6</c:v>
                </c:pt>
                <c:pt idx="1361">
                  <c:v>13.61</c:v>
                </c:pt>
                <c:pt idx="1362">
                  <c:v>13.620000000000001</c:v>
                </c:pt>
                <c:pt idx="1363">
                  <c:v>13.63</c:v>
                </c:pt>
                <c:pt idx="1364">
                  <c:v>13.64</c:v>
                </c:pt>
                <c:pt idx="1365">
                  <c:v>13.65</c:v>
                </c:pt>
                <c:pt idx="1366">
                  <c:v>13.66</c:v>
                </c:pt>
                <c:pt idx="1367">
                  <c:v>13.67</c:v>
                </c:pt>
                <c:pt idx="1368">
                  <c:v>13.68</c:v>
                </c:pt>
                <c:pt idx="1369">
                  <c:v>13.69</c:v>
                </c:pt>
                <c:pt idx="1370">
                  <c:v>13.700000000000001</c:v>
                </c:pt>
                <c:pt idx="1371">
                  <c:v>13.71</c:v>
                </c:pt>
                <c:pt idx="1372">
                  <c:v>13.72</c:v>
                </c:pt>
                <c:pt idx="1373">
                  <c:v>13.73</c:v>
                </c:pt>
                <c:pt idx="1374">
                  <c:v>13.74</c:v>
                </c:pt>
                <c:pt idx="1375">
                  <c:v>13.75</c:v>
                </c:pt>
                <c:pt idx="1376">
                  <c:v>13.76</c:v>
                </c:pt>
                <c:pt idx="1377">
                  <c:v>13.77</c:v>
                </c:pt>
                <c:pt idx="1378">
                  <c:v>13.780000000000001</c:v>
                </c:pt>
                <c:pt idx="1379">
                  <c:v>13.790000000000001</c:v>
                </c:pt>
                <c:pt idx="1380">
                  <c:v>13.8</c:v>
                </c:pt>
                <c:pt idx="1381">
                  <c:v>13.81</c:v>
                </c:pt>
                <c:pt idx="1382">
                  <c:v>13.82</c:v>
                </c:pt>
                <c:pt idx="1383">
                  <c:v>13.83</c:v>
                </c:pt>
                <c:pt idx="1384">
                  <c:v>13.84</c:v>
                </c:pt>
                <c:pt idx="1385">
                  <c:v>13.85</c:v>
                </c:pt>
                <c:pt idx="1386">
                  <c:v>13.86</c:v>
                </c:pt>
                <c:pt idx="1387">
                  <c:v>13.870000000000001</c:v>
                </c:pt>
                <c:pt idx="1388">
                  <c:v>13.88</c:v>
                </c:pt>
                <c:pt idx="1389">
                  <c:v>13.89</c:v>
                </c:pt>
                <c:pt idx="1390">
                  <c:v>13.9</c:v>
                </c:pt>
                <c:pt idx="1391">
                  <c:v>13.91</c:v>
                </c:pt>
                <c:pt idx="1392">
                  <c:v>13.92</c:v>
                </c:pt>
                <c:pt idx="1393">
                  <c:v>13.93</c:v>
                </c:pt>
                <c:pt idx="1394">
                  <c:v>13.94</c:v>
                </c:pt>
                <c:pt idx="1395">
                  <c:v>13.950000000000001</c:v>
                </c:pt>
                <c:pt idx="1396">
                  <c:v>13.96</c:v>
                </c:pt>
                <c:pt idx="1397">
                  <c:v>13.97</c:v>
                </c:pt>
                <c:pt idx="1398">
                  <c:v>13.98</c:v>
                </c:pt>
                <c:pt idx="1399">
                  <c:v>13.99</c:v>
                </c:pt>
                <c:pt idx="1400">
                  <c:v>14</c:v>
                </c:pt>
                <c:pt idx="1401">
                  <c:v>14.01</c:v>
                </c:pt>
                <c:pt idx="1402">
                  <c:v>14.02</c:v>
                </c:pt>
                <c:pt idx="1403">
                  <c:v>14.030000000000001</c:v>
                </c:pt>
                <c:pt idx="1404">
                  <c:v>14.040000000000001</c:v>
                </c:pt>
                <c:pt idx="1405">
                  <c:v>14.05</c:v>
                </c:pt>
                <c:pt idx="1406">
                  <c:v>14.06</c:v>
                </c:pt>
                <c:pt idx="1407">
                  <c:v>14.07</c:v>
                </c:pt>
                <c:pt idx="1408">
                  <c:v>14.08</c:v>
                </c:pt>
                <c:pt idx="1409">
                  <c:v>14.09</c:v>
                </c:pt>
                <c:pt idx="1410">
                  <c:v>14.1</c:v>
                </c:pt>
                <c:pt idx="1411">
                  <c:v>14.11</c:v>
                </c:pt>
                <c:pt idx="1412">
                  <c:v>14.120000000000001</c:v>
                </c:pt>
                <c:pt idx="1413">
                  <c:v>14.13</c:v>
                </c:pt>
                <c:pt idx="1414">
                  <c:v>14.14</c:v>
                </c:pt>
                <c:pt idx="1415">
                  <c:v>14.15</c:v>
                </c:pt>
                <c:pt idx="1416">
                  <c:v>14.16</c:v>
                </c:pt>
                <c:pt idx="1417">
                  <c:v>14.17</c:v>
                </c:pt>
                <c:pt idx="1418">
                  <c:v>14.18</c:v>
                </c:pt>
                <c:pt idx="1419">
                  <c:v>14.19</c:v>
                </c:pt>
                <c:pt idx="1420">
                  <c:v>14.200000000000001</c:v>
                </c:pt>
                <c:pt idx="1421">
                  <c:v>14.21</c:v>
                </c:pt>
                <c:pt idx="1422">
                  <c:v>14.22</c:v>
                </c:pt>
                <c:pt idx="1423">
                  <c:v>14.23</c:v>
                </c:pt>
                <c:pt idx="1424">
                  <c:v>14.24</c:v>
                </c:pt>
                <c:pt idx="1425">
                  <c:v>14.25</c:v>
                </c:pt>
                <c:pt idx="1426">
                  <c:v>14.26</c:v>
                </c:pt>
                <c:pt idx="1427">
                  <c:v>14.27</c:v>
                </c:pt>
                <c:pt idx="1428">
                  <c:v>14.280000000000001</c:v>
                </c:pt>
                <c:pt idx="1429">
                  <c:v>14.290000000000001</c:v>
                </c:pt>
                <c:pt idx="1430">
                  <c:v>14.3</c:v>
                </c:pt>
                <c:pt idx="1431">
                  <c:v>14.31</c:v>
                </c:pt>
                <c:pt idx="1432">
                  <c:v>14.32</c:v>
                </c:pt>
                <c:pt idx="1433">
                  <c:v>14.33</c:v>
                </c:pt>
                <c:pt idx="1434">
                  <c:v>14.34</c:v>
                </c:pt>
                <c:pt idx="1435">
                  <c:v>14.35</c:v>
                </c:pt>
                <c:pt idx="1436">
                  <c:v>14.36</c:v>
                </c:pt>
                <c:pt idx="1437">
                  <c:v>14.370000000000001</c:v>
                </c:pt>
                <c:pt idx="1438">
                  <c:v>14.38</c:v>
                </c:pt>
                <c:pt idx="1439">
                  <c:v>14.39</c:v>
                </c:pt>
                <c:pt idx="1440">
                  <c:v>14.4</c:v>
                </c:pt>
                <c:pt idx="1441">
                  <c:v>14.41</c:v>
                </c:pt>
                <c:pt idx="1442">
                  <c:v>14.42</c:v>
                </c:pt>
                <c:pt idx="1443">
                  <c:v>14.43</c:v>
                </c:pt>
                <c:pt idx="1444">
                  <c:v>14.44</c:v>
                </c:pt>
                <c:pt idx="1445">
                  <c:v>14.450000000000001</c:v>
                </c:pt>
                <c:pt idx="1446">
                  <c:v>14.46</c:v>
                </c:pt>
                <c:pt idx="1447">
                  <c:v>14.47</c:v>
                </c:pt>
                <c:pt idx="1448">
                  <c:v>14.48</c:v>
                </c:pt>
                <c:pt idx="1449">
                  <c:v>14.49</c:v>
                </c:pt>
                <c:pt idx="1450">
                  <c:v>14.5</c:v>
                </c:pt>
                <c:pt idx="1451">
                  <c:v>14.51</c:v>
                </c:pt>
                <c:pt idx="1452">
                  <c:v>14.52</c:v>
                </c:pt>
                <c:pt idx="1453">
                  <c:v>14.530000000000001</c:v>
                </c:pt>
                <c:pt idx="1454">
                  <c:v>14.540000000000001</c:v>
                </c:pt>
                <c:pt idx="1455">
                  <c:v>14.55</c:v>
                </c:pt>
                <c:pt idx="1456">
                  <c:v>14.56</c:v>
                </c:pt>
                <c:pt idx="1457">
                  <c:v>14.57</c:v>
                </c:pt>
                <c:pt idx="1458">
                  <c:v>14.58</c:v>
                </c:pt>
                <c:pt idx="1459">
                  <c:v>14.59</c:v>
                </c:pt>
                <c:pt idx="1460">
                  <c:v>14.6</c:v>
                </c:pt>
                <c:pt idx="1461">
                  <c:v>14.61</c:v>
                </c:pt>
                <c:pt idx="1462">
                  <c:v>14.620000000000001</c:v>
                </c:pt>
                <c:pt idx="1463">
                  <c:v>14.63</c:v>
                </c:pt>
                <c:pt idx="1464">
                  <c:v>14.64</c:v>
                </c:pt>
                <c:pt idx="1465">
                  <c:v>14.65</c:v>
                </c:pt>
                <c:pt idx="1466">
                  <c:v>14.66</c:v>
                </c:pt>
                <c:pt idx="1467">
                  <c:v>14.67</c:v>
                </c:pt>
                <c:pt idx="1468">
                  <c:v>14.68</c:v>
                </c:pt>
                <c:pt idx="1469">
                  <c:v>14.69</c:v>
                </c:pt>
                <c:pt idx="1470">
                  <c:v>14.700000000000001</c:v>
                </c:pt>
                <c:pt idx="1471">
                  <c:v>14.71</c:v>
                </c:pt>
                <c:pt idx="1472">
                  <c:v>14.72</c:v>
                </c:pt>
                <c:pt idx="1473">
                  <c:v>14.73</c:v>
                </c:pt>
                <c:pt idx="1474">
                  <c:v>14.74</c:v>
                </c:pt>
                <c:pt idx="1475">
                  <c:v>14.75</c:v>
                </c:pt>
                <c:pt idx="1476">
                  <c:v>14.76</c:v>
                </c:pt>
                <c:pt idx="1477">
                  <c:v>14.77</c:v>
                </c:pt>
                <c:pt idx="1478">
                  <c:v>14.780000000000001</c:v>
                </c:pt>
                <c:pt idx="1479">
                  <c:v>14.790000000000001</c:v>
                </c:pt>
                <c:pt idx="1480">
                  <c:v>14.8</c:v>
                </c:pt>
                <c:pt idx="1481">
                  <c:v>14.81</c:v>
                </c:pt>
                <c:pt idx="1482">
                  <c:v>14.82</c:v>
                </c:pt>
                <c:pt idx="1483">
                  <c:v>14.83</c:v>
                </c:pt>
                <c:pt idx="1484">
                  <c:v>14.84</c:v>
                </c:pt>
                <c:pt idx="1485">
                  <c:v>14.85</c:v>
                </c:pt>
                <c:pt idx="1486">
                  <c:v>14.86</c:v>
                </c:pt>
                <c:pt idx="1487">
                  <c:v>14.870000000000001</c:v>
                </c:pt>
                <c:pt idx="1488">
                  <c:v>14.88</c:v>
                </c:pt>
                <c:pt idx="1489">
                  <c:v>14.89</c:v>
                </c:pt>
                <c:pt idx="1490">
                  <c:v>14.9</c:v>
                </c:pt>
                <c:pt idx="1491">
                  <c:v>14.91</c:v>
                </c:pt>
                <c:pt idx="1492">
                  <c:v>14.92</c:v>
                </c:pt>
                <c:pt idx="1493">
                  <c:v>14.93</c:v>
                </c:pt>
                <c:pt idx="1494">
                  <c:v>14.94</c:v>
                </c:pt>
                <c:pt idx="1495">
                  <c:v>14.950000000000001</c:v>
                </c:pt>
                <c:pt idx="1496">
                  <c:v>14.96</c:v>
                </c:pt>
                <c:pt idx="1497">
                  <c:v>14.97</c:v>
                </c:pt>
                <c:pt idx="1498">
                  <c:v>14.98</c:v>
                </c:pt>
                <c:pt idx="1499">
                  <c:v>14.99</c:v>
                </c:pt>
                <c:pt idx="1500">
                  <c:v>15</c:v>
                </c:pt>
                <c:pt idx="1501">
                  <c:v>15.01</c:v>
                </c:pt>
                <c:pt idx="1502">
                  <c:v>15.02</c:v>
                </c:pt>
                <c:pt idx="1503">
                  <c:v>15.030000000000001</c:v>
                </c:pt>
                <c:pt idx="1504">
                  <c:v>15.040000000000001</c:v>
                </c:pt>
                <c:pt idx="1505">
                  <c:v>15.05</c:v>
                </c:pt>
                <c:pt idx="1506">
                  <c:v>15.06</c:v>
                </c:pt>
                <c:pt idx="1507">
                  <c:v>15.07</c:v>
                </c:pt>
                <c:pt idx="1508">
                  <c:v>15.08</c:v>
                </c:pt>
                <c:pt idx="1509">
                  <c:v>15.09</c:v>
                </c:pt>
                <c:pt idx="1510">
                  <c:v>15.1</c:v>
                </c:pt>
                <c:pt idx="1511">
                  <c:v>15.11</c:v>
                </c:pt>
                <c:pt idx="1512">
                  <c:v>15.120000000000001</c:v>
                </c:pt>
                <c:pt idx="1513">
                  <c:v>15.13</c:v>
                </c:pt>
                <c:pt idx="1514">
                  <c:v>15.14</c:v>
                </c:pt>
                <c:pt idx="1515">
                  <c:v>15.15</c:v>
                </c:pt>
                <c:pt idx="1516">
                  <c:v>15.16</c:v>
                </c:pt>
                <c:pt idx="1517">
                  <c:v>15.17</c:v>
                </c:pt>
                <c:pt idx="1518">
                  <c:v>15.18</c:v>
                </c:pt>
                <c:pt idx="1519">
                  <c:v>15.19</c:v>
                </c:pt>
                <c:pt idx="1520">
                  <c:v>15.200000000000001</c:v>
                </c:pt>
                <c:pt idx="1521">
                  <c:v>15.21</c:v>
                </c:pt>
                <c:pt idx="1522">
                  <c:v>15.22</c:v>
                </c:pt>
                <c:pt idx="1523">
                  <c:v>15.23</c:v>
                </c:pt>
                <c:pt idx="1524">
                  <c:v>15.24</c:v>
                </c:pt>
                <c:pt idx="1525">
                  <c:v>15.25</c:v>
                </c:pt>
                <c:pt idx="1526">
                  <c:v>15.26</c:v>
                </c:pt>
                <c:pt idx="1527">
                  <c:v>15.27</c:v>
                </c:pt>
                <c:pt idx="1528">
                  <c:v>15.280000000000001</c:v>
                </c:pt>
                <c:pt idx="1529">
                  <c:v>15.290000000000001</c:v>
                </c:pt>
                <c:pt idx="1530">
                  <c:v>15.3</c:v>
                </c:pt>
                <c:pt idx="1531">
                  <c:v>15.31</c:v>
                </c:pt>
                <c:pt idx="1532">
                  <c:v>15.32</c:v>
                </c:pt>
                <c:pt idx="1533">
                  <c:v>15.33</c:v>
                </c:pt>
                <c:pt idx="1534">
                  <c:v>15.34</c:v>
                </c:pt>
                <c:pt idx="1535">
                  <c:v>15.35</c:v>
                </c:pt>
                <c:pt idx="1536">
                  <c:v>15.36</c:v>
                </c:pt>
                <c:pt idx="1537">
                  <c:v>15.370000000000001</c:v>
                </c:pt>
                <c:pt idx="1538">
                  <c:v>15.38</c:v>
                </c:pt>
                <c:pt idx="1539">
                  <c:v>15.39</c:v>
                </c:pt>
                <c:pt idx="1540">
                  <c:v>15.4</c:v>
                </c:pt>
                <c:pt idx="1541">
                  <c:v>15.41</c:v>
                </c:pt>
                <c:pt idx="1542">
                  <c:v>15.42</c:v>
                </c:pt>
                <c:pt idx="1543">
                  <c:v>15.43</c:v>
                </c:pt>
                <c:pt idx="1544">
                  <c:v>15.44</c:v>
                </c:pt>
                <c:pt idx="1545">
                  <c:v>15.450000000000001</c:v>
                </c:pt>
                <c:pt idx="1546">
                  <c:v>15.46</c:v>
                </c:pt>
                <c:pt idx="1547">
                  <c:v>15.47</c:v>
                </c:pt>
                <c:pt idx="1548">
                  <c:v>15.48</c:v>
                </c:pt>
                <c:pt idx="1549">
                  <c:v>15.49</c:v>
                </c:pt>
                <c:pt idx="1550">
                  <c:v>15.5</c:v>
                </c:pt>
                <c:pt idx="1551">
                  <c:v>15.51</c:v>
                </c:pt>
                <c:pt idx="1552">
                  <c:v>15.52</c:v>
                </c:pt>
                <c:pt idx="1553">
                  <c:v>15.530000000000001</c:v>
                </c:pt>
                <c:pt idx="1554">
                  <c:v>15.540000000000001</c:v>
                </c:pt>
                <c:pt idx="1555">
                  <c:v>15.55</c:v>
                </c:pt>
                <c:pt idx="1556">
                  <c:v>15.56</c:v>
                </c:pt>
                <c:pt idx="1557">
                  <c:v>15.57</c:v>
                </c:pt>
                <c:pt idx="1558">
                  <c:v>15.58</c:v>
                </c:pt>
                <c:pt idx="1559">
                  <c:v>15.59</c:v>
                </c:pt>
                <c:pt idx="1560">
                  <c:v>15.6</c:v>
                </c:pt>
                <c:pt idx="1561">
                  <c:v>15.610000000000001</c:v>
                </c:pt>
                <c:pt idx="1562">
                  <c:v>15.620000000000001</c:v>
                </c:pt>
                <c:pt idx="1563">
                  <c:v>15.63</c:v>
                </c:pt>
                <c:pt idx="1564">
                  <c:v>15.64</c:v>
                </c:pt>
                <c:pt idx="1565">
                  <c:v>15.65</c:v>
                </c:pt>
                <c:pt idx="1566">
                  <c:v>15.66</c:v>
                </c:pt>
                <c:pt idx="1567">
                  <c:v>15.67</c:v>
                </c:pt>
                <c:pt idx="1568">
                  <c:v>15.68</c:v>
                </c:pt>
                <c:pt idx="1569">
                  <c:v>15.69</c:v>
                </c:pt>
                <c:pt idx="1570">
                  <c:v>15.700000000000001</c:v>
                </c:pt>
                <c:pt idx="1571">
                  <c:v>15.71</c:v>
                </c:pt>
                <c:pt idx="1572">
                  <c:v>15.72</c:v>
                </c:pt>
                <c:pt idx="1573">
                  <c:v>15.73</c:v>
                </c:pt>
                <c:pt idx="1574">
                  <c:v>15.74</c:v>
                </c:pt>
                <c:pt idx="1575">
                  <c:v>15.75</c:v>
                </c:pt>
                <c:pt idx="1576">
                  <c:v>15.76</c:v>
                </c:pt>
                <c:pt idx="1577">
                  <c:v>15.77</c:v>
                </c:pt>
                <c:pt idx="1578">
                  <c:v>15.780000000000001</c:v>
                </c:pt>
                <c:pt idx="1579">
                  <c:v>15.790000000000001</c:v>
                </c:pt>
                <c:pt idx="1580">
                  <c:v>15.8</c:v>
                </c:pt>
                <c:pt idx="1581">
                  <c:v>15.81</c:v>
                </c:pt>
                <c:pt idx="1582">
                  <c:v>15.82</c:v>
                </c:pt>
                <c:pt idx="1583">
                  <c:v>15.83</c:v>
                </c:pt>
                <c:pt idx="1584">
                  <c:v>15.84</c:v>
                </c:pt>
                <c:pt idx="1585">
                  <c:v>15.85</c:v>
                </c:pt>
                <c:pt idx="1586">
                  <c:v>15.860000000000001</c:v>
                </c:pt>
                <c:pt idx="1587">
                  <c:v>15.870000000000001</c:v>
                </c:pt>
                <c:pt idx="1588">
                  <c:v>15.88</c:v>
                </c:pt>
                <c:pt idx="1589">
                  <c:v>15.89</c:v>
                </c:pt>
                <c:pt idx="1590">
                  <c:v>15.9</c:v>
                </c:pt>
                <c:pt idx="1591">
                  <c:v>15.91</c:v>
                </c:pt>
                <c:pt idx="1592">
                  <c:v>15.92</c:v>
                </c:pt>
                <c:pt idx="1593">
                  <c:v>15.93</c:v>
                </c:pt>
                <c:pt idx="1594">
                  <c:v>15.94</c:v>
                </c:pt>
                <c:pt idx="1595">
                  <c:v>15.950000000000001</c:v>
                </c:pt>
                <c:pt idx="1596">
                  <c:v>15.96</c:v>
                </c:pt>
                <c:pt idx="1597">
                  <c:v>15.97</c:v>
                </c:pt>
                <c:pt idx="1598">
                  <c:v>15.98</c:v>
                </c:pt>
                <c:pt idx="1599">
                  <c:v>15.99</c:v>
                </c:pt>
                <c:pt idx="1600">
                  <c:v>16</c:v>
                </c:pt>
                <c:pt idx="1601">
                  <c:v>16.010000000000002</c:v>
                </c:pt>
                <c:pt idx="1602">
                  <c:v>16.02</c:v>
                </c:pt>
                <c:pt idx="1603">
                  <c:v>16.03</c:v>
                </c:pt>
                <c:pt idx="1604">
                  <c:v>16.04</c:v>
                </c:pt>
                <c:pt idx="1605">
                  <c:v>16.05</c:v>
                </c:pt>
                <c:pt idx="1606">
                  <c:v>16.059999999999999</c:v>
                </c:pt>
                <c:pt idx="1607">
                  <c:v>16.07</c:v>
                </c:pt>
                <c:pt idx="1608">
                  <c:v>16.080000000000002</c:v>
                </c:pt>
                <c:pt idx="1609">
                  <c:v>16.09</c:v>
                </c:pt>
                <c:pt idx="1610">
                  <c:v>16.100000000000001</c:v>
                </c:pt>
                <c:pt idx="1611">
                  <c:v>16.11</c:v>
                </c:pt>
                <c:pt idx="1612">
                  <c:v>16.12</c:v>
                </c:pt>
                <c:pt idx="1613">
                  <c:v>16.13</c:v>
                </c:pt>
                <c:pt idx="1614">
                  <c:v>16.14</c:v>
                </c:pt>
                <c:pt idx="1615">
                  <c:v>16.149999999999999</c:v>
                </c:pt>
                <c:pt idx="1616">
                  <c:v>16.16</c:v>
                </c:pt>
                <c:pt idx="1617">
                  <c:v>16.170000000000002</c:v>
                </c:pt>
                <c:pt idx="1618">
                  <c:v>16.18</c:v>
                </c:pt>
                <c:pt idx="1619">
                  <c:v>16.190000000000001</c:v>
                </c:pt>
                <c:pt idx="1620">
                  <c:v>16.2</c:v>
                </c:pt>
                <c:pt idx="1621">
                  <c:v>16.21</c:v>
                </c:pt>
                <c:pt idx="1622">
                  <c:v>16.22</c:v>
                </c:pt>
                <c:pt idx="1623">
                  <c:v>16.23</c:v>
                </c:pt>
                <c:pt idx="1624">
                  <c:v>16.240000000000002</c:v>
                </c:pt>
                <c:pt idx="1625">
                  <c:v>16.25</c:v>
                </c:pt>
                <c:pt idx="1626">
                  <c:v>16.260000000000002</c:v>
                </c:pt>
                <c:pt idx="1627">
                  <c:v>16.27</c:v>
                </c:pt>
                <c:pt idx="1628">
                  <c:v>16.28</c:v>
                </c:pt>
                <c:pt idx="1629">
                  <c:v>16.29</c:v>
                </c:pt>
                <c:pt idx="1630">
                  <c:v>16.3</c:v>
                </c:pt>
                <c:pt idx="1631">
                  <c:v>16.309999999999999</c:v>
                </c:pt>
                <c:pt idx="1632">
                  <c:v>16.32</c:v>
                </c:pt>
                <c:pt idx="1633">
                  <c:v>16.330000000000002</c:v>
                </c:pt>
                <c:pt idx="1634">
                  <c:v>16.34</c:v>
                </c:pt>
                <c:pt idx="1635">
                  <c:v>16.350000000000001</c:v>
                </c:pt>
                <c:pt idx="1636">
                  <c:v>16.36</c:v>
                </c:pt>
                <c:pt idx="1637">
                  <c:v>16.37</c:v>
                </c:pt>
                <c:pt idx="1638">
                  <c:v>16.38</c:v>
                </c:pt>
                <c:pt idx="1639">
                  <c:v>16.39</c:v>
                </c:pt>
                <c:pt idx="1640">
                  <c:v>16.399999999999999</c:v>
                </c:pt>
                <c:pt idx="1641">
                  <c:v>16.41</c:v>
                </c:pt>
                <c:pt idx="1642">
                  <c:v>16.420000000000002</c:v>
                </c:pt>
                <c:pt idx="1643">
                  <c:v>16.43</c:v>
                </c:pt>
                <c:pt idx="1644">
                  <c:v>16.440000000000001</c:v>
                </c:pt>
                <c:pt idx="1645">
                  <c:v>16.45</c:v>
                </c:pt>
                <c:pt idx="1646">
                  <c:v>16.46</c:v>
                </c:pt>
                <c:pt idx="1647">
                  <c:v>16.47</c:v>
                </c:pt>
                <c:pt idx="1648">
                  <c:v>16.48</c:v>
                </c:pt>
                <c:pt idx="1649">
                  <c:v>16.490000000000002</c:v>
                </c:pt>
                <c:pt idx="1650">
                  <c:v>16.5</c:v>
                </c:pt>
                <c:pt idx="1651">
                  <c:v>16.510000000000002</c:v>
                </c:pt>
                <c:pt idx="1652">
                  <c:v>16.52</c:v>
                </c:pt>
                <c:pt idx="1653">
                  <c:v>16.53</c:v>
                </c:pt>
                <c:pt idx="1654">
                  <c:v>16.54</c:v>
                </c:pt>
                <c:pt idx="1655">
                  <c:v>16.55</c:v>
                </c:pt>
                <c:pt idx="1656">
                  <c:v>16.559999999999999</c:v>
                </c:pt>
                <c:pt idx="1657">
                  <c:v>16.57</c:v>
                </c:pt>
                <c:pt idx="1658">
                  <c:v>16.580000000000002</c:v>
                </c:pt>
                <c:pt idx="1659">
                  <c:v>16.59</c:v>
                </c:pt>
                <c:pt idx="1660">
                  <c:v>16.600000000000001</c:v>
                </c:pt>
                <c:pt idx="1661">
                  <c:v>16.61</c:v>
                </c:pt>
                <c:pt idx="1662">
                  <c:v>16.62</c:v>
                </c:pt>
                <c:pt idx="1663">
                  <c:v>16.63</c:v>
                </c:pt>
                <c:pt idx="1664">
                  <c:v>16.64</c:v>
                </c:pt>
                <c:pt idx="1665">
                  <c:v>16.649999999999999</c:v>
                </c:pt>
                <c:pt idx="1666">
                  <c:v>16.66</c:v>
                </c:pt>
                <c:pt idx="1667">
                  <c:v>16.670000000000002</c:v>
                </c:pt>
                <c:pt idx="1668">
                  <c:v>16.68</c:v>
                </c:pt>
                <c:pt idx="1669">
                  <c:v>16.690000000000001</c:v>
                </c:pt>
                <c:pt idx="1670">
                  <c:v>16.7</c:v>
                </c:pt>
                <c:pt idx="1671">
                  <c:v>16.71</c:v>
                </c:pt>
                <c:pt idx="1672">
                  <c:v>16.72</c:v>
                </c:pt>
                <c:pt idx="1673">
                  <c:v>16.73</c:v>
                </c:pt>
                <c:pt idx="1674">
                  <c:v>16.740000000000002</c:v>
                </c:pt>
                <c:pt idx="1675">
                  <c:v>16.75</c:v>
                </c:pt>
                <c:pt idx="1676">
                  <c:v>16.760000000000002</c:v>
                </c:pt>
                <c:pt idx="1677">
                  <c:v>16.77</c:v>
                </c:pt>
                <c:pt idx="1678">
                  <c:v>16.78</c:v>
                </c:pt>
                <c:pt idx="1679">
                  <c:v>16.79</c:v>
                </c:pt>
                <c:pt idx="1680">
                  <c:v>16.8</c:v>
                </c:pt>
                <c:pt idx="1681">
                  <c:v>16.809999999999999</c:v>
                </c:pt>
                <c:pt idx="1682">
                  <c:v>16.82</c:v>
                </c:pt>
                <c:pt idx="1683">
                  <c:v>16.830000000000002</c:v>
                </c:pt>
                <c:pt idx="1684">
                  <c:v>16.84</c:v>
                </c:pt>
                <c:pt idx="1685">
                  <c:v>16.850000000000001</c:v>
                </c:pt>
                <c:pt idx="1686">
                  <c:v>16.86</c:v>
                </c:pt>
                <c:pt idx="1687">
                  <c:v>16.87</c:v>
                </c:pt>
                <c:pt idx="1688">
                  <c:v>16.88</c:v>
                </c:pt>
                <c:pt idx="1689">
                  <c:v>16.89</c:v>
                </c:pt>
                <c:pt idx="1690">
                  <c:v>16.899999999999999</c:v>
                </c:pt>
                <c:pt idx="1691">
                  <c:v>16.91</c:v>
                </c:pt>
                <c:pt idx="1692">
                  <c:v>16.920000000000002</c:v>
                </c:pt>
                <c:pt idx="1693">
                  <c:v>16.93</c:v>
                </c:pt>
                <c:pt idx="1694">
                  <c:v>16.940000000000001</c:v>
                </c:pt>
                <c:pt idx="1695">
                  <c:v>16.95</c:v>
                </c:pt>
                <c:pt idx="1696">
                  <c:v>16.96</c:v>
                </c:pt>
                <c:pt idx="1697">
                  <c:v>16.97</c:v>
                </c:pt>
                <c:pt idx="1698">
                  <c:v>16.98</c:v>
                </c:pt>
                <c:pt idx="1699">
                  <c:v>16.990000000000002</c:v>
                </c:pt>
                <c:pt idx="1700">
                  <c:v>17</c:v>
                </c:pt>
                <c:pt idx="1701">
                  <c:v>17.010000000000002</c:v>
                </c:pt>
                <c:pt idx="1702">
                  <c:v>17.02</c:v>
                </c:pt>
                <c:pt idx="1703">
                  <c:v>17.03</c:v>
                </c:pt>
                <c:pt idx="1704">
                  <c:v>17.04</c:v>
                </c:pt>
                <c:pt idx="1705">
                  <c:v>17.05</c:v>
                </c:pt>
                <c:pt idx="1706">
                  <c:v>17.059999999999999</c:v>
                </c:pt>
                <c:pt idx="1707">
                  <c:v>17.07</c:v>
                </c:pt>
                <c:pt idx="1708">
                  <c:v>17.080000000000002</c:v>
                </c:pt>
                <c:pt idx="1709">
                  <c:v>17.09</c:v>
                </c:pt>
                <c:pt idx="1710">
                  <c:v>17.100000000000001</c:v>
                </c:pt>
                <c:pt idx="1711">
                  <c:v>17.11</c:v>
                </c:pt>
                <c:pt idx="1712">
                  <c:v>17.12</c:v>
                </c:pt>
                <c:pt idx="1713">
                  <c:v>17.13</c:v>
                </c:pt>
                <c:pt idx="1714">
                  <c:v>17.14</c:v>
                </c:pt>
                <c:pt idx="1715">
                  <c:v>17.150000000000002</c:v>
                </c:pt>
                <c:pt idx="1716">
                  <c:v>17.16</c:v>
                </c:pt>
                <c:pt idx="1717">
                  <c:v>17.170000000000002</c:v>
                </c:pt>
                <c:pt idx="1718">
                  <c:v>17.18</c:v>
                </c:pt>
                <c:pt idx="1719">
                  <c:v>17.190000000000001</c:v>
                </c:pt>
                <c:pt idx="1720">
                  <c:v>17.2</c:v>
                </c:pt>
                <c:pt idx="1721">
                  <c:v>17.21</c:v>
                </c:pt>
                <c:pt idx="1722">
                  <c:v>17.22</c:v>
                </c:pt>
                <c:pt idx="1723">
                  <c:v>17.23</c:v>
                </c:pt>
                <c:pt idx="1724">
                  <c:v>17.240000000000002</c:v>
                </c:pt>
                <c:pt idx="1725">
                  <c:v>17.25</c:v>
                </c:pt>
                <c:pt idx="1726">
                  <c:v>17.260000000000002</c:v>
                </c:pt>
                <c:pt idx="1727">
                  <c:v>17.27</c:v>
                </c:pt>
                <c:pt idx="1728">
                  <c:v>17.28</c:v>
                </c:pt>
                <c:pt idx="1729">
                  <c:v>17.29</c:v>
                </c:pt>
                <c:pt idx="1730">
                  <c:v>17.3</c:v>
                </c:pt>
                <c:pt idx="1731">
                  <c:v>17.309999999999999</c:v>
                </c:pt>
                <c:pt idx="1732">
                  <c:v>17.32</c:v>
                </c:pt>
                <c:pt idx="1733">
                  <c:v>17.330000000000002</c:v>
                </c:pt>
                <c:pt idx="1734">
                  <c:v>17.34</c:v>
                </c:pt>
                <c:pt idx="1735">
                  <c:v>17.350000000000001</c:v>
                </c:pt>
                <c:pt idx="1736">
                  <c:v>17.36</c:v>
                </c:pt>
                <c:pt idx="1737">
                  <c:v>17.37</c:v>
                </c:pt>
                <c:pt idx="1738">
                  <c:v>17.38</c:v>
                </c:pt>
                <c:pt idx="1739">
                  <c:v>17.39</c:v>
                </c:pt>
                <c:pt idx="1740">
                  <c:v>17.400000000000002</c:v>
                </c:pt>
                <c:pt idx="1741">
                  <c:v>17.41</c:v>
                </c:pt>
                <c:pt idx="1742">
                  <c:v>17.420000000000002</c:v>
                </c:pt>
                <c:pt idx="1743">
                  <c:v>17.43</c:v>
                </c:pt>
                <c:pt idx="1744">
                  <c:v>17.440000000000001</c:v>
                </c:pt>
                <c:pt idx="1745">
                  <c:v>17.45</c:v>
                </c:pt>
                <c:pt idx="1746">
                  <c:v>17.46</c:v>
                </c:pt>
                <c:pt idx="1747">
                  <c:v>17.47</c:v>
                </c:pt>
                <c:pt idx="1748">
                  <c:v>17.48</c:v>
                </c:pt>
                <c:pt idx="1749">
                  <c:v>17.490000000000002</c:v>
                </c:pt>
                <c:pt idx="1750">
                  <c:v>17.5</c:v>
                </c:pt>
                <c:pt idx="1751">
                  <c:v>17.510000000000002</c:v>
                </c:pt>
                <c:pt idx="1752">
                  <c:v>17.52</c:v>
                </c:pt>
                <c:pt idx="1753">
                  <c:v>17.53</c:v>
                </c:pt>
                <c:pt idx="1754">
                  <c:v>17.54</c:v>
                </c:pt>
                <c:pt idx="1755">
                  <c:v>17.55</c:v>
                </c:pt>
                <c:pt idx="1756">
                  <c:v>17.559999999999999</c:v>
                </c:pt>
                <c:pt idx="1757">
                  <c:v>17.57</c:v>
                </c:pt>
                <c:pt idx="1758">
                  <c:v>17.580000000000002</c:v>
                </c:pt>
                <c:pt idx="1759">
                  <c:v>17.59</c:v>
                </c:pt>
                <c:pt idx="1760">
                  <c:v>17.600000000000001</c:v>
                </c:pt>
                <c:pt idx="1761">
                  <c:v>17.61</c:v>
                </c:pt>
                <c:pt idx="1762">
                  <c:v>17.62</c:v>
                </c:pt>
                <c:pt idx="1763">
                  <c:v>17.63</c:v>
                </c:pt>
                <c:pt idx="1764">
                  <c:v>17.64</c:v>
                </c:pt>
                <c:pt idx="1765">
                  <c:v>17.650000000000002</c:v>
                </c:pt>
                <c:pt idx="1766">
                  <c:v>17.66</c:v>
                </c:pt>
                <c:pt idx="1767">
                  <c:v>17.670000000000002</c:v>
                </c:pt>
                <c:pt idx="1768">
                  <c:v>17.68</c:v>
                </c:pt>
                <c:pt idx="1769">
                  <c:v>17.690000000000001</c:v>
                </c:pt>
                <c:pt idx="1770">
                  <c:v>17.7</c:v>
                </c:pt>
                <c:pt idx="1771">
                  <c:v>17.71</c:v>
                </c:pt>
                <c:pt idx="1772">
                  <c:v>17.72</c:v>
                </c:pt>
                <c:pt idx="1773">
                  <c:v>17.73</c:v>
                </c:pt>
                <c:pt idx="1774">
                  <c:v>17.740000000000002</c:v>
                </c:pt>
                <c:pt idx="1775">
                  <c:v>17.75</c:v>
                </c:pt>
                <c:pt idx="1776">
                  <c:v>17.760000000000002</c:v>
                </c:pt>
                <c:pt idx="1777">
                  <c:v>17.77</c:v>
                </c:pt>
                <c:pt idx="1778">
                  <c:v>17.78</c:v>
                </c:pt>
                <c:pt idx="1779">
                  <c:v>17.79</c:v>
                </c:pt>
                <c:pt idx="1780">
                  <c:v>17.8</c:v>
                </c:pt>
                <c:pt idx="1781">
                  <c:v>17.809999999999999</c:v>
                </c:pt>
                <c:pt idx="1782">
                  <c:v>17.82</c:v>
                </c:pt>
                <c:pt idx="1783">
                  <c:v>17.830000000000002</c:v>
                </c:pt>
                <c:pt idx="1784">
                  <c:v>17.84</c:v>
                </c:pt>
                <c:pt idx="1785">
                  <c:v>17.850000000000001</c:v>
                </c:pt>
                <c:pt idx="1786">
                  <c:v>17.86</c:v>
                </c:pt>
                <c:pt idx="1787">
                  <c:v>17.87</c:v>
                </c:pt>
                <c:pt idx="1788">
                  <c:v>17.88</c:v>
                </c:pt>
                <c:pt idx="1789">
                  <c:v>17.89</c:v>
                </c:pt>
                <c:pt idx="1790">
                  <c:v>17.900000000000002</c:v>
                </c:pt>
                <c:pt idx="1791">
                  <c:v>17.91</c:v>
                </c:pt>
                <c:pt idx="1792">
                  <c:v>17.920000000000002</c:v>
                </c:pt>
                <c:pt idx="1793">
                  <c:v>17.93</c:v>
                </c:pt>
                <c:pt idx="1794">
                  <c:v>17.940000000000001</c:v>
                </c:pt>
                <c:pt idx="1795">
                  <c:v>17.95</c:v>
                </c:pt>
                <c:pt idx="1796">
                  <c:v>17.96</c:v>
                </c:pt>
                <c:pt idx="1797">
                  <c:v>17.97</c:v>
                </c:pt>
                <c:pt idx="1798">
                  <c:v>17.98</c:v>
                </c:pt>
                <c:pt idx="1799">
                  <c:v>17.990000000000002</c:v>
                </c:pt>
                <c:pt idx="1800">
                  <c:v>18</c:v>
                </c:pt>
                <c:pt idx="1801">
                  <c:v>18.010000000000002</c:v>
                </c:pt>
                <c:pt idx="1802">
                  <c:v>18.02</c:v>
                </c:pt>
                <c:pt idx="1803">
                  <c:v>18.03</c:v>
                </c:pt>
                <c:pt idx="1804">
                  <c:v>18.04</c:v>
                </c:pt>
                <c:pt idx="1805">
                  <c:v>18.05</c:v>
                </c:pt>
                <c:pt idx="1806">
                  <c:v>18.059999999999999</c:v>
                </c:pt>
                <c:pt idx="1807">
                  <c:v>18.07</c:v>
                </c:pt>
                <c:pt idx="1808">
                  <c:v>18.080000000000002</c:v>
                </c:pt>
                <c:pt idx="1809">
                  <c:v>18.09</c:v>
                </c:pt>
                <c:pt idx="1810">
                  <c:v>18.100000000000001</c:v>
                </c:pt>
                <c:pt idx="1811">
                  <c:v>18.11</c:v>
                </c:pt>
                <c:pt idx="1812">
                  <c:v>18.12</c:v>
                </c:pt>
                <c:pt idx="1813">
                  <c:v>18.13</c:v>
                </c:pt>
                <c:pt idx="1814">
                  <c:v>18.14</c:v>
                </c:pt>
                <c:pt idx="1815">
                  <c:v>18.150000000000002</c:v>
                </c:pt>
                <c:pt idx="1816">
                  <c:v>18.16</c:v>
                </c:pt>
                <c:pt idx="1817">
                  <c:v>18.170000000000002</c:v>
                </c:pt>
                <c:pt idx="1818">
                  <c:v>18.18</c:v>
                </c:pt>
                <c:pt idx="1819">
                  <c:v>18.190000000000001</c:v>
                </c:pt>
                <c:pt idx="1820">
                  <c:v>18.2</c:v>
                </c:pt>
                <c:pt idx="1821">
                  <c:v>18.21</c:v>
                </c:pt>
                <c:pt idx="1822">
                  <c:v>18.22</c:v>
                </c:pt>
                <c:pt idx="1823">
                  <c:v>18.23</c:v>
                </c:pt>
                <c:pt idx="1824">
                  <c:v>18.240000000000002</c:v>
                </c:pt>
                <c:pt idx="1825">
                  <c:v>18.25</c:v>
                </c:pt>
                <c:pt idx="1826">
                  <c:v>18.260000000000002</c:v>
                </c:pt>
                <c:pt idx="1827">
                  <c:v>18.27</c:v>
                </c:pt>
                <c:pt idx="1828">
                  <c:v>18.28</c:v>
                </c:pt>
                <c:pt idx="1829">
                  <c:v>18.29</c:v>
                </c:pt>
                <c:pt idx="1830">
                  <c:v>18.3</c:v>
                </c:pt>
                <c:pt idx="1831">
                  <c:v>18.309999999999999</c:v>
                </c:pt>
                <c:pt idx="1832">
                  <c:v>18.32</c:v>
                </c:pt>
                <c:pt idx="1833">
                  <c:v>18.330000000000002</c:v>
                </c:pt>
                <c:pt idx="1834">
                  <c:v>18.34</c:v>
                </c:pt>
                <c:pt idx="1835">
                  <c:v>18.350000000000001</c:v>
                </c:pt>
                <c:pt idx="1836">
                  <c:v>18.36</c:v>
                </c:pt>
                <c:pt idx="1837">
                  <c:v>18.37</c:v>
                </c:pt>
                <c:pt idx="1838">
                  <c:v>18.38</c:v>
                </c:pt>
                <c:pt idx="1839">
                  <c:v>18.39</c:v>
                </c:pt>
                <c:pt idx="1840">
                  <c:v>18.400000000000002</c:v>
                </c:pt>
                <c:pt idx="1841">
                  <c:v>18.41</c:v>
                </c:pt>
                <c:pt idx="1842">
                  <c:v>18.420000000000002</c:v>
                </c:pt>
                <c:pt idx="1843">
                  <c:v>18.43</c:v>
                </c:pt>
                <c:pt idx="1844">
                  <c:v>18.440000000000001</c:v>
                </c:pt>
                <c:pt idx="1845">
                  <c:v>18.45</c:v>
                </c:pt>
                <c:pt idx="1846">
                  <c:v>18.46</c:v>
                </c:pt>
                <c:pt idx="1847">
                  <c:v>18.47</c:v>
                </c:pt>
                <c:pt idx="1848">
                  <c:v>18.48</c:v>
                </c:pt>
                <c:pt idx="1849">
                  <c:v>18.490000000000002</c:v>
                </c:pt>
                <c:pt idx="1850">
                  <c:v>18.5</c:v>
                </c:pt>
                <c:pt idx="1851">
                  <c:v>18.510000000000002</c:v>
                </c:pt>
                <c:pt idx="1852">
                  <c:v>18.52</c:v>
                </c:pt>
                <c:pt idx="1853">
                  <c:v>18.53</c:v>
                </c:pt>
                <c:pt idx="1854">
                  <c:v>18.54</c:v>
                </c:pt>
                <c:pt idx="1855">
                  <c:v>18.55</c:v>
                </c:pt>
                <c:pt idx="1856">
                  <c:v>18.559999999999999</c:v>
                </c:pt>
                <c:pt idx="1857">
                  <c:v>18.57</c:v>
                </c:pt>
                <c:pt idx="1858">
                  <c:v>18.580000000000002</c:v>
                </c:pt>
                <c:pt idx="1859">
                  <c:v>18.59</c:v>
                </c:pt>
                <c:pt idx="1860">
                  <c:v>18.600000000000001</c:v>
                </c:pt>
                <c:pt idx="1861">
                  <c:v>18.61</c:v>
                </c:pt>
                <c:pt idx="1862">
                  <c:v>18.62</c:v>
                </c:pt>
                <c:pt idx="1863">
                  <c:v>18.63</c:v>
                </c:pt>
                <c:pt idx="1864">
                  <c:v>18.64</c:v>
                </c:pt>
                <c:pt idx="1865">
                  <c:v>18.650000000000002</c:v>
                </c:pt>
                <c:pt idx="1866">
                  <c:v>18.66</c:v>
                </c:pt>
                <c:pt idx="1867">
                  <c:v>18.670000000000002</c:v>
                </c:pt>
                <c:pt idx="1868">
                  <c:v>18.68</c:v>
                </c:pt>
                <c:pt idx="1869">
                  <c:v>18.690000000000001</c:v>
                </c:pt>
                <c:pt idx="1870">
                  <c:v>18.7</c:v>
                </c:pt>
                <c:pt idx="1871">
                  <c:v>18.71</c:v>
                </c:pt>
                <c:pt idx="1872">
                  <c:v>18.72</c:v>
                </c:pt>
                <c:pt idx="1873">
                  <c:v>18.73</c:v>
                </c:pt>
                <c:pt idx="1874">
                  <c:v>18.740000000000002</c:v>
                </c:pt>
                <c:pt idx="1875">
                  <c:v>18.75</c:v>
                </c:pt>
                <c:pt idx="1876">
                  <c:v>18.760000000000002</c:v>
                </c:pt>
                <c:pt idx="1877">
                  <c:v>18.77</c:v>
                </c:pt>
                <c:pt idx="1878">
                  <c:v>18.78</c:v>
                </c:pt>
                <c:pt idx="1879">
                  <c:v>18.79</c:v>
                </c:pt>
                <c:pt idx="1880">
                  <c:v>18.8</c:v>
                </c:pt>
                <c:pt idx="1881">
                  <c:v>18.809999999999999</c:v>
                </c:pt>
                <c:pt idx="1882">
                  <c:v>18.82</c:v>
                </c:pt>
                <c:pt idx="1883">
                  <c:v>18.830000000000002</c:v>
                </c:pt>
                <c:pt idx="1884">
                  <c:v>18.84</c:v>
                </c:pt>
                <c:pt idx="1885">
                  <c:v>18.850000000000001</c:v>
                </c:pt>
                <c:pt idx="1886">
                  <c:v>18.86</c:v>
                </c:pt>
                <c:pt idx="1887">
                  <c:v>18.87</c:v>
                </c:pt>
                <c:pt idx="1888">
                  <c:v>18.88</c:v>
                </c:pt>
                <c:pt idx="1889">
                  <c:v>18.89</c:v>
                </c:pt>
                <c:pt idx="1890">
                  <c:v>18.900000000000002</c:v>
                </c:pt>
                <c:pt idx="1891">
                  <c:v>18.91</c:v>
                </c:pt>
                <c:pt idx="1892">
                  <c:v>18.920000000000002</c:v>
                </c:pt>
                <c:pt idx="1893">
                  <c:v>18.93</c:v>
                </c:pt>
                <c:pt idx="1894">
                  <c:v>18.940000000000001</c:v>
                </c:pt>
                <c:pt idx="1895">
                  <c:v>18.95</c:v>
                </c:pt>
                <c:pt idx="1896">
                  <c:v>18.96</c:v>
                </c:pt>
                <c:pt idx="1897">
                  <c:v>18.97</c:v>
                </c:pt>
                <c:pt idx="1898">
                  <c:v>18.98</c:v>
                </c:pt>
                <c:pt idx="1899">
                  <c:v>18.990000000000002</c:v>
                </c:pt>
                <c:pt idx="1900">
                  <c:v>19</c:v>
                </c:pt>
                <c:pt idx="1901">
                  <c:v>19.010000000000002</c:v>
                </c:pt>
                <c:pt idx="1902">
                  <c:v>19.02</c:v>
                </c:pt>
                <c:pt idx="1903">
                  <c:v>19.03</c:v>
                </c:pt>
                <c:pt idx="1904">
                  <c:v>19.04</c:v>
                </c:pt>
                <c:pt idx="1905">
                  <c:v>19.05</c:v>
                </c:pt>
                <c:pt idx="1906">
                  <c:v>19.059999999999999</c:v>
                </c:pt>
                <c:pt idx="1907">
                  <c:v>19.07</c:v>
                </c:pt>
                <c:pt idx="1908">
                  <c:v>19.080000000000002</c:v>
                </c:pt>
                <c:pt idx="1909">
                  <c:v>19.09</c:v>
                </c:pt>
                <c:pt idx="1910">
                  <c:v>19.100000000000001</c:v>
                </c:pt>
                <c:pt idx="1911">
                  <c:v>19.11</c:v>
                </c:pt>
                <c:pt idx="1912">
                  <c:v>19.12</c:v>
                </c:pt>
                <c:pt idx="1913">
                  <c:v>19.13</c:v>
                </c:pt>
                <c:pt idx="1914">
                  <c:v>19.14</c:v>
                </c:pt>
                <c:pt idx="1915">
                  <c:v>19.150000000000002</c:v>
                </c:pt>
                <c:pt idx="1916">
                  <c:v>19.16</c:v>
                </c:pt>
                <c:pt idx="1917">
                  <c:v>19.170000000000002</c:v>
                </c:pt>
                <c:pt idx="1918">
                  <c:v>19.18</c:v>
                </c:pt>
                <c:pt idx="1919">
                  <c:v>19.190000000000001</c:v>
                </c:pt>
                <c:pt idx="1920">
                  <c:v>19.2</c:v>
                </c:pt>
                <c:pt idx="1921">
                  <c:v>19.21</c:v>
                </c:pt>
                <c:pt idx="1922">
                  <c:v>19.22</c:v>
                </c:pt>
                <c:pt idx="1923">
                  <c:v>19.23</c:v>
                </c:pt>
                <c:pt idx="1924">
                  <c:v>19.240000000000002</c:v>
                </c:pt>
                <c:pt idx="1925">
                  <c:v>19.25</c:v>
                </c:pt>
                <c:pt idx="1926">
                  <c:v>19.260000000000002</c:v>
                </c:pt>
                <c:pt idx="1927">
                  <c:v>19.27</c:v>
                </c:pt>
                <c:pt idx="1928">
                  <c:v>19.28</c:v>
                </c:pt>
                <c:pt idx="1929">
                  <c:v>19.29</c:v>
                </c:pt>
                <c:pt idx="1930">
                  <c:v>19.3</c:v>
                </c:pt>
                <c:pt idx="1931">
                  <c:v>19.309999999999999</c:v>
                </c:pt>
                <c:pt idx="1932">
                  <c:v>19.32</c:v>
                </c:pt>
                <c:pt idx="1933">
                  <c:v>19.330000000000002</c:v>
                </c:pt>
                <c:pt idx="1934">
                  <c:v>19.34</c:v>
                </c:pt>
                <c:pt idx="1935">
                  <c:v>19.350000000000001</c:v>
                </c:pt>
                <c:pt idx="1936">
                  <c:v>19.36</c:v>
                </c:pt>
                <c:pt idx="1937">
                  <c:v>19.37</c:v>
                </c:pt>
                <c:pt idx="1938">
                  <c:v>19.38</c:v>
                </c:pt>
                <c:pt idx="1939">
                  <c:v>19.39</c:v>
                </c:pt>
                <c:pt idx="1940">
                  <c:v>19.400000000000002</c:v>
                </c:pt>
                <c:pt idx="1941">
                  <c:v>19.41</c:v>
                </c:pt>
                <c:pt idx="1942">
                  <c:v>19.420000000000002</c:v>
                </c:pt>
                <c:pt idx="1943">
                  <c:v>19.43</c:v>
                </c:pt>
                <c:pt idx="1944">
                  <c:v>19.440000000000001</c:v>
                </c:pt>
                <c:pt idx="1945">
                  <c:v>19.45</c:v>
                </c:pt>
                <c:pt idx="1946">
                  <c:v>19.46</c:v>
                </c:pt>
                <c:pt idx="1947">
                  <c:v>19.47</c:v>
                </c:pt>
                <c:pt idx="1948">
                  <c:v>19.48</c:v>
                </c:pt>
                <c:pt idx="1949">
                  <c:v>19.490000000000002</c:v>
                </c:pt>
                <c:pt idx="1950">
                  <c:v>19.5</c:v>
                </c:pt>
                <c:pt idx="1951">
                  <c:v>19.510000000000002</c:v>
                </c:pt>
                <c:pt idx="1952">
                  <c:v>19.52</c:v>
                </c:pt>
                <c:pt idx="1953">
                  <c:v>19.53</c:v>
                </c:pt>
                <c:pt idx="1954">
                  <c:v>19.54</c:v>
                </c:pt>
                <c:pt idx="1955">
                  <c:v>19.55</c:v>
                </c:pt>
                <c:pt idx="1956">
                  <c:v>19.559999999999999</c:v>
                </c:pt>
                <c:pt idx="1957">
                  <c:v>19.57</c:v>
                </c:pt>
                <c:pt idx="1958">
                  <c:v>19.580000000000002</c:v>
                </c:pt>
                <c:pt idx="1959">
                  <c:v>19.59</c:v>
                </c:pt>
                <c:pt idx="1960">
                  <c:v>19.600000000000001</c:v>
                </c:pt>
                <c:pt idx="1961">
                  <c:v>19.61</c:v>
                </c:pt>
                <c:pt idx="1962">
                  <c:v>19.62</c:v>
                </c:pt>
                <c:pt idx="1963">
                  <c:v>19.63</c:v>
                </c:pt>
                <c:pt idx="1964">
                  <c:v>19.64</c:v>
                </c:pt>
                <c:pt idx="1965">
                  <c:v>19.650000000000002</c:v>
                </c:pt>
                <c:pt idx="1966">
                  <c:v>19.66</c:v>
                </c:pt>
                <c:pt idx="1967">
                  <c:v>19.670000000000002</c:v>
                </c:pt>
                <c:pt idx="1968">
                  <c:v>19.68</c:v>
                </c:pt>
                <c:pt idx="1969">
                  <c:v>19.690000000000001</c:v>
                </c:pt>
                <c:pt idx="1970">
                  <c:v>19.7</c:v>
                </c:pt>
                <c:pt idx="1971">
                  <c:v>19.71</c:v>
                </c:pt>
                <c:pt idx="1972">
                  <c:v>19.72</c:v>
                </c:pt>
                <c:pt idx="1973">
                  <c:v>19.73</c:v>
                </c:pt>
                <c:pt idx="1974">
                  <c:v>19.740000000000002</c:v>
                </c:pt>
                <c:pt idx="1975">
                  <c:v>19.75</c:v>
                </c:pt>
                <c:pt idx="1976">
                  <c:v>19.760000000000002</c:v>
                </c:pt>
                <c:pt idx="1977">
                  <c:v>19.77</c:v>
                </c:pt>
                <c:pt idx="1978">
                  <c:v>19.78</c:v>
                </c:pt>
                <c:pt idx="1979">
                  <c:v>19.79</c:v>
                </c:pt>
                <c:pt idx="1980">
                  <c:v>19.8</c:v>
                </c:pt>
                <c:pt idx="1981">
                  <c:v>19.809999999999999</c:v>
                </c:pt>
                <c:pt idx="1982">
                  <c:v>19.82</c:v>
                </c:pt>
                <c:pt idx="1983">
                  <c:v>19.830000000000002</c:v>
                </c:pt>
                <c:pt idx="1984">
                  <c:v>19.84</c:v>
                </c:pt>
                <c:pt idx="1985">
                  <c:v>19.850000000000001</c:v>
                </c:pt>
                <c:pt idx="1986">
                  <c:v>19.86</c:v>
                </c:pt>
                <c:pt idx="1987">
                  <c:v>19.87</c:v>
                </c:pt>
                <c:pt idx="1988">
                  <c:v>19.88</c:v>
                </c:pt>
                <c:pt idx="1989">
                  <c:v>19.89</c:v>
                </c:pt>
                <c:pt idx="1990">
                  <c:v>19.900000000000002</c:v>
                </c:pt>
                <c:pt idx="1991">
                  <c:v>19.91</c:v>
                </c:pt>
                <c:pt idx="1992">
                  <c:v>19.920000000000002</c:v>
                </c:pt>
                <c:pt idx="1993">
                  <c:v>19.93</c:v>
                </c:pt>
                <c:pt idx="1994">
                  <c:v>19.940000000000001</c:v>
                </c:pt>
                <c:pt idx="1995">
                  <c:v>19.95</c:v>
                </c:pt>
                <c:pt idx="1996">
                  <c:v>19.96</c:v>
                </c:pt>
                <c:pt idx="1997">
                  <c:v>19.97</c:v>
                </c:pt>
                <c:pt idx="1998">
                  <c:v>19.98</c:v>
                </c:pt>
                <c:pt idx="1999">
                  <c:v>19.990000000000002</c:v>
                </c:pt>
                <c:pt idx="2000">
                  <c:v>20</c:v>
                </c:pt>
                <c:pt idx="2001">
                  <c:v>20.010000000000002</c:v>
                </c:pt>
                <c:pt idx="2002">
                  <c:v>20.02</c:v>
                </c:pt>
                <c:pt idx="2003">
                  <c:v>20.03</c:v>
                </c:pt>
                <c:pt idx="2004">
                  <c:v>20.04</c:v>
                </c:pt>
                <c:pt idx="2005">
                  <c:v>20.05</c:v>
                </c:pt>
                <c:pt idx="2006">
                  <c:v>20.059999999999999</c:v>
                </c:pt>
                <c:pt idx="2007">
                  <c:v>20.07</c:v>
                </c:pt>
                <c:pt idx="2008">
                  <c:v>20.080000000000002</c:v>
                </c:pt>
                <c:pt idx="2009">
                  <c:v>20.09</c:v>
                </c:pt>
                <c:pt idx="2010">
                  <c:v>20.100000000000001</c:v>
                </c:pt>
                <c:pt idx="2011">
                  <c:v>20.11</c:v>
                </c:pt>
                <c:pt idx="2012">
                  <c:v>20.12</c:v>
                </c:pt>
                <c:pt idx="2013">
                  <c:v>20.13</c:v>
                </c:pt>
                <c:pt idx="2014">
                  <c:v>20.14</c:v>
                </c:pt>
                <c:pt idx="2015">
                  <c:v>20.150000000000002</c:v>
                </c:pt>
                <c:pt idx="2016">
                  <c:v>20.16</c:v>
                </c:pt>
                <c:pt idx="2017">
                  <c:v>20.170000000000002</c:v>
                </c:pt>
                <c:pt idx="2018">
                  <c:v>20.18</c:v>
                </c:pt>
                <c:pt idx="2019">
                  <c:v>20.190000000000001</c:v>
                </c:pt>
                <c:pt idx="2020">
                  <c:v>20.2</c:v>
                </c:pt>
                <c:pt idx="2021">
                  <c:v>20.21</c:v>
                </c:pt>
                <c:pt idx="2022">
                  <c:v>20.22</c:v>
                </c:pt>
                <c:pt idx="2023">
                  <c:v>20.23</c:v>
                </c:pt>
                <c:pt idx="2024">
                  <c:v>20.240000000000002</c:v>
                </c:pt>
                <c:pt idx="2025">
                  <c:v>20.25</c:v>
                </c:pt>
                <c:pt idx="2026">
                  <c:v>20.260000000000002</c:v>
                </c:pt>
                <c:pt idx="2027">
                  <c:v>20.27</c:v>
                </c:pt>
                <c:pt idx="2028">
                  <c:v>20.28</c:v>
                </c:pt>
                <c:pt idx="2029">
                  <c:v>20.29</c:v>
                </c:pt>
                <c:pt idx="2030">
                  <c:v>20.3</c:v>
                </c:pt>
                <c:pt idx="2031">
                  <c:v>20.309999999999999</c:v>
                </c:pt>
                <c:pt idx="2032">
                  <c:v>20.32</c:v>
                </c:pt>
                <c:pt idx="2033">
                  <c:v>20.330000000000002</c:v>
                </c:pt>
                <c:pt idx="2034">
                  <c:v>20.34</c:v>
                </c:pt>
                <c:pt idx="2035">
                  <c:v>20.350000000000001</c:v>
                </c:pt>
                <c:pt idx="2036">
                  <c:v>20.36</c:v>
                </c:pt>
                <c:pt idx="2037">
                  <c:v>20.37</c:v>
                </c:pt>
                <c:pt idx="2038">
                  <c:v>20.38</c:v>
                </c:pt>
                <c:pt idx="2039">
                  <c:v>20.39</c:v>
                </c:pt>
                <c:pt idx="2040">
                  <c:v>20.400000000000002</c:v>
                </c:pt>
                <c:pt idx="2041">
                  <c:v>20.41</c:v>
                </c:pt>
                <c:pt idx="2042">
                  <c:v>20.420000000000002</c:v>
                </c:pt>
                <c:pt idx="2043">
                  <c:v>20.43</c:v>
                </c:pt>
                <c:pt idx="2044">
                  <c:v>20.440000000000001</c:v>
                </c:pt>
                <c:pt idx="2045">
                  <c:v>20.45</c:v>
                </c:pt>
                <c:pt idx="2046">
                  <c:v>20.46</c:v>
                </c:pt>
                <c:pt idx="2047">
                  <c:v>20.47</c:v>
                </c:pt>
                <c:pt idx="2048">
                  <c:v>20.48</c:v>
                </c:pt>
                <c:pt idx="2049">
                  <c:v>20.490000000000002</c:v>
                </c:pt>
                <c:pt idx="2050">
                  <c:v>20.5</c:v>
                </c:pt>
                <c:pt idx="2051">
                  <c:v>20.51</c:v>
                </c:pt>
                <c:pt idx="2052">
                  <c:v>20.52</c:v>
                </c:pt>
                <c:pt idx="2053">
                  <c:v>20.53</c:v>
                </c:pt>
                <c:pt idx="2054">
                  <c:v>20.54</c:v>
                </c:pt>
                <c:pt idx="2055">
                  <c:v>20.55</c:v>
                </c:pt>
                <c:pt idx="2056">
                  <c:v>20.56</c:v>
                </c:pt>
                <c:pt idx="2057">
                  <c:v>20.57</c:v>
                </c:pt>
                <c:pt idx="2058">
                  <c:v>20.580000000000002</c:v>
                </c:pt>
                <c:pt idx="2059">
                  <c:v>20.59</c:v>
                </c:pt>
                <c:pt idx="2060">
                  <c:v>20.6</c:v>
                </c:pt>
                <c:pt idx="2061">
                  <c:v>20.61</c:v>
                </c:pt>
                <c:pt idx="2062">
                  <c:v>20.62</c:v>
                </c:pt>
                <c:pt idx="2063">
                  <c:v>20.63</c:v>
                </c:pt>
                <c:pt idx="2064">
                  <c:v>20.64</c:v>
                </c:pt>
                <c:pt idx="2065">
                  <c:v>20.650000000000002</c:v>
                </c:pt>
                <c:pt idx="2066">
                  <c:v>20.66</c:v>
                </c:pt>
                <c:pt idx="2067">
                  <c:v>20.67</c:v>
                </c:pt>
                <c:pt idx="2068">
                  <c:v>20.68</c:v>
                </c:pt>
                <c:pt idx="2069">
                  <c:v>20.69</c:v>
                </c:pt>
                <c:pt idx="2070">
                  <c:v>20.7</c:v>
                </c:pt>
                <c:pt idx="2071">
                  <c:v>20.71</c:v>
                </c:pt>
                <c:pt idx="2072">
                  <c:v>20.72</c:v>
                </c:pt>
                <c:pt idx="2073">
                  <c:v>20.73</c:v>
                </c:pt>
                <c:pt idx="2074">
                  <c:v>20.740000000000002</c:v>
                </c:pt>
                <c:pt idx="2075">
                  <c:v>20.75</c:v>
                </c:pt>
                <c:pt idx="2076">
                  <c:v>20.76</c:v>
                </c:pt>
                <c:pt idx="2077">
                  <c:v>20.77</c:v>
                </c:pt>
                <c:pt idx="2078">
                  <c:v>20.78</c:v>
                </c:pt>
                <c:pt idx="2079">
                  <c:v>20.79</c:v>
                </c:pt>
                <c:pt idx="2080">
                  <c:v>20.8</c:v>
                </c:pt>
                <c:pt idx="2081">
                  <c:v>20.81</c:v>
                </c:pt>
                <c:pt idx="2082">
                  <c:v>20.82</c:v>
                </c:pt>
                <c:pt idx="2083">
                  <c:v>20.830000000000002</c:v>
                </c:pt>
                <c:pt idx="2084">
                  <c:v>20.84</c:v>
                </c:pt>
                <c:pt idx="2085">
                  <c:v>20.85</c:v>
                </c:pt>
                <c:pt idx="2086">
                  <c:v>20.86</c:v>
                </c:pt>
                <c:pt idx="2087">
                  <c:v>20.87</c:v>
                </c:pt>
                <c:pt idx="2088">
                  <c:v>20.88</c:v>
                </c:pt>
                <c:pt idx="2089">
                  <c:v>20.89</c:v>
                </c:pt>
                <c:pt idx="2090">
                  <c:v>20.900000000000002</c:v>
                </c:pt>
                <c:pt idx="2091">
                  <c:v>20.91</c:v>
                </c:pt>
                <c:pt idx="2092">
                  <c:v>20.92</c:v>
                </c:pt>
                <c:pt idx="2093">
                  <c:v>20.93</c:v>
                </c:pt>
                <c:pt idx="2094">
                  <c:v>20.94</c:v>
                </c:pt>
                <c:pt idx="2095">
                  <c:v>20.95</c:v>
                </c:pt>
                <c:pt idx="2096">
                  <c:v>20.96</c:v>
                </c:pt>
              </c:numCache>
            </c:numRef>
          </c:cat>
          <c:val>
            <c:numRef>
              <c:f>log_000_260!$T$2:$T$2166</c:f>
              <c:numCache>
                <c:formatCode>General</c:formatCode>
                <c:ptCount val="2165"/>
                <c:pt idx="0">
                  <c:v>0</c:v>
                </c:pt>
                <c:pt idx="1">
                  <c:v>0</c:v>
                </c:pt>
                <c:pt idx="2">
                  <c:v>0</c:v>
                </c:pt>
                <c:pt idx="3">
                  <c:v>0</c:v>
                </c:pt>
                <c:pt idx="4">
                  <c:v>0</c:v>
                </c:pt>
                <c:pt idx="5">
                  <c:v>0</c:v>
                </c:pt>
                <c:pt idx="6">
                  <c:v>0</c:v>
                </c:pt>
                <c:pt idx="7">
                  <c:v>87</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87</c:v>
                </c:pt>
                <c:pt idx="87">
                  <c:v>87</c:v>
                </c:pt>
                <c:pt idx="88">
                  <c:v>0</c:v>
                </c:pt>
                <c:pt idx="89">
                  <c:v>87</c:v>
                </c:pt>
                <c:pt idx="90">
                  <c:v>87</c:v>
                </c:pt>
                <c:pt idx="91">
                  <c:v>0</c:v>
                </c:pt>
                <c:pt idx="92">
                  <c:v>87</c:v>
                </c:pt>
                <c:pt idx="93">
                  <c:v>87</c:v>
                </c:pt>
                <c:pt idx="94">
                  <c:v>0</c:v>
                </c:pt>
                <c:pt idx="95">
                  <c:v>87</c:v>
                </c:pt>
                <c:pt idx="96">
                  <c:v>0</c:v>
                </c:pt>
                <c:pt idx="97">
                  <c:v>87</c:v>
                </c:pt>
                <c:pt idx="98">
                  <c:v>0</c:v>
                </c:pt>
                <c:pt idx="99">
                  <c:v>0</c:v>
                </c:pt>
                <c:pt idx="100">
                  <c:v>87</c:v>
                </c:pt>
                <c:pt idx="101">
                  <c:v>0</c:v>
                </c:pt>
                <c:pt idx="102">
                  <c:v>87</c:v>
                </c:pt>
                <c:pt idx="103">
                  <c:v>0</c:v>
                </c:pt>
                <c:pt idx="104">
                  <c:v>87</c:v>
                </c:pt>
                <c:pt idx="105">
                  <c:v>0</c:v>
                </c:pt>
                <c:pt idx="106">
                  <c:v>87</c:v>
                </c:pt>
                <c:pt idx="107">
                  <c:v>87</c:v>
                </c:pt>
                <c:pt idx="108">
                  <c:v>87</c:v>
                </c:pt>
                <c:pt idx="109">
                  <c:v>0</c:v>
                </c:pt>
                <c:pt idx="110">
                  <c:v>87</c:v>
                </c:pt>
                <c:pt idx="111">
                  <c:v>87</c:v>
                </c:pt>
                <c:pt idx="112">
                  <c:v>87</c:v>
                </c:pt>
                <c:pt idx="113">
                  <c:v>87</c:v>
                </c:pt>
                <c:pt idx="114">
                  <c:v>175</c:v>
                </c:pt>
                <c:pt idx="115">
                  <c:v>87</c:v>
                </c:pt>
                <c:pt idx="116">
                  <c:v>87</c:v>
                </c:pt>
                <c:pt idx="117">
                  <c:v>87</c:v>
                </c:pt>
                <c:pt idx="118">
                  <c:v>87</c:v>
                </c:pt>
                <c:pt idx="119">
                  <c:v>175</c:v>
                </c:pt>
                <c:pt idx="120">
                  <c:v>0</c:v>
                </c:pt>
                <c:pt idx="121">
                  <c:v>175</c:v>
                </c:pt>
                <c:pt idx="122">
                  <c:v>87</c:v>
                </c:pt>
                <c:pt idx="123">
                  <c:v>175</c:v>
                </c:pt>
                <c:pt idx="124">
                  <c:v>87</c:v>
                </c:pt>
                <c:pt idx="125">
                  <c:v>175</c:v>
                </c:pt>
                <c:pt idx="126">
                  <c:v>87</c:v>
                </c:pt>
                <c:pt idx="127">
                  <c:v>175</c:v>
                </c:pt>
                <c:pt idx="128">
                  <c:v>87</c:v>
                </c:pt>
                <c:pt idx="129">
                  <c:v>175</c:v>
                </c:pt>
                <c:pt idx="130">
                  <c:v>87</c:v>
                </c:pt>
                <c:pt idx="131">
                  <c:v>175</c:v>
                </c:pt>
                <c:pt idx="132">
                  <c:v>87</c:v>
                </c:pt>
                <c:pt idx="133">
                  <c:v>175</c:v>
                </c:pt>
                <c:pt idx="134">
                  <c:v>175</c:v>
                </c:pt>
                <c:pt idx="135">
                  <c:v>87</c:v>
                </c:pt>
                <c:pt idx="136">
                  <c:v>175</c:v>
                </c:pt>
                <c:pt idx="137">
                  <c:v>87</c:v>
                </c:pt>
                <c:pt idx="138">
                  <c:v>175</c:v>
                </c:pt>
                <c:pt idx="139">
                  <c:v>175</c:v>
                </c:pt>
                <c:pt idx="140">
                  <c:v>175</c:v>
                </c:pt>
                <c:pt idx="141">
                  <c:v>175</c:v>
                </c:pt>
                <c:pt idx="142">
                  <c:v>87</c:v>
                </c:pt>
                <c:pt idx="143">
                  <c:v>175</c:v>
                </c:pt>
                <c:pt idx="144">
                  <c:v>175</c:v>
                </c:pt>
                <c:pt idx="145">
                  <c:v>87</c:v>
                </c:pt>
                <c:pt idx="146">
                  <c:v>175</c:v>
                </c:pt>
                <c:pt idx="147">
                  <c:v>175</c:v>
                </c:pt>
                <c:pt idx="148">
                  <c:v>175</c:v>
                </c:pt>
                <c:pt idx="149">
                  <c:v>87</c:v>
                </c:pt>
                <c:pt idx="150">
                  <c:v>175</c:v>
                </c:pt>
                <c:pt idx="151">
                  <c:v>175</c:v>
                </c:pt>
                <c:pt idx="152">
                  <c:v>87</c:v>
                </c:pt>
                <c:pt idx="153">
                  <c:v>175</c:v>
                </c:pt>
                <c:pt idx="154">
                  <c:v>175</c:v>
                </c:pt>
                <c:pt idx="155">
                  <c:v>175</c:v>
                </c:pt>
                <c:pt idx="156">
                  <c:v>175</c:v>
                </c:pt>
                <c:pt idx="157">
                  <c:v>175</c:v>
                </c:pt>
                <c:pt idx="158">
                  <c:v>175</c:v>
                </c:pt>
                <c:pt idx="159">
                  <c:v>87</c:v>
                </c:pt>
                <c:pt idx="160">
                  <c:v>175</c:v>
                </c:pt>
                <c:pt idx="161">
                  <c:v>175</c:v>
                </c:pt>
                <c:pt idx="162">
                  <c:v>175</c:v>
                </c:pt>
                <c:pt idx="163">
                  <c:v>175</c:v>
                </c:pt>
                <c:pt idx="164">
                  <c:v>175</c:v>
                </c:pt>
                <c:pt idx="165">
                  <c:v>175</c:v>
                </c:pt>
                <c:pt idx="166">
                  <c:v>175</c:v>
                </c:pt>
                <c:pt idx="167">
                  <c:v>175</c:v>
                </c:pt>
                <c:pt idx="168">
                  <c:v>175</c:v>
                </c:pt>
                <c:pt idx="169">
                  <c:v>175</c:v>
                </c:pt>
                <c:pt idx="170">
                  <c:v>175</c:v>
                </c:pt>
                <c:pt idx="171">
                  <c:v>175</c:v>
                </c:pt>
                <c:pt idx="172">
                  <c:v>175</c:v>
                </c:pt>
                <c:pt idx="173">
                  <c:v>262</c:v>
                </c:pt>
                <c:pt idx="174">
                  <c:v>175</c:v>
                </c:pt>
                <c:pt idx="175">
                  <c:v>175</c:v>
                </c:pt>
                <c:pt idx="176">
                  <c:v>175</c:v>
                </c:pt>
                <c:pt idx="177">
                  <c:v>175</c:v>
                </c:pt>
                <c:pt idx="178">
                  <c:v>262</c:v>
                </c:pt>
                <c:pt idx="179">
                  <c:v>175</c:v>
                </c:pt>
                <c:pt idx="180">
                  <c:v>262</c:v>
                </c:pt>
                <c:pt idx="181">
                  <c:v>175</c:v>
                </c:pt>
                <c:pt idx="182">
                  <c:v>262</c:v>
                </c:pt>
                <c:pt idx="183">
                  <c:v>262</c:v>
                </c:pt>
                <c:pt idx="184">
                  <c:v>175</c:v>
                </c:pt>
                <c:pt idx="185">
                  <c:v>262</c:v>
                </c:pt>
                <c:pt idx="186">
                  <c:v>175</c:v>
                </c:pt>
                <c:pt idx="187">
                  <c:v>262</c:v>
                </c:pt>
                <c:pt idx="188">
                  <c:v>262</c:v>
                </c:pt>
                <c:pt idx="189">
                  <c:v>262</c:v>
                </c:pt>
                <c:pt idx="190">
                  <c:v>175</c:v>
                </c:pt>
                <c:pt idx="191">
                  <c:v>262</c:v>
                </c:pt>
                <c:pt idx="192">
                  <c:v>262</c:v>
                </c:pt>
                <c:pt idx="193">
                  <c:v>262</c:v>
                </c:pt>
                <c:pt idx="194">
                  <c:v>262</c:v>
                </c:pt>
                <c:pt idx="195">
                  <c:v>175</c:v>
                </c:pt>
                <c:pt idx="196">
                  <c:v>262</c:v>
                </c:pt>
                <c:pt idx="197">
                  <c:v>262</c:v>
                </c:pt>
                <c:pt idx="198">
                  <c:v>262</c:v>
                </c:pt>
                <c:pt idx="199">
                  <c:v>262</c:v>
                </c:pt>
                <c:pt idx="200">
                  <c:v>262</c:v>
                </c:pt>
                <c:pt idx="201">
                  <c:v>262</c:v>
                </c:pt>
                <c:pt idx="202">
                  <c:v>350</c:v>
                </c:pt>
                <c:pt idx="203">
                  <c:v>175</c:v>
                </c:pt>
                <c:pt idx="204">
                  <c:v>350</c:v>
                </c:pt>
                <c:pt idx="205">
                  <c:v>262</c:v>
                </c:pt>
                <c:pt idx="206">
                  <c:v>262</c:v>
                </c:pt>
                <c:pt idx="207">
                  <c:v>262</c:v>
                </c:pt>
                <c:pt idx="208">
                  <c:v>262</c:v>
                </c:pt>
                <c:pt idx="209">
                  <c:v>262</c:v>
                </c:pt>
                <c:pt idx="210">
                  <c:v>262</c:v>
                </c:pt>
                <c:pt idx="211">
                  <c:v>262</c:v>
                </c:pt>
                <c:pt idx="212">
                  <c:v>262</c:v>
                </c:pt>
                <c:pt idx="213">
                  <c:v>262</c:v>
                </c:pt>
                <c:pt idx="214">
                  <c:v>262</c:v>
                </c:pt>
                <c:pt idx="215">
                  <c:v>350</c:v>
                </c:pt>
                <c:pt idx="216">
                  <c:v>262</c:v>
                </c:pt>
                <c:pt idx="217">
                  <c:v>262</c:v>
                </c:pt>
                <c:pt idx="218">
                  <c:v>350</c:v>
                </c:pt>
                <c:pt idx="219">
                  <c:v>262</c:v>
                </c:pt>
                <c:pt idx="220">
                  <c:v>262</c:v>
                </c:pt>
                <c:pt idx="221">
                  <c:v>350</c:v>
                </c:pt>
                <c:pt idx="222">
                  <c:v>350</c:v>
                </c:pt>
                <c:pt idx="223">
                  <c:v>262</c:v>
                </c:pt>
                <c:pt idx="224">
                  <c:v>350</c:v>
                </c:pt>
                <c:pt idx="225">
                  <c:v>262</c:v>
                </c:pt>
                <c:pt idx="226">
                  <c:v>350</c:v>
                </c:pt>
                <c:pt idx="227">
                  <c:v>350</c:v>
                </c:pt>
                <c:pt idx="228">
                  <c:v>262</c:v>
                </c:pt>
                <c:pt idx="229">
                  <c:v>350</c:v>
                </c:pt>
                <c:pt idx="230">
                  <c:v>350</c:v>
                </c:pt>
                <c:pt idx="231">
                  <c:v>262</c:v>
                </c:pt>
                <c:pt idx="232">
                  <c:v>350</c:v>
                </c:pt>
                <c:pt idx="233">
                  <c:v>350</c:v>
                </c:pt>
                <c:pt idx="234">
                  <c:v>350</c:v>
                </c:pt>
                <c:pt idx="235">
                  <c:v>350</c:v>
                </c:pt>
                <c:pt idx="236">
                  <c:v>350</c:v>
                </c:pt>
                <c:pt idx="237">
                  <c:v>350</c:v>
                </c:pt>
                <c:pt idx="238">
                  <c:v>350</c:v>
                </c:pt>
                <c:pt idx="239">
                  <c:v>350</c:v>
                </c:pt>
                <c:pt idx="240">
                  <c:v>350</c:v>
                </c:pt>
                <c:pt idx="241">
                  <c:v>350</c:v>
                </c:pt>
                <c:pt idx="242">
                  <c:v>350</c:v>
                </c:pt>
                <c:pt idx="243">
                  <c:v>350</c:v>
                </c:pt>
                <c:pt idx="244">
                  <c:v>437</c:v>
                </c:pt>
                <c:pt idx="245">
                  <c:v>350</c:v>
                </c:pt>
                <c:pt idx="246">
                  <c:v>350</c:v>
                </c:pt>
                <c:pt idx="247">
                  <c:v>350</c:v>
                </c:pt>
                <c:pt idx="248">
                  <c:v>350</c:v>
                </c:pt>
                <c:pt idx="249">
                  <c:v>437</c:v>
                </c:pt>
                <c:pt idx="250">
                  <c:v>350</c:v>
                </c:pt>
                <c:pt idx="251">
                  <c:v>350</c:v>
                </c:pt>
                <c:pt idx="252">
                  <c:v>350</c:v>
                </c:pt>
                <c:pt idx="253">
                  <c:v>350</c:v>
                </c:pt>
                <c:pt idx="254">
                  <c:v>437</c:v>
                </c:pt>
                <c:pt idx="255">
                  <c:v>350</c:v>
                </c:pt>
                <c:pt idx="256">
                  <c:v>350</c:v>
                </c:pt>
                <c:pt idx="257">
                  <c:v>350</c:v>
                </c:pt>
                <c:pt idx="258">
                  <c:v>437</c:v>
                </c:pt>
                <c:pt idx="259">
                  <c:v>350</c:v>
                </c:pt>
                <c:pt idx="260">
                  <c:v>350</c:v>
                </c:pt>
                <c:pt idx="261">
                  <c:v>350</c:v>
                </c:pt>
                <c:pt idx="262">
                  <c:v>350</c:v>
                </c:pt>
                <c:pt idx="263">
                  <c:v>437</c:v>
                </c:pt>
                <c:pt idx="264">
                  <c:v>350</c:v>
                </c:pt>
                <c:pt idx="265">
                  <c:v>350</c:v>
                </c:pt>
                <c:pt idx="266">
                  <c:v>437</c:v>
                </c:pt>
                <c:pt idx="267">
                  <c:v>350</c:v>
                </c:pt>
                <c:pt idx="268">
                  <c:v>350</c:v>
                </c:pt>
                <c:pt idx="269">
                  <c:v>437</c:v>
                </c:pt>
                <c:pt idx="270">
                  <c:v>350</c:v>
                </c:pt>
                <c:pt idx="271">
                  <c:v>437</c:v>
                </c:pt>
                <c:pt idx="272">
                  <c:v>350</c:v>
                </c:pt>
                <c:pt idx="273">
                  <c:v>437</c:v>
                </c:pt>
                <c:pt idx="274">
                  <c:v>437</c:v>
                </c:pt>
                <c:pt idx="275">
                  <c:v>350</c:v>
                </c:pt>
                <c:pt idx="276">
                  <c:v>437</c:v>
                </c:pt>
                <c:pt idx="277">
                  <c:v>437</c:v>
                </c:pt>
                <c:pt idx="278">
                  <c:v>350</c:v>
                </c:pt>
                <c:pt idx="279">
                  <c:v>437</c:v>
                </c:pt>
                <c:pt idx="280">
                  <c:v>350</c:v>
                </c:pt>
                <c:pt idx="281">
                  <c:v>437</c:v>
                </c:pt>
                <c:pt idx="282">
                  <c:v>350</c:v>
                </c:pt>
                <c:pt idx="283">
                  <c:v>437</c:v>
                </c:pt>
                <c:pt idx="284">
                  <c:v>437</c:v>
                </c:pt>
                <c:pt idx="285">
                  <c:v>350</c:v>
                </c:pt>
                <c:pt idx="286">
                  <c:v>437</c:v>
                </c:pt>
                <c:pt idx="287">
                  <c:v>437</c:v>
                </c:pt>
                <c:pt idx="288">
                  <c:v>350</c:v>
                </c:pt>
                <c:pt idx="289">
                  <c:v>437</c:v>
                </c:pt>
                <c:pt idx="290">
                  <c:v>437</c:v>
                </c:pt>
                <c:pt idx="291">
                  <c:v>350</c:v>
                </c:pt>
                <c:pt idx="292">
                  <c:v>437</c:v>
                </c:pt>
                <c:pt idx="293">
                  <c:v>437</c:v>
                </c:pt>
                <c:pt idx="294">
                  <c:v>437</c:v>
                </c:pt>
                <c:pt idx="295">
                  <c:v>350</c:v>
                </c:pt>
                <c:pt idx="296">
                  <c:v>437</c:v>
                </c:pt>
                <c:pt idx="297">
                  <c:v>437</c:v>
                </c:pt>
                <c:pt idx="298">
                  <c:v>437</c:v>
                </c:pt>
                <c:pt idx="299">
                  <c:v>437</c:v>
                </c:pt>
                <c:pt idx="300">
                  <c:v>437</c:v>
                </c:pt>
                <c:pt idx="301">
                  <c:v>350</c:v>
                </c:pt>
                <c:pt idx="302">
                  <c:v>437</c:v>
                </c:pt>
                <c:pt idx="303">
                  <c:v>350</c:v>
                </c:pt>
                <c:pt idx="304">
                  <c:v>437</c:v>
                </c:pt>
                <c:pt idx="305">
                  <c:v>350</c:v>
                </c:pt>
                <c:pt idx="306">
                  <c:v>437</c:v>
                </c:pt>
                <c:pt idx="307">
                  <c:v>437</c:v>
                </c:pt>
                <c:pt idx="308">
                  <c:v>350</c:v>
                </c:pt>
                <c:pt idx="309">
                  <c:v>437</c:v>
                </c:pt>
                <c:pt idx="310">
                  <c:v>437</c:v>
                </c:pt>
                <c:pt idx="311">
                  <c:v>350</c:v>
                </c:pt>
                <c:pt idx="312">
                  <c:v>437</c:v>
                </c:pt>
                <c:pt idx="313">
                  <c:v>437</c:v>
                </c:pt>
                <c:pt idx="314">
                  <c:v>350</c:v>
                </c:pt>
                <c:pt idx="315">
                  <c:v>437</c:v>
                </c:pt>
                <c:pt idx="316">
                  <c:v>437</c:v>
                </c:pt>
                <c:pt idx="317">
                  <c:v>350</c:v>
                </c:pt>
                <c:pt idx="318">
                  <c:v>437</c:v>
                </c:pt>
                <c:pt idx="319">
                  <c:v>350</c:v>
                </c:pt>
                <c:pt idx="320">
                  <c:v>437</c:v>
                </c:pt>
                <c:pt idx="321">
                  <c:v>350</c:v>
                </c:pt>
                <c:pt idx="322">
                  <c:v>437</c:v>
                </c:pt>
                <c:pt idx="323">
                  <c:v>437</c:v>
                </c:pt>
                <c:pt idx="324">
                  <c:v>350</c:v>
                </c:pt>
                <c:pt idx="325">
                  <c:v>437</c:v>
                </c:pt>
                <c:pt idx="326">
                  <c:v>350</c:v>
                </c:pt>
                <c:pt idx="327">
                  <c:v>437</c:v>
                </c:pt>
                <c:pt idx="328">
                  <c:v>350</c:v>
                </c:pt>
                <c:pt idx="329">
                  <c:v>437</c:v>
                </c:pt>
                <c:pt idx="330">
                  <c:v>437</c:v>
                </c:pt>
                <c:pt idx="331">
                  <c:v>350</c:v>
                </c:pt>
                <c:pt idx="332">
                  <c:v>350</c:v>
                </c:pt>
                <c:pt idx="333">
                  <c:v>437</c:v>
                </c:pt>
                <c:pt idx="334">
                  <c:v>437</c:v>
                </c:pt>
                <c:pt idx="335">
                  <c:v>350</c:v>
                </c:pt>
                <c:pt idx="336">
                  <c:v>437</c:v>
                </c:pt>
                <c:pt idx="337">
                  <c:v>350</c:v>
                </c:pt>
                <c:pt idx="338">
                  <c:v>437</c:v>
                </c:pt>
                <c:pt idx="339">
                  <c:v>350</c:v>
                </c:pt>
                <c:pt idx="340">
                  <c:v>350</c:v>
                </c:pt>
                <c:pt idx="341">
                  <c:v>437</c:v>
                </c:pt>
                <c:pt idx="342">
                  <c:v>350</c:v>
                </c:pt>
                <c:pt idx="343">
                  <c:v>437</c:v>
                </c:pt>
                <c:pt idx="344">
                  <c:v>350</c:v>
                </c:pt>
                <c:pt idx="345">
                  <c:v>350</c:v>
                </c:pt>
                <c:pt idx="346">
                  <c:v>437</c:v>
                </c:pt>
                <c:pt idx="347">
                  <c:v>437</c:v>
                </c:pt>
                <c:pt idx="348">
                  <c:v>350</c:v>
                </c:pt>
                <c:pt idx="349">
                  <c:v>350</c:v>
                </c:pt>
                <c:pt idx="350">
                  <c:v>437</c:v>
                </c:pt>
                <c:pt idx="351">
                  <c:v>437</c:v>
                </c:pt>
                <c:pt idx="352">
                  <c:v>350</c:v>
                </c:pt>
                <c:pt idx="353">
                  <c:v>350</c:v>
                </c:pt>
                <c:pt idx="354">
                  <c:v>437</c:v>
                </c:pt>
                <c:pt idx="355">
                  <c:v>437</c:v>
                </c:pt>
                <c:pt idx="356">
                  <c:v>350</c:v>
                </c:pt>
                <c:pt idx="357">
                  <c:v>350</c:v>
                </c:pt>
                <c:pt idx="358">
                  <c:v>437</c:v>
                </c:pt>
                <c:pt idx="359">
                  <c:v>437</c:v>
                </c:pt>
                <c:pt idx="360">
                  <c:v>350</c:v>
                </c:pt>
                <c:pt idx="361">
                  <c:v>437</c:v>
                </c:pt>
                <c:pt idx="362">
                  <c:v>350</c:v>
                </c:pt>
                <c:pt idx="363">
                  <c:v>437</c:v>
                </c:pt>
                <c:pt idx="364">
                  <c:v>350</c:v>
                </c:pt>
                <c:pt idx="365">
                  <c:v>437</c:v>
                </c:pt>
                <c:pt idx="366">
                  <c:v>437</c:v>
                </c:pt>
                <c:pt idx="367">
                  <c:v>350</c:v>
                </c:pt>
                <c:pt idx="368">
                  <c:v>437</c:v>
                </c:pt>
                <c:pt idx="369">
                  <c:v>437</c:v>
                </c:pt>
                <c:pt idx="370">
                  <c:v>350</c:v>
                </c:pt>
                <c:pt idx="371">
                  <c:v>437</c:v>
                </c:pt>
                <c:pt idx="372">
                  <c:v>437</c:v>
                </c:pt>
                <c:pt idx="373">
                  <c:v>350</c:v>
                </c:pt>
                <c:pt idx="374">
                  <c:v>437</c:v>
                </c:pt>
                <c:pt idx="375">
                  <c:v>437</c:v>
                </c:pt>
                <c:pt idx="376">
                  <c:v>350</c:v>
                </c:pt>
                <c:pt idx="377">
                  <c:v>437</c:v>
                </c:pt>
                <c:pt idx="378">
                  <c:v>437</c:v>
                </c:pt>
                <c:pt idx="379">
                  <c:v>350</c:v>
                </c:pt>
                <c:pt idx="380">
                  <c:v>350</c:v>
                </c:pt>
                <c:pt idx="381">
                  <c:v>437</c:v>
                </c:pt>
                <c:pt idx="382">
                  <c:v>350</c:v>
                </c:pt>
                <c:pt idx="383">
                  <c:v>437</c:v>
                </c:pt>
                <c:pt idx="384">
                  <c:v>350</c:v>
                </c:pt>
                <c:pt idx="385">
                  <c:v>350</c:v>
                </c:pt>
                <c:pt idx="386">
                  <c:v>437</c:v>
                </c:pt>
                <c:pt idx="387">
                  <c:v>350</c:v>
                </c:pt>
                <c:pt idx="388">
                  <c:v>437</c:v>
                </c:pt>
                <c:pt idx="389">
                  <c:v>350</c:v>
                </c:pt>
                <c:pt idx="390">
                  <c:v>350</c:v>
                </c:pt>
                <c:pt idx="391">
                  <c:v>437</c:v>
                </c:pt>
                <c:pt idx="392">
                  <c:v>437</c:v>
                </c:pt>
                <c:pt idx="393">
                  <c:v>350</c:v>
                </c:pt>
                <c:pt idx="394">
                  <c:v>437</c:v>
                </c:pt>
                <c:pt idx="395">
                  <c:v>350</c:v>
                </c:pt>
                <c:pt idx="396">
                  <c:v>437</c:v>
                </c:pt>
                <c:pt idx="397">
                  <c:v>350</c:v>
                </c:pt>
                <c:pt idx="398">
                  <c:v>437</c:v>
                </c:pt>
                <c:pt idx="399">
                  <c:v>437</c:v>
                </c:pt>
                <c:pt idx="400">
                  <c:v>350</c:v>
                </c:pt>
                <c:pt idx="401">
                  <c:v>437</c:v>
                </c:pt>
                <c:pt idx="402">
                  <c:v>437</c:v>
                </c:pt>
                <c:pt idx="403">
                  <c:v>350</c:v>
                </c:pt>
                <c:pt idx="404">
                  <c:v>437</c:v>
                </c:pt>
                <c:pt idx="405">
                  <c:v>350</c:v>
                </c:pt>
                <c:pt idx="406">
                  <c:v>437</c:v>
                </c:pt>
                <c:pt idx="407">
                  <c:v>350</c:v>
                </c:pt>
                <c:pt idx="408">
                  <c:v>437</c:v>
                </c:pt>
                <c:pt idx="409">
                  <c:v>350</c:v>
                </c:pt>
                <c:pt idx="410">
                  <c:v>437</c:v>
                </c:pt>
                <c:pt idx="411">
                  <c:v>350</c:v>
                </c:pt>
                <c:pt idx="412">
                  <c:v>437</c:v>
                </c:pt>
                <c:pt idx="413">
                  <c:v>350</c:v>
                </c:pt>
                <c:pt idx="414">
                  <c:v>437</c:v>
                </c:pt>
                <c:pt idx="415">
                  <c:v>350</c:v>
                </c:pt>
                <c:pt idx="416">
                  <c:v>350</c:v>
                </c:pt>
                <c:pt idx="417">
                  <c:v>437</c:v>
                </c:pt>
                <c:pt idx="418">
                  <c:v>350</c:v>
                </c:pt>
                <c:pt idx="419">
                  <c:v>350</c:v>
                </c:pt>
                <c:pt idx="420">
                  <c:v>437</c:v>
                </c:pt>
                <c:pt idx="421">
                  <c:v>350</c:v>
                </c:pt>
                <c:pt idx="422">
                  <c:v>350</c:v>
                </c:pt>
                <c:pt idx="423">
                  <c:v>437</c:v>
                </c:pt>
                <c:pt idx="424">
                  <c:v>350</c:v>
                </c:pt>
                <c:pt idx="425">
                  <c:v>350</c:v>
                </c:pt>
                <c:pt idx="426">
                  <c:v>437</c:v>
                </c:pt>
                <c:pt idx="427">
                  <c:v>350</c:v>
                </c:pt>
                <c:pt idx="428">
                  <c:v>350</c:v>
                </c:pt>
                <c:pt idx="429">
                  <c:v>350</c:v>
                </c:pt>
                <c:pt idx="430">
                  <c:v>437</c:v>
                </c:pt>
                <c:pt idx="431">
                  <c:v>350</c:v>
                </c:pt>
                <c:pt idx="432">
                  <c:v>350</c:v>
                </c:pt>
                <c:pt idx="433">
                  <c:v>437</c:v>
                </c:pt>
                <c:pt idx="434">
                  <c:v>350</c:v>
                </c:pt>
                <c:pt idx="435">
                  <c:v>350</c:v>
                </c:pt>
                <c:pt idx="436">
                  <c:v>350</c:v>
                </c:pt>
                <c:pt idx="437">
                  <c:v>437</c:v>
                </c:pt>
                <c:pt idx="438">
                  <c:v>350</c:v>
                </c:pt>
                <c:pt idx="439">
                  <c:v>437</c:v>
                </c:pt>
                <c:pt idx="440">
                  <c:v>350</c:v>
                </c:pt>
                <c:pt idx="441">
                  <c:v>350</c:v>
                </c:pt>
                <c:pt idx="442">
                  <c:v>350</c:v>
                </c:pt>
                <c:pt idx="443">
                  <c:v>437</c:v>
                </c:pt>
                <c:pt idx="444">
                  <c:v>350</c:v>
                </c:pt>
                <c:pt idx="445">
                  <c:v>437</c:v>
                </c:pt>
                <c:pt idx="446">
                  <c:v>350</c:v>
                </c:pt>
                <c:pt idx="447">
                  <c:v>437</c:v>
                </c:pt>
                <c:pt idx="448">
                  <c:v>350</c:v>
                </c:pt>
                <c:pt idx="449">
                  <c:v>437</c:v>
                </c:pt>
                <c:pt idx="450">
                  <c:v>350</c:v>
                </c:pt>
                <c:pt idx="451">
                  <c:v>437</c:v>
                </c:pt>
                <c:pt idx="452">
                  <c:v>350</c:v>
                </c:pt>
                <c:pt idx="453">
                  <c:v>437</c:v>
                </c:pt>
                <c:pt idx="454">
                  <c:v>350</c:v>
                </c:pt>
                <c:pt idx="455">
                  <c:v>437</c:v>
                </c:pt>
                <c:pt idx="456">
                  <c:v>437</c:v>
                </c:pt>
                <c:pt idx="457">
                  <c:v>437</c:v>
                </c:pt>
                <c:pt idx="458">
                  <c:v>350</c:v>
                </c:pt>
                <c:pt idx="459">
                  <c:v>437</c:v>
                </c:pt>
                <c:pt idx="460">
                  <c:v>437</c:v>
                </c:pt>
                <c:pt idx="461">
                  <c:v>350</c:v>
                </c:pt>
                <c:pt idx="462">
                  <c:v>437</c:v>
                </c:pt>
                <c:pt idx="463">
                  <c:v>350</c:v>
                </c:pt>
                <c:pt idx="464">
                  <c:v>437</c:v>
                </c:pt>
                <c:pt idx="465">
                  <c:v>437</c:v>
                </c:pt>
                <c:pt idx="466">
                  <c:v>350</c:v>
                </c:pt>
                <c:pt idx="467">
                  <c:v>437</c:v>
                </c:pt>
                <c:pt idx="468">
                  <c:v>350</c:v>
                </c:pt>
                <c:pt idx="469">
                  <c:v>437</c:v>
                </c:pt>
                <c:pt idx="470">
                  <c:v>437</c:v>
                </c:pt>
                <c:pt idx="471">
                  <c:v>350</c:v>
                </c:pt>
                <c:pt idx="472">
                  <c:v>437</c:v>
                </c:pt>
                <c:pt idx="473">
                  <c:v>350</c:v>
                </c:pt>
                <c:pt idx="474">
                  <c:v>437</c:v>
                </c:pt>
                <c:pt idx="475">
                  <c:v>437</c:v>
                </c:pt>
                <c:pt idx="476">
                  <c:v>350</c:v>
                </c:pt>
                <c:pt idx="477">
                  <c:v>437</c:v>
                </c:pt>
                <c:pt idx="478">
                  <c:v>437</c:v>
                </c:pt>
                <c:pt idx="479">
                  <c:v>350</c:v>
                </c:pt>
                <c:pt idx="480">
                  <c:v>350</c:v>
                </c:pt>
                <c:pt idx="481">
                  <c:v>437</c:v>
                </c:pt>
                <c:pt idx="482">
                  <c:v>437</c:v>
                </c:pt>
                <c:pt idx="483">
                  <c:v>350</c:v>
                </c:pt>
                <c:pt idx="484">
                  <c:v>350</c:v>
                </c:pt>
                <c:pt idx="485">
                  <c:v>437</c:v>
                </c:pt>
                <c:pt idx="486">
                  <c:v>437</c:v>
                </c:pt>
                <c:pt idx="487">
                  <c:v>350</c:v>
                </c:pt>
                <c:pt idx="488">
                  <c:v>437</c:v>
                </c:pt>
                <c:pt idx="489">
                  <c:v>350</c:v>
                </c:pt>
                <c:pt idx="490">
                  <c:v>437</c:v>
                </c:pt>
                <c:pt idx="491">
                  <c:v>437</c:v>
                </c:pt>
                <c:pt idx="492">
                  <c:v>350</c:v>
                </c:pt>
                <c:pt idx="493">
                  <c:v>437</c:v>
                </c:pt>
                <c:pt idx="494">
                  <c:v>350</c:v>
                </c:pt>
                <c:pt idx="495">
                  <c:v>437</c:v>
                </c:pt>
                <c:pt idx="496">
                  <c:v>437</c:v>
                </c:pt>
                <c:pt idx="497">
                  <c:v>350</c:v>
                </c:pt>
                <c:pt idx="498">
                  <c:v>437</c:v>
                </c:pt>
                <c:pt idx="499">
                  <c:v>350</c:v>
                </c:pt>
                <c:pt idx="500">
                  <c:v>437</c:v>
                </c:pt>
                <c:pt idx="501">
                  <c:v>350</c:v>
                </c:pt>
                <c:pt idx="502">
                  <c:v>437</c:v>
                </c:pt>
                <c:pt idx="503">
                  <c:v>437</c:v>
                </c:pt>
                <c:pt idx="504">
                  <c:v>350</c:v>
                </c:pt>
                <c:pt idx="505">
                  <c:v>437</c:v>
                </c:pt>
                <c:pt idx="506">
                  <c:v>437</c:v>
                </c:pt>
                <c:pt idx="507">
                  <c:v>350</c:v>
                </c:pt>
                <c:pt idx="508">
                  <c:v>437</c:v>
                </c:pt>
                <c:pt idx="509">
                  <c:v>437</c:v>
                </c:pt>
                <c:pt idx="510">
                  <c:v>350</c:v>
                </c:pt>
                <c:pt idx="511">
                  <c:v>525</c:v>
                </c:pt>
                <c:pt idx="512">
                  <c:v>350</c:v>
                </c:pt>
                <c:pt idx="513">
                  <c:v>437</c:v>
                </c:pt>
                <c:pt idx="514">
                  <c:v>437</c:v>
                </c:pt>
                <c:pt idx="515">
                  <c:v>437</c:v>
                </c:pt>
                <c:pt idx="516">
                  <c:v>437</c:v>
                </c:pt>
                <c:pt idx="517">
                  <c:v>350</c:v>
                </c:pt>
                <c:pt idx="518">
                  <c:v>437</c:v>
                </c:pt>
                <c:pt idx="519">
                  <c:v>437</c:v>
                </c:pt>
                <c:pt idx="520">
                  <c:v>437</c:v>
                </c:pt>
                <c:pt idx="521">
                  <c:v>437</c:v>
                </c:pt>
                <c:pt idx="522">
                  <c:v>350</c:v>
                </c:pt>
                <c:pt idx="523">
                  <c:v>437</c:v>
                </c:pt>
                <c:pt idx="524">
                  <c:v>437</c:v>
                </c:pt>
                <c:pt idx="525">
                  <c:v>350</c:v>
                </c:pt>
                <c:pt idx="526">
                  <c:v>437</c:v>
                </c:pt>
                <c:pt idx="527">
                  <c:v>437</c:v>
                </c:pt>
                <c:pt idx="528">
                  <c:v>437</c:v>
                </c:pt>
                <c:pt idx="529">
                  <c:v>437</c:v>
                </c:pt>
                <c:pt idx="530">
                  <c:v>350</c:v>
                </c:pt>
                <c:pt idx="531">
                  <c:v>437</c:v>
                </c:pt>
                <c:pt idx="532">
                  <c:v>437</c:v>
                </c:pt>
                <c:pt idx="533">
                  <c:v>437</c:v>
                </c:pt>
                <c:pt idx="534">
                  <c:v>437</c:v>
                </c:pt>
                <c:pt idx="535">
                  <c:v>350</c:v>
                </c:pt>
                <c:pt idx="536">
                  <c:v>437</c:v>
                </c:pt>
                <c:pt idx="537">
                  <c:v>437</c:v>
                </c:pt>
                <c:pt idx="538">
                  <c:v>350</c:v>
                </c:pt>
                <c:pt idx="539">
                  <c:v>437</c:v>
                </c:pt>
                <c:pt idx="540">
                  <c:v>437</c:v>
                </c:pt>
                <c:pt idx="541">
                  <c:v>437</c:v>
                </c:pt>
                <c:pt idx="542">
                  <c:v>437</c:v>
                </c:pt>
                <c:pt idx="543">
                  <c:v>350</c:v>
                </c:pt>
                <c:pt idx="544">
                  <c:v>437</c:v>
                </c:pt>
                <c:pt idx="545">
                  <c:v>437</c:v>
                </c:pt>
                <c:pt idx="546">
                  <c:v>437</c:v>
                </c:pt>
                <c:pt idx="547">
                  <c:v>437</c:v>
                </c:pt>
                <c:pt idx="548">
                  <c:v>350</c:v>
                </c:pt>
                <c:pt idx="549">
                  <c:v>437</c:v>
                </c:pt>
                <c:pt idx="550">
                  <c:v>437</c:v>
                </c:pt>
                <c:pt idx="551">
                  <c:v>437</c:v>
                </c:pt>
                <c:pt idx="552">
                  <c:v>437</c:v>
                </c:pt>
                <c:pt idx="553">
                  <c:v>350</c:v>
                </c:pt>
                <c:pt idx="554">
                  <c:v>437</c:v>
                </c:pt>
                <c:pt idx="555">
                  <c:v>437</c:v>
                </c:pt>
                <c:pt idx="556">
                  <c:v>350</c:v>
                </c:pt>
                <c:pt idx="557">
                  <c:v>437</c:v>
                </c:pt>
                <c:pt idx="558">
                  <c:v>437</c:v>
                </c:pt>
                <c:pt idx="559">
                  <c:v>350</c:v>
                </c:pt>
                <c:pt idx="560">
                  <c:v>437</c:v>
                </c:pt>
                <c:pt idx="561">
                  <c:v>350</c:v>
                </c:pt>
                <c:pt idx="562">
                  <c:v>437</c:v>
                </c:pt>
                <c:pt idx="563">
                  <c:v>350</c:v>
                </c:pt>
                <c:pt idx="564">
                  <c:v>437</c:v>
                </c:pt>
                <c:pt idx="565">
                  <c:v>437</c:v>
                </c:pt>
                <c:pt idx="566">
                  <c:v>350</c:v>
                </c:pt>
                <c:pt idx="567">
                  <c:v>437</c:v>
                </c:pt>
                <c:pt idx="568">
                  <c:v>350</c:v>
                </c:pt>
                <c:pt idx="569">
                  <c:v>350</c:v>
                </c:pt>
                <c:pt idx="570">
                  <c:v>437</c:v>
                </c:pt>
                <c:pt idx="571">
                  <c:v>350</c:v>
                </c:pt>
                <c:pt idx="572">
                  <c:v>350</c:v>
                </c:pt>
                <c:pt idx="573">
                  <c:v>437</c:v>
                </c:pt>
                <c:pt idx="574">
                  <c:v>350</c:v>
                </c:pt>
                <c:pt idx="575">
                  <c:v>350</c:v>
                </c:pt>
                <c:pt idx="576">
                  <c:v>350</c:v>
                </c:pt>
                <c:pt idx="577">
                  <c:v>350</c:v>
                </c:pt>
                <c:pt idx="578">
                  <c:v>437</c:v>
                </c:pt>
                <c:pt idx="579">
                  <c:v>350</c:v>
                </c:pt>
                <c:pt idx="580">
                  <c:v>350</c:v>
                </c:pt>
                <c:pt idx="581">
                  <c:v>350</c:v>
                </c:pt>
                <c:pt idx="582">
                  <c:v>350</c:v>
                </c:pt>
                <c:pt idx="583">
                  <c:v>437</c:v>
                </c:pt>
                <c:pt idx="584">
                  <c:v>350</c:v>
                </c:pt>
                <c:pt idx="585">
                  <c:v>350</c:v>
                </c:pt>
                <c:pt idx="586">
                  <c:v>437</c:v>
                </c:pt>
                <c:pt idx="587">
                  <c:v>350</c:v>
                </c:pt>
                <c:pt idx="588">
                  <c:v>350</c:v>
                </c:pt>
                <c:pt idx="589">
                  <c:v>350</c:v>
                </c:pt>
                <c:pt idx="590">
                  <c:v>437</c:v>
                </c:pt>
                <c:pt idx="591">
                  <c:v>437</c:v>
                </c:pt>
                <c:pt idx="592">
                  <c:v>350</c:v>
                </c:pt>
                <c:pt idx="593">
                  <c:v>350</c:v>
                </c:pt>
                <c:pt idx="594">
                  <c:v>437</c:v>
                </c:pt>
                <c:pt idx="595">
                  <c:v>437</c:v>
                </c:pt>
                <c:pt idx="596">
                  <c:v>350</c:v>
                </c:pt>
                <c:pt idx="597">
                  <c:v>350</c:v>
                </c:pt>
                <c:pt idx="598">
                  <c:v>437</c:v>
                </c:pt>
                <c:pt idx="599">
                  <c:v>437</c:v>
                </c:pt>
                <c:pt idx="600">
                  <c:v>350</c:v>
                </c:pt>
                <c:pt idx="601">
                  <c:v>437</c:v>
                </c:pt>
                <c:pt idx="602">
                  <c:v>350</c:v>
                </c:pt>
                <c:pt idx="603">
                  <c:v>437</c:v>
                </c:pt>
                <c:pt idx="604">
                  <c:v>437</c:v>
                </c:pt>
                <c:pt idx="605">
                  <c:v>437</c:v>
                </c:pt>
                <c:pt idx="606">
                  <c:v>350</c:v>
                </c:pt>
                <c:pt idx="607">
                  <c:v>437</c:v>
                </c:pt>
                <c:pt idx="608">
                  <c:v>350</c:v>
                </c:pt>
                <c:pt idx="609">
                  <c:v>437</c:v>
                </c:pt>
                <c:pt idx="610">
                  <c:v>350</c:v>
                </c:pt>
                <c:pt idx="611">
                  <c:v>437</c:v>
                </c:pt>
                <c:pt idx="612">
                  <c:v>437</c:v>
                </c:pt>
                <c:pt idx="613">
                  <c:v>350</c:v>
                </c:pt>
                <c:pt idx="614">
                  <c:v>437</c:v>
                </c:pt>
                <c:pt idx="615">
                  <c:v>350</c:v>
                </c:pt>
                <c:pt idx="616">
                  <c:v>437</c:v>
                </c:pt>
                <c:pt idx="617">
                  <c:v>350</c:v>
                </c:pt>
                <c:pt idx="618">
                  <c:v>437</c:v>
                </c:pt>
                <c:pt idx="619">
                  <c:v>437</c:v>
                </c:pt>
                <c:pt idx="620">
                  <c:v>350</c:v>
                </c:pt>
                <c:pt idx="621">
                  <c:v>437</c:v>
                </c:pt>
                <c:pt idx="622">
                  <c:v>350</c:v>
                </c:pt>
                <c:pt idx="623">
                  <c:v>437</c:v>
                </c:pt>
                <c:pt idx="624">
                  <c:v>350</c:v>
                </c:pt>
                <c:pt idx="625">
                  <c:v>437</c:v>
                </c:pt>
                <c:pt idx="626">
                  <c:v>437</c:v>
                </c:pt>
                <c:pt idx="627">
                  <c:v>350</c:v>
                </c:pt>
                <c:pt idx="628">
                  <c:v>437</c:v>
                </c:pt>
                <c:pt idx="629">
                  <c:v>350</c:v>
                </c:pt>
                <c:pt idx="630">
                  <c:v>437</c:v>
                </c:pt>
                <c:pt idx="631">
                  <c:v>437</c:v>
                </c:pt>
                <c:pt idx="632">
                  <c:v>437</c:v>
                </c:pt>
                <c:pt idx="633">
                  <c:v>350</c:v>
                </c:pt>
                <c:pt idx="634">
                  <c:v>437</c:v>
                </c:pt>
                <c:pt idx="635">
                  <c:v>437</c:v>
                </c:pt>
                <c:pt idx="636">
                  <c:v>437</c:v>
                </c:pt>
                <c:pt idx="637">
                  <c:v>437</c:v>
                </c:pt>
                <c:pt idx="638">
                  <c:v>350</c:v>
                </c:pt>
                <c:pt idx="639">
                  <c:v>437</c:v>
                </c:pt>
                <c:pt idx="640">
                  <c:v>437</c:v>
                </c:pt>
                <c:pt idx="641">
                  <c:v>350</c:v>
                </c:pt>
                <c:pt idx="642">
                  <c:v>437</c:v>
                </c:pt>
                <c:pt idx="643">
                  <c:v>437</c:v>
                </c:pt>
                <c:pt idx="644">
                  <c:v>437</c:v>
                </c:pt>
                <c:pt idx="645">
                  <c:v>350</c:v>
                </c:pt>
                <c:pt idx="646">
                  <c:v>437</c:v>
                </c:pt>
                <c:pt idx="647">
                  <c:v>350</c:v>
                </c:pt>
                <c:pt idx="648">
                  <c:v>437</c:v>
                </c:pt>
                <c:pt idx="649">
                  <c:v>437</c:v>
                </c:pt>
                <c:pt idx="650">
                  <c:v>350</c:v>
                </c:pt>
                <c:pt idx="651">
                  <c:v>437</c:v>
                </c:pt>
                <c:pt idx="652">
                  <c:v>437</c:v>
                </c:pt>
                <c:pt idx="653">
                  <c:v>350</c:v>
                </c:pt>
                <c:pt idx="654">
                  <c:v>350</c:v>
                </c:pt>
                <c:pt idx="655">
                  <c:v>437</c:v>
                </c:pt>
                <c:pt idx="656">
                  <c:v>350</c:v>
                </c:pt>
                <c:pt idx="657">
                  <c:v>437</c:v>
                </c:pt>
                <c:pt idx="658">
                  <c:v>350</c:v>
                </c:pt>
                <c:pt idx="659">
                  <c:v>437</c:v>
                </c:pt>
                <c:pt idx="660">
                  <c:v>437</c:v>
                </c:pt>
                <c:pt idx="661">
                  <c:v>350</c:v>
                </c:pt>
                <c:pt idx="662">
                  <c:v>350</c:v>
                </c:pt>
                <c:pt idx="663">
                  <c:v>437</c:v>
                </c:pt>
                <c:pt idx="664">
                  <c:v>350</c:v>
                </c:pt>
                <c:pt idx="665">
                  <c:v>437</c:v>
                </c:pt>
                <c:pt idx="666">
                  <c:v>350</c:v>
                </c:pt>
                <c:pt idx="667">
                  <c:v>350</c:v>
                </c:pt>
                <c:pt idx="668">
                  <c:v>350</c:v>
                </c:pt>
                <c:pt idx="669">
                  <c:v>437</c:v>
                </c:pt>
                <c:pt idx="670">
                  <c:v>350</c:v>
                </c:pt>
                <c:pt idx="671">
                  <c:v>437</c:v>
                </c:pt>
                <c:pt idx="672">
                  <c:v>350</c:v>
                </c:pt>
                <c:pt idx="673">
                  <c:v>350</c:v>
                </c:pt>
                <c:pt idx="674">
                  <c:v>437</c:v>
                </c:pt>
                <c:pt idx="675">
                  <c:v>350</c:v>
                </c:pt>
                <c:pt idx="676">
                  <c:v>437</c:v>
                </c:pt>
                <c:pt idx="677">
                  <c:v>350</c:v>
                </c:pt>
                <c:pt idx="678">
                  <c:v>350</c:v>
                </c:pt>
                <c:pt idx="679">
                  <c:v>437</c:v>
                </c:pt>
                <c:pt idx="680">
                  <c:v>437</c:v>
                </c:pt>
                <c:pt idx="681">
                  <c:v>350</c:v>
                </c:pt>
                <c:pt idx="682">
                  <c:v>437</c:v>
                </c:pt>
                <c:pt idx="683">
                  <c:v>437</c:v>
                </c:pt>
                <c:pt idx="684">
                  <c:v>350</c:v>
                </c:pt>
                <c:pt idx="685">
                  <c:v>437</c:v>
                </c:pt>
                <c:pt idx="686">
                  <c:v>437</c:v>
                </c:pt>
                <c:pt idx="687">
                  <c:v>350</c:v>
                </c:pt>
                <c:pt idx="688">
                  <c:v>437</c:v>
                </c:pt>
                <c:pt idx="689">
                  <c:v>437</c:v>
                </c:pt>
                <c:pt idx="690">
                  <c:v>350</c:v>
                </c:pt>
                <c:pt idx="691">
                  <c:v>437</c:v>
                </c:pt>
                <c:pt idx="692">
                  <c:v>437</c:v>
                </c:pt>
                <c:pt idx="693">
                  <c:v>350</c:v>
                </c:pt>
                <c:pt idx="694">
                  <c:v>437</c:v>
                </c:pt>
                <c:pt idx="695">
                  <c:v>437</c:v>
                </c:pt>
                <c:pt idx="696">
                  <c:v>437</c:v>
                </c:pt>
                <c:pt idx="697">
                  <c:v>437</c:v>
                </c:pt>
                <c:pt idx="698">
                  <c:v>350</c:v>
                </c:pt>
                <c:pt idx="699">
                  <c:v>437</c:v>
                </c:pt>
                <c:pt idx="700">
                  <c:v>437</c:v>
                </c:pt>
                <c:pt idx="701">
                  <c:v>437</c:v>
                </c:pt>
                <c:pt idx="702">
                  <c:v>437</c:v>
                </c:pt>
                <c:pt idx="703">
                  <c:v>437</c:v>
                </c:pt>
                <c:pt idx="704">
                  <c:v>437</c:v>
                </c:pt>
                <c:pt idx="705">
                  <c:v>350</c:v>
                </c:pt>
                <c:pt idx="706">
                  <c:v>525</c:v>
                </c:pt>
                <c:pt idx="707">
                  <c:v>350</c:v>
                </c:pt>
                <c:pt idx="708">
                  <c:v>437</c:v>
                </c:pt>
                <c:pt idx="709">
                  <c:v>437</c:v>
                </c:pt>
                <c:pt idx="710">
                  <c:v>437</c:v>
                </c:pt>
                <c:pt idx="711">
                  <c:v>437</c:v>
                </c:pt>
                <c:pt idx="712">
                  <c:v>525</c:v>
                </c:pt>
                <c:pt idx="713">
                  <c:v>350</c:v>
                </c:pt>
                <c:pt idx="714">
                  <c:v>525</c:v>
                </c:pt>
                <c:pt idx="715">
                  <c:v>437</c:v>
                </c:pt>
                <c:pt idx="716">
                  <c:v>437</c:v>
                </c:pt>
                <c:pt idx="717">
                  <c:v>350</c:v>
                </c:pt>
                <c:pt idx="718">
                  <c:v>437</c:v>
                </c:pt>
                <c:pt idx="719">
                  <c:v>437</c:v>
                </c:pt>
                <c:pt idx="720">
                  <c:v>437</c:v>
                </c:pt>
                <c:pt idx="721">
                  <c:v>437</c:v>
                </c:pt>
                <c:pt idx="722">
                  <c:v>437</c:v>
                </c:pt>
                <c:pt idx="723">
                  <c:v>350</c:v>
                </c:pt>
                <c:pt idx="724">
                  <c:v>437</c:v>
                </c:pt>
                <c:pt idx="725">
                  <c:v>437</c:v>
                </c:pt>
                <c:pt idx="726">
                  <c:v>437</c:v>
                </c:pt>
                <c:pt idx="727">
                  <c:v>350</c:v>
                </c:pt>
                <c:pt idx="728">
                  <c:v>437</c:v>
                </c:pt>
                <c:pt idx="729">
                  <c:v>437</c:v>
                </c:pt>
                <c:pt idx="730">
                  <c:v>350</c:v>
                </c:pt>
                <c:pt idx="731">
                  <c:v>437</c:v>
                </c:pt>
                <c:pt idx="732">
                  <c:v>350</c:v>
                </c:pt>
                <c:pt idx="733">
                  <c:v>437</c:v>
                </c:pt>
                <c:pt idx="734">
                  <c:v>350</c:v>
                </c:pt>
                <c:pt idx="735">
                  <c:v>437</c:v>
                </c:pt>
                <c:pt idx="736">
                  <c:v>350</c:v>
                </c:pt>
                <c:pt idx="737">
                  <c:v>437</c:v>
                </c:pt>
                <c:pt idx="738">
                  <c:v>350</c:v>
                </c:pt>
                <c:pt idx="739">
                  <c:v>437</c:v>
                </c:pt>
                <c:pt idx="740">
                  <c:v>437</c:v>
                </c:pt>
                <c:pt idx="741">
                  <c:v>350</c:v>
                </c:pt>
                <c:pt idx="742">
                  <c:v>437</c:v>
                </c:pt>
                <c:pt idx="743">
                  <c:v>437</c:v>
                </c:pt>
                <c:pt idx="744">
                  <c:v>350</c:v>
                </c:pt>
                <c:pt idx="745">
                  <c:v>437</c:v>
                </c:pt>
                <c:pt idx="746">
                  <c:v>437</c:v>
                </c:pt>
                <c:pt idx="747">
                  <c:v>350</c:v>
                </c:pt>
                <c:pt idx="748">
                  <c:v>437</c:v>
                </c:pt>
                <c:pt idx="749">
                  <c:v>437</c:v>
                </c:pt>
                <c:pt idx="750">
                  <c:v>437</c:v>
                </c:pt>
                <c:pt idx="751">
                  <c:v>437</c:v>
                </c:pt>
                <c:pt idx="752">
                  <c:v>350</c:v>
                </c:pt>
                <c:pt idx="753">
                  <c:v>437</c:v>
                </c:pt>
                <c:pt idx="754">
                  <c:v>437</c:v>
                </c:pt>
                <c:pt idx="755">
                  <c:v>437</c:v>
                </c:pt>
                <c:pt idx="756">
                  <c:v>437</c:v>
                </c:pt>
                <c:pt idx="757">
                  <c:v>350</c:v>
                </c:pt>
                <c:pt idx="758">
                  <c:v>437</c:v>
                </c:pt>
                <c:pt idx="759">
                  <c:v>437</c:v>
                </c:pt>
                <c:pt idx="760">
                  <c:v>437</c:v>
                </c:pt>
                <c:pt idx="761">
                  <c:v>437</c:v>
                </c:pt>
                <c:pt idx="762">
                  <c:v>350</c:v>
                </c:pt>
                <c:pt idx="763">
                  <c:v>437</c:v>
                </c:pt>
                <c:pt idx="764">
                  <c:v>437</c:v>
                </c:pt>
                <c:pt idx="765">
                  <c:v>437</c:v>
                </c:pt>
                <c:pt idx="766">
                  <c:v>437</c:v>
                </c:pt>
                <c:pt idx="767">
                  <c:v>350</c:v>
                </c:pt>
                <c:pt idx="768">
                  <c:v>437</c:v>
                </c:pt>
                <c:pt idx="769">
                  <c:v>437</c:v>
                </c:pt>
                <c:pt idx="770">
                  <c:v>437</c:v>
                </c:pt>
                <c:pt idx="771">
                  <c:v>437</c:v>
                </c:pt>
                <c:pt idx="772">
                  <c:v>350</c:v>
                </c:pt>
                <c:pt idx="773">
                  <c:v>437</c:v>
                </c:pt>
                <c:pt idx="774">
                  <c:v>437</c:v>
                </c:pt>
                <c:pt idx="775">
                  <c:v>350</c:v>
                </c:pt>
                <c:pt idx="776">
                  <c:v>437</c:v>
                </c:pt>
                <c:pt idx="777">
                  <c:v>437</c:v>
                </c:pt>
                <c:pt idx="778">
                  <c:v>350</c:v>
                </c:pt>
                <c:pt idx="779">
                  <c:v>437</c:v>
                </c:pt>
                <c:pt idx="780">
                  <c:v>437</c:v>
                </c:pt>
                <c:pt idx="781">
                  <c:v>350</c:v>
                </c:pt>
                <c:pt idx="782">
                  <c:v>437</c:v>
                </c:pt>
                <c:pt idx="783">
                  <c:v>437</c:v>
                </c:pt>
                <c:pt idx="784">
                  <c:v>437</c:v>
                </c:pt>
                <c:pt idx="785">
                  <c:v>350</c:v>
                </c:pt>
                <c:pt idx="786">
                  <c:v>437</c:v>
                </c:pt>
                <c:pt idx="787">
                  <c:v>350</c:v>
                </c:pt>
                <c:pt idx="788">
                  <c:v>437</c:v>
                </c:pt>
                <c:pt idx="789">
                  <c:v>437</c:v>
                </c:pt>
                <c:pt idx="790">
                  <c:v>350</c:v>
                </c:pt>
                <c:pt idx="791">
                  <c:v>350</c:v>
                </c:pt>
                <c:pt idx="792">
                  <c:v>437</c:v>
                </c:pt>
                <c:pt idx="793">
                  <c:v>437</c:v>
                </c:pt>
                <c:pt idx="794">
                  <c:v>350</c:v>
                </c:pt>
                <c:pt idx="795">
                  <c:v>350</c:v>
                </c:pt>
                <c:pt idx="796">
                  <c:v>350</c:v>
                </c:pt>
                <c:pt idx="797">
                  <c:v>437</c:v>
                </c:pt>
                <c:pt idx="798">
                  <c:v>350</c:v>
                </c:pt>
                <c:pt idx="799">
                  <c:v>437</c:v>
                </c:pt>
                <c:pt idx="800">
                  <c:v>350</c:v>
                </c:pt>
                <c:pt idx="801">
                  <c:v>350</c:v>
                </c:pt>
                <c:pt idx="802">
                  <c:v>350</c:v>
                </c:pt>
                <c:pt idx="803">
                  <c:v>437</c:v>
                </c:pt>
                <c:pt idx="804">
                  <c:v>350</c:v>
                </c:pt>
                <c:pt idx="805">
                  <c:v>350</c:v>
                </c:pt>
                <c:pt idx="806">
                  <c:v>437</c:v>
                </c:pt>
                <c:pt idx="807">
                  <c:v>350</c:v>
                </c:pt>
                <c:pt idx="808">
                  <c:v>350</c:v>
                </c:pt>
                <c:pt idx="809">
                  <c:v>350</c:v>
                </c:pt>
                <c:pt idx="810">
                  <c:v>350</c:v>
                </c:pt>
                <c:pt idx="811">
                  <c:v>437</c:v>
                </c:pt>
                <c:pt idx="812">
                  <c:v>350</c:v>
                </c:pt>
                <c:pt idx="813">
                  <c:v>437</c:v>
                </c:pt>
                <c:pt idx="814">
                  <c:v>350</c:v>
                </c:pt>
                <c:pt idx="815">
                  <c:v>350</c:v>
                </c:pt>
                <c:pt idx="816">
                  <c:v>350</c:v>
                </c:pt>
                <c:pt idx="817">
                  <c:v>437</c:v>
                </c:pt>
                <c:pt idx="818">
                  <c:v>350</c:v>
                </c:pt>
                <c:pt idx="819">
                  <c:v>437</c:v>
                </c:pt>
                <c:pt idx="820">
                  <c:v>350</c:v>
                </c:pt>
                <c:pt idx="821">
                  <c:v>437</c:v>
                </c:pt>
                <c:pt idx="822">
                  <c:v>350</c:v>
                </c:pt>
                <c:pt idx="823">
                  <c:v>437</c:v>
                </c:pt>
                <c:pt idx="824">
                  <c:v>350</c:v>
                </c:pt>
                <c:pt idx="825">
                  <c:v>350</c:v>
                </c:pt>
                <c:pt idx="826">
                  <c:v>437</c:v>
                </c:pt>
                <c:pt idx="827">
                  <c:v>437</c:v>
                </c:pt>
                <c:pt idx="828">
                  <c:v>350</c:v>
                </c:pt>
                <c:pt idx="829">
                  <c:v>437</c:v>
                </c:pt>
                <c:pt idx="830">
                  <c:v>437</c:v>
                </c:pt>
                <c:pt idx="831">
                  <c:v>437</c:v>
                </c:pt>
                <c:pt idx="832">
                  <c:v>437</c:v>
                </c:pt>
                <c:pt idx="833">
                  <c:v>350</c:v>
                </c:pt>
                <c:pt idx="834">
                  <c:v>437</c:v>
                </c:pt>
                <c:pt idx="835">
                  <c:v>437</c:v>
                </c:pt>
                <c:pt idx="836">
                  <c:v>437</c:v>
                </c:pt>
                <c:pt idx="837">
                  <c:v>437</c:v>
                </c:pt>
                <c:pt idx="838">
                  <c:v>350</c:v>
                </c:pt>
                <c:pt idx="839">
                  <c:v>437</c:v>
                </c:pt>
                <c:pt idx="840">
                  <c:v>437</c:v>
                </c:pt>
                <c:pt idx="841">
                  <c:v>350</c:v>
                </c:pt>
                <c:pt idx="842">
                  <c:v>437</c:v>
                </c:pt>
                <c:pt idx="843">
                  <c:v>437</c:v>
                </c:pt>
                <c:pt idx="844">
                  <c:v>437</c:v>
                </c:pt>
                <c:pt idx="845">
                  <c:v>437</c:v>
                </c:pt>
                <c:pt idx="846">
                  <c:v>350</c:v>
                </c:pt>
                <c:pt idx="847">
                  <c:v>437</c:v>
                </c:pt>
                <c:pt idx="848">
                  <c:v>437</c:v>
                </c:pt>
                <c:pt idx="849">
                  <c:v>350</c:v>
                </c:pt>
                <c:pt idx="850">
                  <c:v>437</c:v>
                </c:pt>
                <c:pt idx="851">
                  <c:v>437</c:v>
                </c:pt>
                <c:pt idx="852">
                  <c:v>350</c:v>
                </c:pt>
                <c:pt idx="853">
                  <c:v>437</c:v>
                </c:pt>
                <c:pt idx="854">
                  <c:v>437</c:v>
                </c:pt>
                <c:pt idx="855">
                  <c:v>437</c:v>
                </c:pt>
                <c:pt idx="856">
                  <c:v>437</c:v>
                </c:pt>
                <c:pt idx="857">
                  <c:v>350</c:v>
                </c:pt>
                <c:pt idx="858">
                  <c:v>437</c:v>
                </c:pt>
                <c:pt idx="859">
                  <c:v>437</c:v>
                </c:pt>
                <c:pt idx="860">
                  <c:v>437</c:v>
                </c:pt>
                <c:pt idx="861">
                  <c:v>437</c:v>
                </c:pt>
                <c:pt idx="862">
                  <c:v>350</c:v>
                </c:pt>
                <c:pt idx="863">
                  <c:v>437</c:v>
                </c:pt>
                <c:pt idx="864">
                  <c:v>437</c:v>
                </c:pt>
                <c:pt idx="865">
                  <c:v>350</c:v>
                </c:pt>
                <c:pt idx="866">
                  <c:v>437</c:v>
                </c:pt>
                <c:pt idx="867">
                  <c:v>437</c:v>
                </c:pt>
                <c:pt idx="868">
                  <c:v>350</c:v>
                </c:pt>
                <c:pt idx="869">
                  <c:v>437</c:v>
                </c:pt>
                <c:pt idx="870">
                  <c:v>437</c:v>
                </c:pt>
                <c:pt idx="871">
                  <c:v>350</c:v>
                </c:pt>
                <c:pt idx="872">
                  <c:v>350</c:v>
                </c:pt>
                <c:pt idx="873">
                  <c:v>437</c:v>
                </c:pt>
                <c:pt idx="874">
                  <c:v>437</c:v>
                </c:pt>
                <c:pt idx="875">
                  <c:v>350</c:v>
                </c:pt>
                <c:pt idx="876">
                  <c:v>437</c:v>
                </c:pt>
                <c:pt idx="877">
                  <c:v>350</c:v>
                </c:pt>
                <c:pt idx="878">
                  <c:v>437</c:v>
                </c:pt>
                <c:pt idx="879">
                  <c:v>350</c:v>
                </c:pt>
                <c:pt idx="880">
                  <c:v>350</c:v>
                </c:pt>
                <c:pt idx="881">
                  <c:v>437</c:v>
                </c:pt>
                <c:pt idx="882">
                  <c:v>350</c:v>
                </c:pt>
                <c:pt idx="883">
                  <c:v>437</c:v>
                </c:pt>
                <c:pt idx="884">
                  <c:v>350</c:v>
                </c:pt>
                <c:pt idx="885">
                  <c:v>437</c:v>
                </c:pt>
                <c:pt idx="886">
                  <c:v>350</c:v>
                </c:pt>
                <c:pt idx="887">
                  <c:v>437</c:v>
                </c:pt>
                <c:pt idx="888">
                  <c:v>350</c:v>
                </c:pt>
                <c:pt idx="889">
                  <c:v>350</c:v>
                </c:pt>
                <c:pt idx="890">
                  <c:v>350</c:v>
                </c:pt>
                <c:pt idx="891">
                  <c:v>437</c:v>
                </c:pt>
                <c:pt idx="892">
                  <c:v>350</c:v>
                </c:pt>
                <c:pt idx="893">
                  <c:v>437</c:v>
                </c:pt>
                <c:pt idx="894">
                  <c:v>350</c:v>
                </c:pt>
                <c:pt idx="895">
                  <c:v>350</c:v>
                </c:pt>
                <c:pt idx="896">
                  <c:v>437</c:v>
                </c:pt>
                <c:pt idx="897">
                  <c:v>350</c:v>
                </c:pt>
                <c:pt idx="898">
                  <c:v>437</c:v>
                </c:pt>
                <c:pt idx="899">
                  <c:v>350</c:v>
                </c:pt>
                <c:pt idx="900">
                  <c:v>350</c:v>
                </c:pt>
                <c:pt idx="901">
                  <c:v>437</c:v>
                </c:pt>
                <c:pt idx="902">
                  <c:v>350</c:v>
                </c:pt>
                <c:pt idx="903">
                  <c:v>437</c:v>
                </c:pt>
                <c:pt idx="904">
                  <c:v>350</c:v>
                </c:pt>
                <c:pt idx="905">
                  <c:v>350</c:v>
                </c:pt>
                <c:pt idx="906">
                  <c:v>437</c:v>
                </c:pt>
                <c:pt idx="907">
                  <c:v>437</c:v>
                </c:pt>
                <c:pt idx="908">
                  <c:v>350</c:v>
                </c:pt>
                <c:pt idx="909">
                  <c:v>437</c:v>
                </c:pt>
                <c:pt idx="910">
                  <c:v>437</c:v>
                </c:pt>
                <c:pt idx="911">
                  <c:v>350</c:v>
                </c:pt>
                <c:pt idx="912">
                  <c:v>437</c:v>
                </c:pt>
                <c:pt idx="913">
                  <c:v>437</c:v>
                </c:pt>
                <c:pt idx="914">
                  <c:v>350</c:v>
                </c:pt>
                <c:pt idx="915">
                  <c:v>350</c:v>
                </c:pt>
                <c:pt idx="916">
                  <c:v>437</c:v>
                </c:pt>
                <c:pt idx="917">
                  <c:v>437</c:v>
                </c:pt>
                <c:pt idx="918">
                  <c:v>350</c:v>
                </c:pt>
                <c:pt idx="919">
                  <c:v>437</c:v>
                </c:pt>
                <c:pt idx="920">
                  <c:v>437</c:v>
                </c:pt>
                <c:pt idx="921">
                  <c:v>350</c:v>
                </c:pt>
                <c:pt idx="922">
                  <c:v>437</c:v>
                </c:pt>
                <c:pt idx="923">
                  <c:v>350</c:v>
                </c:pt>
                <c:pt idx="924">
                  <c:v>437</c:v>
                </c:pt>
                <c:pt idx="925">
                  <c:v>437</c:v>
                </c:pt>
                <c:pt idx="926">
                  <c:v>350</c:v>
                </c:pt>
                <c:pt idx="927">
                  <c:v>437</c:v>
                </c:pt>
                <c:pt idx="928">
                  <c:v>350</c:v>
                </c:pt>
                <c:pt idx="929">
                  <c:v>437</c:v>
                </c:pt>
                <c:pt idx="930">
                  <c:v>437</c:v>
                </c:pt>
                <c:pt idx="931">
                  <c:v>350</c:v>
                </c:pt>
                <c:pt idx="932">
                  <c:v>437</c:v>
                </c:pt>
                <c:pt idx="933">
                  <c:v>437</c:v>
                </c:pt>
                <c:pt idx="934">
                  <c:v>350</c:v>
                </c:pt>
                <c:pt idx="935">
                  <c:v>350</c:v>
                </c:pt>
                <c:pt idx="936">
                  <c:v>437</c:v>
                </c:pt>
                <c:pt idx="937">
                  <c:v>437</c:v>
                </c:pt>
                <c:pt idx="938">
                  <c:v>350</c:v>
                </c:pt>
                <c:pt idx="939">
                  <c:v>437</c:v>
                </c:pt>
                <c:pt idx="940">
                  <c:v>350</c:v>
                </c:pt>
                <c:pt idx="941">
                  <c:v>437</c:v>
                </c:pt>
                <c:pt idx="942">
                  <c:v>350</c:v>
                </c:pt>
                <c:pt idx="943">
                  <c:v>437</c:v>
                </c:pt>
                <c:pt idx="944">
                  <c:v>350</c:v>
                </c:pt>
                <c:pt idx="945">
                  <c:v>437</c:v>
                </c:pt>
                <c:pt idx="946">
                  <c:v>350</c:v>
                </c:pt>
                <c:pt idx="947">
                  <c:v>437</c:v>
                </c:pt>
                <c:pt idx="948">
                  <c:v>350</c:v>
                </c:pt>
                <c:pt idx="949">
                  <c:v>437</c:v>
                </c:pt>
                <c:pt idx="950">
                  <c:v>350</c:v>
                </c:pt>
                <c:pt idx="951">
                  <c:v>437</c:v>
                </c:pt>
                <c:pt idx="952">
                  <c:v>350</c:v>
                </c:pt>
                <c:pt idx="953">
                  <c:v>437</c:v>
                </c:pt>
                <c:pt idx="954">
                  <c:v>350</c:v>
                </c:pt>
                <c:pt idx="955">
                  <c:v>350</c:v>
                </c:pt>
                <c:pt idx="956">
                  <c:v>437</c:v>
                </c:pt>
                <c:pt idx="957">
                  <c:v>350</c:v>
                </c:pt>
                <c:pt idx="958">
                  <c:v>437</c:v>
                </c:pt>
                <c:pt idx="959">
                  <c:v>350</c:v>
                </c:pt>
                <c:pt idx="960">
                  <c:v>350</c:v>
                </c:pt>
                <c:pt idx="961">
                  <c:v>350</c:v>
                </c:pt>
                <c:pt idx="962">
                  <c:v>437</c:v>
                </c:pt>
                <c:pt idx="963">
                  <c:v>350</c:v>
                </c:pt>
                <c:pt idx="964">
                  <c:v>437</c:v>
                </c:pt>
                <c:pt idx="965">
                  <c:v>350</c:v>
                </c:pt>
                <c:pt idx="966">
                  <c:v>350</c:v>
                </c:pt>
                <c:pt idx="967">
                  <c:v>437</c:v>
                </c:pt>
                <c:pt idx="968">
                  <c:v>350</c:v>
                </c:pt>
                <c:pt idx="969">
                  <c:v>437</c:v>
                </c:pt>
                <c:pt idx="970">
                  <c:v>350</c:v>
                </c:pt>
                <c:pt idx="971">
                  <c:v>437</c:v>
                </c:pt>
                <c:pt idx="972">
                  <c:v>437</c:v>
                </c:pt>
                <c:pt idx="973">
                  <c:v>350</c:v>
                </c:pt>
                <c:pt idx="974">
                  <c:v>437</c:v>
                </c:pt>
                <c:pt idx="975">
                  <c:v>350</c:v>
                </c:pt>
                <c:pt idx="976">
                  <c:v>437</c:v>
                </c:pt>
                <c:pt idx="977">
                  <c:v>350</c:v>
                </c:pt>
                <c:pt idx="978">
                  <c:v>437</c:v>
                </c:pt>
                <c:pt idx="979">
                  <c:v>437</c:v>
                </c:pt>
                <c:pt idx="980">
                  <c:v>350</c:v>
                </c:pt>
                <c:pt idx="981">
                  <c:v>437</c:v>
                </c:pt>
                <c:pt idx="982">
                  <c:v>437</c:v>
                </c:pt>
                <c:pt idx="983">
                  <c:v>350</c:v>
                </c:pt>
                <c:pt idx="984">
                  <c:v>437</c:v>
                </c:pt>
                <c:pt idx="985">
                  <c:v>437</c:v>
                </c:pt>
                <c:pt idx="986">
                  <c:v>350</c:v>
                </c:pt>
                <c:pt idx="987">
                  <c:v>437</c:v>
                </c:pt>
                <c:pt idx="988">
                  <c:v>437</c:v>
                </c:pt>
                <c:pt idx="989">
                  <c:v>437</c:v>
                </c:pt>
                <c:pt idx="990">
                  <c:v>350</c:v>
                </c:pt>
                <c:pt idx="991">
                  <c:v>437</c:v>
                </c:pt>
                <c:pt idx="992">
                  <c:v>350</c:v>
                </c:pt>
                <c:pt idx="993">
                  <c:v>437</c:v>
                </c:pt>
                <c:pt idx="994">
                  <c:v>437</c:v>
                </c:pt>
                <c:pt idx="995">
                  <c:v>350</c:v>
                </c:pt>
                <c:pt idx="996">
                  <c:v>437</c:v>
                </c:pt>
                <c:pt idx="997">
                  <c:v>437</c:v>
                </c:pt>
                <c:pt idx="998">
                  <c:v>350</c:v>
                </c:pt>
                <c:pt idx="999">
                  <c:v>350</c:v>
                </c:pt>
                <c:pt idx="1000">
                  <c:v>437</c:v>
                </c:pt>
                <c:pt idx="1001">
                  <c:v>350</c:v>
                </c:pt>
                <c:pt idx="1002">
                  <c:v>437</c:v>
                </c:pt>
                <c:pt idx="1003">
                  <c:v>350</c:v>
                </c:pt>
                <c:pt idx="1004">
                  <c:v>437</c:v>
                </c:pt>
                <c:pt idx="1005">
                  <c:v>437</c:v>
                </c:pt>
                <c:pt idx="1006">
                  <c:v>350</c:v>
                </c:pt>
                <c:pt idx="1007">
                  <c:v>350</c:v>
                </c:pt>
                <c:pt idx="1008">
                  <c:v>437</c:v>
                </c:pt>
                <c:pt idx="1009">
                  <c:v>350</c:v>
                </c:pt>
                <c:pt idx="1010">
                  <c:v>437</c:v>
                </c:pt>
                <c:pt idx="1011">
                  <c:v>350</c:v>
                </c:pt>
                <c:pt idx="1012">
                  <c:v>350</c:v>
                </c:pt>
                <c:pt idx="1013">
                  <c:v>437</c:v>
                </c:pt>
                <c:pt idx="1014">
                  <c:v>350</c:v>
                </c:pt>
                <c:pt idx="1015">
                  <c:v>437</c:v>
                </c:pt>
                <c:pt idx="1016">
                  <c:v>350</c:v>
                </c:pt>
                <c:pt idx="1017">
                  <c:v>350</c:v>
                </c:pt>
                <c:pt idx="1018">
                  <c:v>437</c:v>
                </c:pt>
                <c:pt idx="1019">
                  <c:v>350</c:v>
                </c:pt>
                <c:pt idx="1020">
                  <c:v>437</c:v>
                </c:pt>
                <c:pt idx="1021">
                  <c:v>350</c:v>
                </c:pt>
                <c:pt idx="1022">
                  <c:v>437</c:v>
                </c:pt>
                <c:pt idx="1023">
                  <c:v>350</c:v>
                </c:pt>
                <c:pt idx="1024">
                  <c:v>437</c:v>
                </c:pt>
                <c:pt idx="1025">
                  <c:v>350</c:v>
                </c:pt>
                <c:pt idx="1026">
                  <c:v>437</c:v>
                </c:pt>
                <c:pt idx="1027">
                  <c:v>437</c:v>
                </c:pt>
                <c:pt idx="1028">
                  <c:v>350</c:v>
                </c:pt>
                <c:pt idx="1029">
                  <c:v>437</c:v>
                </c:pt>
                <c:pt idx="1030">
                  <c:v>437</c:v>
                </c:pt>
                <c:pt idx="1031">
                  <c:v>350</c:v>
                </c:pt>
                <c:pt idx="1032">
                  <c:v>437</c:v>
                </c:pt>
                <c:pt idx="1033">
                  <c:v>437</c:v>
                </c:pt>
                <c:pt idx="1034">
                  <c:v>350</c:v>
                </c:pt>
                <c:pt idx="1035">
                  <c:v>350</c:v>
                </c:pt>
                <c:pt idx="1036">
                  <c:v>437</c:v>
                </c:pt>
                <c:pt idx="1037">
                  <c:v>350</c:v>
                </c:pt>
                <c:pt idx="1038">
                  <c:v>437</c:v>
                </c:pt>
                <c:pt idx="1039">
                  <c:v>350</c:v>
                </c:pt>
                <c:pt idx="1040">
                  <c:v>437</c:v>
                </c:pt>
                <c:pt idx="1041">
                  <c:v>437</c:v>
                </c:pt>
                <c:pt idx="1042">
                  <c:v>350</c:v>
                </c:pt>
                <c:pt idx="1043">
                  <c:v>350</c:v>
                </c:pt>
                <c:pt idx="1044">
                  <c:v>437</c:v>
                </c:pt>
                <c:pt idx="1045">
                  <c:v>350</c:v>
                </c:pt>
                <c:pt idx="1046">
                  <c:v>350</c:v>
                </c:pt>
                <c:pt idx="1047">
                  <c:v>437</c:v>
                </c:pt>
                <c:pt idx="1048">
                  <c:v>350</c:v>
                </c:pt>
                <c:pt idx="1049">
                  <c:v>350</c:v>
                </c:pt>
                <c:pt idx="1050">
                  <c:v>350</c:v>
                </c:pt>
                <c:pt idx="1051">
                  <c:v>350</c:v>
                </c:pt>
                <c:pt idx="1052">
                  <c:v>437</c:v>
                </c:pt>
                <c:pt idx="1053">
                  <c:v>350</c:v>
                </c:pt>
                <c:pt idx="1054">
                  <c:v>350</c:v>
                </c:pt>
                <c:pt idx="1055">
                  <c:v>437</c:v>
                </c:pt>
                <c:pt idx="1056">
                  <c:v>350</c:v>
                </c:pt>
                <c:pt idx="1057">
                  <c:v>350</c:v>
                </c:pt>
                <c:pt idx="1058">
                  <c:v>350</c:v>
                </c:pt>
                <c:pt idx="1059">
                  <c:v>437</c:v>
                </c:pt>
                <c:pt idx="1060">
                  <c:v>350</c:v>
                </c:pt>
                <c:pt idx="1061">
                  <c:v>437</c:v>
                </c:pt>
                <c:pt idx="1062">
                  <c:v>350</c:v>
                </c:pt>
                <c:pt idx="1063">
                  <c:v>350</c:v>
                </c:pt>
                <c:pt idx="1064">
                  <c:v>437</c:v>
                </c:pt>
                <c:pt idx="1065">
                  <c:v>350</c:v>
                </c:pt>
                <c:pt idx="1066">
                  <c:v>437</c:v>
                </c:pt>
                <c:pt idx="1067">
                  <c:v>350</c:v>
                </c:pt>
                <c:pt idx="1068">
                  <c:v>437</c:v>
                </c:pt>
                <c:pt idx="1069">
                  <c:v>437</c:v>
                </c:pt>
                <c:pt idx="1070">
                  <c:v>350</c:v>
                </c:pt>
                <c:pt idx="1071">
                  <c:v>437</c:v>
                </c:pt>
                <c:pt idx="1072">
                  <c:v>350</c:v>
                </c:pt>
                <c:pt idx="1073">
                  <c:v>437</c:v>
                </c:pt>
                <c:pt idx="1074">
                  <c:v>350</c:v>
                </c:pt>
                <c:pt idx="1075">
                  <c:v>437</c:v>
                </c:pt>
                <c:pt idx="1076">
                  <c:v>350</c:v>
                </c:pt>
                <c:pt idx="1077">
                  <c:v>437</c:v>
                </c:pt>
                <c:pt idx="1078">
                  <c:v>350</c:v>
                </c:pt>
                <c:pt idx="1079">
                  <c:v>437</c:v>
                </c:pt>
                <c:pt idx="1080">
                  <c:v>437</c:v>
                </c:pt>
                <c:pt idx="1081">
                  <c:v>350</c:v>
                </c:pt>
                <c:pt idx="1082">
                  <c:v>437</c:v>
                </c:pt>
                <c:pt idx="1083">
                  <c:v>350</c:v>
                </c:pt>
                <c:pt idx="1084">
                  <c:v>437</c:v>
                </c:pt>
                <c:pt idx="1085">
                  <c:v>350</c:v>
                </c:pt>
                <c:pt idx="1086">
                  <c:v>437</c:v>
                </c:pt>
                <c:pt idx="1087">
                  <c:v>350</c:v>
                </c:pt>
                <c:pt idx="1088">
                  <c:v>437</c:v>
                </c:pt>
                <c:pt idx="1089">
                  <c:v>350</c:v>
                </c:pt>
                <c:pt idx="1090">
                  <c:v>437</c:v>
                </c:pt>
                <c:pt idx="1091">
                  <c:v>350</c:v>
                </c:pt>
                <c:pt idx="1092">
                  <c:v>437</c:v>
                </c:pt>
                <c:pt idx="1093">
                  <c:v>350</c:v>
                </c:pt>
                <c:pt idx="1094">
                  <c:v>350</c:v>
                </c:pt>
                <c:pt idx="1095">
                  <c:v>437</c:v>
                </c:pt>
                <c:pt idx="1096">
                  <c:v>437</c:v>
                </c:pt>
                <c:pt idx="1097">
                  <c:v>350</c:v>
                </c:pt>
                <c:pt idx="1098">
                  <c:v>350</c:v>
                </c:pt>
                <c:pt idx="1099">
                  <c:v>437</c:v>
                </c:pt>
                <c:pt idx="1100">
                  <c:v>350</c:v>
                </c:pt>
                <c:pt idx="1101">
                  <c:v>437</c:v>
                </c:pt>
                <c:pt idx="1102">
                  <c:v>350</c:v>
                </c:pt>
                <c:pt idx="1103">
                  <c:v>437</c:v>
                </c:pt>
                <c:pt idx="1104">
                  <c:v>350</c:v>
                </c:pt>
                <c:pt idx="1105">
                  <c:v>437</c:v>
                </c:pt>
                <c:pt idx="1106">
                  <c:v>350</c:v>
                </c:pt>
                <c:pt idx="1107">
                  <c:v>437</c:v>
                </c:pt>
                <c:pt idx="1108">
                  <c:v>437</c:v>
                </c:pt>
                <c:pt idx="1109">
                  <c:v>350</c:v>
                </c:pt>
                <c:pt idx="1110">
                  <c:v>437</c:v>
                </c:pt>
                <c:pt idx="1111">
                  <c:v>350</c:v>
                </c:pt>
                <c:pt idx="1112">
                  <c:v>437</c:v>
                </c:pt>
                <c:pt idx="1113">
                  <c:v>350</c:v>
                </c:pt>
                <c:pt idx="1114">
                  <c:v>437</c:v>
                </c:pt>
                <c:pt idx="1115">
                  <c:v>437</c:v>
                </c:pt>
                <c:pt idx="1116">
                  <c:v>350</c:v>
                </c:pt>
                <c:pt idx="1117">
                  <c:v>350</c:v>
                </c:pt>
                <c:pt idx="1118">
                  <c:v>437</c:v>
                </c:pt>
                <c:pt idx="1119">
                  <c:v>437</c:v>
                </c:pt>
                <c:pt idx="1120">
                  <c:v>350</c:v>
                </c:pt>
                <c:pt idx="1121">
                  <c:v>350</c:v>
                </c:pt>
                <c:pt idx="1122">
                  <c:v>437</c:v>
                </c:pt>
                <c:pt idx="1123">
                  <c:v>350</c:v>
                </c:pt>
                <c:pt idx="1124">
                  <c:v>437</c:v>
                </c:pt>
                <c:pt idx="1125">
                  <c:v>350</c:v>
                </c:pt>
                <c:pt idx="1126">
                  <c:v>350</c:v>
                </c:pt>
                <c:pt idx="1127">
                  <c:v>437</c:v>
                </c:pt>
                <c:pt idx="1128">
                  <c:v>350</c:v>
                </c:pt>
                <c:pt idx="1129">
                  <c:v>437</c:v>
                </c:pt>
                <c:pt idx="1130">
                  <c:v>350</c:v>
                </c:pt>
                <c:pt idx="1131">
                  <c:v>350</c:v>
                </c:pt>
                <c:pt idx="1132">
                  <c:v>437</c:v>
                </c:pt>
                <c:pt idx="1133">
                  <c:v>437</c:v>
                </c:pt>
                <c:pt idx="1134">
                  <c:v>350</c:v>
                </c:pt>
                <c:pt idx="1135">
                  <c:v>350</c:v>
                </c:pt>
                <c:pt idx="1136">
                  <c:v>437</c:v>
                </c:pt>
                <c:pt idx="1137">
                  <c:v>437</c:v>
                </c:pt>
                <c:pt idx="1138">
                  <c:v>350</c:v>
                </c:pt>
                <c:pt idx="1139">
                  <c:v>437</c:v>
                </c:pt>
                <c:pt idx="1140">
                  <c:v>437</c:v>
                </c:pt>
                <c:pt idx="1141">
                  <c:v>350</c:v>
                </c:pt>
                <c:pt idx="1142">
                  <c:v>350</c:v>
                </c:pt>
                <c:pt idx="1143">
                  <c:v>437</c:v>
                </c:pt>
                <c:pt idx="1144">
                  <c:v>437</c:v>
                </c:pt>
                <c:pt idx="1145">
                  <c:v>350</c:v>
                </c:pt>
                <c:pt idx="1146">
                  <c:v>437</c:v>
                </c:pt>
                <c:pt idx="1147">
                  <c:v>350</c:v>
                </c:pt>
                <c:pt idx="1148">
                  <c:v>437</c:v>
                </c:pt>
                <c:pt idx="1149">
                  <c:v>350</c:v>
                </c:pt>
                <c:pt idx="1150">
                  <c:v>437</c:v>
                </c:pt>
                <c:pt idx="1151">
                  <c:v>350</c:v>
                </c:pt>
                <c:pt idx="1152">
                  <c:v>437</c:v>
                </c:pt>
                <c:pt idx="1153">
                  <c:v>350</c:v>
                </c:pt>
                <c:pt idx="1154">
                  <c:v>437</c:v>
                </c:pt>
                <c:pt idx="1155">
                  <c:v>437</c:v>
                </c:pt>
                <c:pt idx="1156">
                  <c:v>350</c:v>
                </c:pt>
                <c:pt idx="1157">
                  <c:v>437</c:v>
                </c:pt>
                <c:pt idx="1158">
                  <c:v>437</c:v>
                </c:pt>
                <c:pt idx="1159">
                  <c:v>350</c:v>
                </c:pt>
                <c:pt idx="1160">
                  <c:v>350</c:v>
                </c:pt>
                <c:pt idx="1161">
                  <c:v>437</c:v>
                </c:pt>
                <c:pt idx="1162">
                  <c:v>437</c:v>
                </c:pt>
                <c:pt idx="1163">
                  <c:v>350</c:v>
                </c:pt>
                <c:pt idx="1164">
                  <c:v>350</c:v>
                </c:pt>
                <c:pt idx="1165">
                  <c:v>437</c:v>
                </c:pt>
                <c:pt idx="1166">
                  <c:v>437</c:v>
                </c:pt>
                <c:pt idx="1167">
                  <c:v>350</c:v>
                </c:pt>
                <c:pt idx="1168">
                  <c:v>350</c:v>
                </c:pt>
                <c:pt idx="1169">
                  <c:v>437</c:v>
                </c:pt>
                <c:pt idx="1170">
                  <c:v>350</c:v>
                </c:pt>
                <c:pt idx="1171">
                  <c:v>437</c:v>
                </c:pt>
                <c:pt idx="1172">
                  <c:v>350</c:v>
                </c:pt>
                <c:pt idx="1173">
                  <c:v>350</c:v>
                </c:pt>
                <c:pt idx="1174">
                  <c:v>437</c:v>
                </c:pt>
                <c:pt idx="1175">
                  <c:v>437</c:v>
                </c:pt>
                <c:pt idx="1176">
                  <c:v>350</c:v>
                </c:pt>
                <c:pt idx="1177">
                  <c:v>437</c:v>
                </c:pt>
                <c:pt idx="1178">
                  <c:v>437</c:v>
                </c:pt>
                <c:pt idx="1179">
                  <c:v>350</c:v>
                </c:pt>
                <c:pt idx="1180">
                  <c:v>437</c:v>
                </c:pt>
                <c:pt idx="1181">
                  <c:v>437</c:v>
                </c:pt>
                <c:pt idx="1182">
                  <c:v>350</c:v>
                </c:pt>
                <c:pt idx="1183">
                  <c:v>437</c:v>
                </c:pt>
                <c:pt idx="1184">
                  <c:v>437</c:v>
                </c:pt>
                <c:pt idx="1185">
                  <c:v>437</c:v>
                </c:pt>
                <c:pt idx="1186">
                  <c:v>437</c:v>
                </c:pt>
                <c:pt idx="1187">
                  <c:v>437</c:v>
                </c:pt>
                <c:pt idx="1188">
                  <c:v>437</c:v>
                </c:pt>
                <c:pt idx="1189">
                  <c:v>437</c:v>
                </c:pt>
                <c:pt idx="1190">
                  <c:v>437</c:v>
                </c:pt>
                <c:pt idx="1191">
                  <c:v>350</c:v>
                </c:pt>
                <c:pt idx="1192">
                  <c:v>437</c:v>
                </c:pt>
                <c:pt idx="1193">
                  <c:v>437</c:v>
                </c:pt>
                <c:pt idx="1194">
                  <c:v>437</c:v>
                </c:pt>
                <c:pt idx="1195">
                  <c:v>437</c:v>
                </c:pt>
                <c:pt idx="1196">
                  <c:v>437</c:v>
                </c:pt>
                <c:pt idx="1197">
                  <c:v>437</c:v>
                </c:pt>
                <c:pt idx="1198">
                  <c:v>350</c:v>
                </c:pt>
                <c:pt idx="1199">
                  <c:v>437</c:v>
                </c:pt>
                <c:pt idx="1200">
                  <c:v>437</c:v>
                </c:pt>
                <c:pt idx="1201">
                  <c:v>437</c:v>
                </c:pt>
                <c:pt idx="1202">
                  <c:v>437</c:v>
                </c:pt>
                <c:pt idx="1203">
                  <c:v>350</c:v>
                </c:pt>
                <c:pt idx="1204">
                  <c:v>437</c:v>
                </c:pt>
                <c:pt idx="1205">
                  <c:v>437</c:v>
                </c:pt>
                <c:pt idx="1206">
                  <c:v>350</c:v>
                </c:pt>
                <c:pt idx="1207">
                  <c:v>525</c:v>
                </c:pt>
                <c:pt idx="1208">
                  <c:v>350</c:v>
                </c:pt>
                <c:pt idx="1209">
                  <c:v>437</c:v>
                </c:pt>
                <c:pt idx="1210">
                  <c:v>437</c:v>
                </c:pt>
                <c:pt idx="1211">
                  <c:v>437</c:v>
                </c:pt>
                <c:pt idx="1212">
                  <c:v>437</c:v>
                </c:pt>
                <c:pt idx="1213">
                  <c:v>437</c:v>
                </c:pt>
                <c:pt idx="1214">
                  <c:v>437</c:v>
                </c:pt>
                <c:pt idx="1215">
                  <c:v>350</c:v>
                </c:pt>
                <c:pt idx="1216">
                  <c:v>437</c:v>
                </c:pt>
                <c:pt idx="1217">
                  <c:v>437</c:v>
                </c:pt>
                <c:pt idx="1218">
                  <c:v>350</c:v>
                </c:pt>
                <c:pt idx="1219">
                  <c:v>437</c:v>
                </c:pt>
                <c:pt idx="1220">
                  <c:v>437</c:v>
                </c:pt>
                <c:pt idx="1221">
                  <c:v>350</c:v>
                </c:pt>
                <c:pt idx="1222">
                  <c:v>437</c:v>
                </c:pt>
                <c:pt idx="1223">
                  <c:v>437</c:v>
                </c:pt>
                <c:pt idx="1224">
                  <c:v>437</c:v>
                </c:pt>
                <c:pt idx="1225">
                  <c:v>437</c:v>
                </c:pt>
                <c:pt idx="1226">
                  <c:v>437</c:v>
                </c:pt>
                <c:pt idx="1227">
                  <c:v>437</c:v>
                </c:pt>
                <c:pt idx="1228">
                  <c:v>350</c:v>
                </c:pt>
                <c:pt idx="1229">
                  <c:v>437</c:v>
                </c:pt>
                <c:pt idx="1230">
                  <c:v>437</c:v>
                </c:pt>
                <c:pt idx="1231">
                  <c:v>437</c:v>
                </c:pt>
                <c:pt idx="1232">
                  <c:v>437</c:v>
                </c:pt>
                <c:pt idx="1233">
                  <c:v>437</c:v>
                </c:pt>
                <c:pt idx="1234">
                  <c:v>437</c:v>
                </c:pt>
                <c:pt idx="1235">
                  <c:v>437</c:v>
                </c:pt>
                <c:pt idx="1236">
                  <c:v>350</c:v>
                </c:pt>
                <c:pt idx="1237">
                  <c:v>437</c:v>
                </c:pt>
                <c:pt idx="1238">
                  <c:v>437</c:v>
                </c:pt>
                <c:pt idx="1239">
                  <c:v>437</c:v>
                </c:pt>
                <c:pt idx="1240">
                  <c:v>350</c:v>
                </c:pt>
                <c:pt idx="1241">
                  <c:v>525</c:v>
                </c:pt>
                <c:pt idx="1242">
                  <c:v>350</c:v>
                </c:pt>
                <c:pt idx="1243">
                  <c:v>437</c:v>
                </c:pt>
                <c:pt idx="1244">
                  <c:v>437</c:v>
                </c:pt>
                <c:pt idx="1245">
                  <c:v>350</c:v>
                </c:pt>
                <c:pt idx="1246">
                  <c:v>437</c:v>
                </c:pt>
                <c:pt idx="1247">
                  <c:v>437</c:v>
                </c:pt>
                <c:pt idx="1248">
                  <c:v>437</c:v>
                </c:pt>
                <c:pt idx="1249">
                  <c:v>437</c:v>
                </c:pt>
                <c:pt idx="1250">
                  <c:v>437</c:v>
                </c:pt>
                <c:pt idx="1251">
                  <c:v>437</c:v>
                </c:pt>
                <c:pt idx="1252">
                  <c:v>350</c:v>
                </c:pt>
                <c:pt idx="1253">
                  <c:v>437</c:v>
                </c:pt>
                <c:pt idx="1254">
                  <c:v>437</c:v>
                </c:pt>
                <c:pt idx="1255">
                  <c:v>437</c:v>
                </c:pt>
                <c:pt idx="1256">
                  <c:v>437</c:v>
                </c:pt>
                <c:pt idx="1257">
                  <c:v>350</c:v>
                </c:pt>
                <c:pt idx="1258">
                  <c:v>437</c:v>
                </c:pt>
                <c:pt idx="1259">
                  <c:v>437</c:v>
                </c:pt>
                <c:pt idx="1260">
                  <c:v>437</c:v>
                </c:pt>
                <c:pt idx="1261">
                  <c:v>437</c:v>
                </c:pt>
                <c:pt idx="1262">
                  <c:v>350</c:v>
                </c:pt>
                <c:pt idx="1263">
                  <c:v>437</c:v>
                </c:pt>
                <c:pt idx="1264">
                  <c:v>437</c:v>
                </c:pt>
                <c:pt idx="1265">
                  <c:v>437</c:v>
                </c:pt>
                <c:pt idx="1266">
                  <c:v>437</c:v>
                </c:pt>
                <c:pt idx="1267">
                  <c:v>350</c:v>
                </c:pt>
                <c:pt idx="1268">
                  <c:v>437</c:v>
                </c:pt>
                <c:pt idx="1269">
                  <c:v>437</c:v>
                </c:pt>
                <c:pt idx="1270">
                  <c:v>437</c:v>
                </c:pt>
                <c:pt idx="1271">
                  <c:v>437</c:v>
                </c:pt>
                <c:pt idx="1272">
                  <c:v>350</c:v>
                </c:pt>
                <c:pt idx="1273">
                  <c:v>437</c:v>
                </c:pt>
                <c:pt idx="1274">
                  <c:v>437</c:v>
                </c:pt>
                <c:pt idx="1275">
                  <c:v>350</c:v>
                </c:pt>
                <c:pt idx="1276">
                  <c:v>437</c:v>
                </c:pt>
                <c:pt idx="1277">
                  <c:v>437</c:v>
                </c:pt>
                <c:pt idx="1278">
                  <c:v>350</c:v>
                </c:pt>
                <c:pt idx="1279">
                  <c:v>437</c:v>
                </c:pt>
                <c:pt idx="1280">
                  <c:v>437</c:v>
                </c:pt>
                <c:pt idx="1281">
                  <c:v>350</c:v>
                </c:pt>
                <c:pt idx="1282">
                  <c:v>437</c:v>
                </c:pt>
                <c:pt idx="1283">
                  <c:v>437</c:v>
                </c:pt>
                <c:pt idx="1284">
                  <c:v>437</c:v>
                </c:pt>
                <c:pt idx="1285">
                  <c:v>350</c:v>
                </c:pt>
                <c:pt idx="1286">
                  <c:v>437</c:v>
                </c:pt>
                <c:pt idx="1287">
                  <c:v>437</c:v>
                </c:pt>
                <c:pt idx="1288">
                  <c:v>350</c:v>
                </c:pt>
                <c:pt idx="1289">
                  <c:v>437</c:v>
                </c:pt>
                <c:pt idx="1290">
                  <c:v>350</c:v>
                </c:pt>
                <c:pt idx="1291">
                  <c:v>437</c:v>
                </c:pt>
                <c:pt idx="1292">
                  <c:v>350</c:v>
                </c:pt>
                <c:pt idx="1293">
                  <c:v>437</c:v>
                </c:pt>
                <c:pt idx="1294">
                  <c:v>350</c:v>
                </c:pt>
                <c:pt idx="1295">
                  <c:v>437</c:v>
                </c:pt>
                <c:pt idx="1296">
                  <c:v>350</c:v>
                </c:pt>
                <c:pt idx="1297">
                  <c:v>350</c:v>
                </c:pt>
                <c:pt idx="1298">
                  <c:v>437</c:v>
                </c:pt>
                <c:pt idx="1299">
                  <c:v>350</c:v>
                </c:pt>
                <c:pt idx="1300">
                  <c:v>350</c:v>
                </c:pt>
                <c:pt idx="1301">
                  <c:v>350</c:v>
                </c:pt>
                <c:pt idx="1302">
                  <c:v>350</c:v>
                </c:pt>
                <c:pt idx="1303">
                  <c:v>350</c:v>
                </c:pt>
                <c:pt idx="1304">
                  <c:v>437</c:v>
                </c:pt>
                <c:pt idx="1305">
                  <c:v>262</c:v>
                </c:pt>
                <c:pt idx="1306">
                  <c:v>350</c:v>
                </c:pt>
                <c:pt idx="1307">
                  <c:v>350</c:v>
                </c:pt>
                <c:pt idx="1308">
                  <c:v>350</c:v>
                </c:pt>
                <c:pt idx="1309">
                  <c:v>350</c:v>
                </c:pt>
                <c:pt idx="1310">
                  <c:v>350</c:v>
                </c:pt>
                <c:pt idx="1311">
                  <c:v>350</c:v>
                </c:pt>
                <c:pt idx="1312">
                  <c:v>350</c:v>
                </c:pt>
                <c:pt idx="1313">
                  <c:v>262</c:v>
                </c:pt>
                <c:pt idx="1314">
                  <c:v>350</c:v>
                </c:pt>
                <c:pt idx="1315">
                  <c:v>262</c:v>
                </c:pt>
                <c:pt idx="1316">
                  <c:v>350</c:v>
                </c:pt>
                <c:pt idx="1317">
                  <c:v>350</c:v>
                </c:pt>
                <c:pt idx="1318">
                  <c:v>262</c:v>
                </c:pt>
                <c:pt idx="1319">
                  <c:v>262</c:v>
                </c:pt>
                <c:pt idx="1320">
                  <c:v>350</c:v>
                </c:pt>
                <c:pt idx="1321">
                  <c:v>262</c:v>
                </c:pt>
                <c:pt idx="1322">
                  <c:v>262</c:v>
                </c:pt>
                <c:pt idx="1323">
                  <c:v>262</c:v>
                </c:pt>
                <c:pt idx="1324">
                  <c:v>262</c:v>
                </c:pt>
                <c:pt idx="1325">
                  <c:v>262</c:v>
                </c:pt>
                <c:pt idx="1326">
                  <c:v>262</c:v>
                </c:pt>
                <c:pt idx="1327">
                  <c:v>262</c:v>
                </c:pt>
                <c:pt idx="1328">
                  <c:v>262</c:v>
                </c:pt>
                <c:pt idx="1329">
                  <c:v>175</c:v>
                </c:pt>
                <c:pt idx="1330">
                  <c:v>262</c:v>
                </c:pt>
                <c:pt idx="1331">
                  <c:v>262</c:v>
                </c:pt>
                <c:pt idx="1332">
                  <c:v>262</c:v>
                </c:pt>
                <c:pt idx="1333">
                  <c:v>175</c:v>
                </c:pt>
                <c:pt idx="1334">
                  <c:v>262</c:v>
                </c:pt>
                <c:pt idx="1335">
                  <c:v>175</c:v>
                </c:pt>
                <c:pt idx="1336">
                  <c:v>262</c:v>
                </c:pt>
                <c:pt idx="1337">
                  <c:v>262</c:v>
                </c:pt>
                <c:pt idx="1338">
                  <c:v>175</c:v>
                </c:pt>
                <c:pt idx="1339">
                  <c:v>175</c:v>
                </c:pt>
                <c:pt idx="1340">
                  <c:v>262</c:v>
                </c:pt>
                <c:pt idx="1341">
                  <c:v>262</c:v>
                </c:pt>
                <c:pt idx="1342">
                  <c:v>175</c:v>
                </c:pt>
                <c:pt idx="1343">
                  <c:v>175</c:v>
                </c:pt>
                <c:pt idx="1344">
                  <c:v>262</c:v>
                </c:pt>
                <c:pt idx="1345">
                  <c:v>262</c:v>
                </c:pt>
                <c:pt idx="1346">
                  <c:v>175</c:v>
                </c:pt>
                <c:pt idx="1347">
                  <c:v>175</c:v>
                </c:pt>
                <c:pt idx="1348">
                  <c:v>175</c:v>
                </c:pt>
                <c:pt idx="1349">
                  <c:v>175</c:v>
                </c:pt>
                <c:pt idx="1350">
                  <c:v>262</c:v>
                </c:pt>
                <c:pt idx="1351">
                  <c:v>175</c:v>
                </c:pt>
                <c:pt idx="1352">
                  <c:v>175</c:v>
                </c:pt>
                <c:pt idx="1353">
                  <c:v>175</c:v>
                </c:pt>
                <c:pt idx="1354">
                  <c:v>262</c:v>
                </c:pt>
                <c:pt idx="1355">
                  <c:v>175</c:v>
                </c:pt>
                <c:pt idx="1356">
                  <c:v>175</c:v>
                </c:pt>
                <c:pt idx="1357">
                  <c:v>175</c:v>
                </c:pt>
                <c:pt idx="1358">
                  <c:v>175</c:v>
                </c:pt>
                <c:pt idx="1359">
                  <c:v>175</c:v>
                </c:pt>
                <c:pt idx="1360">
                  <c:v>175</c:v>
                </c:pt>
                <c:pt idx="1361">
                  <c:v>175</c:v>
                </c:pt>
                <c:pt idx="1362">
                  <c:v>175</c:v>
                </c:pt>
                <c:pt idx="1363">
                  <c:v>175</c:v>
                </c:pt>
                <c:pt idx="1364">
                  <c:v>87</c:v>
                </c:pt>
                <c:pt idx="1365">
                  <c:v>175</c:v>
                </c:pt>
                <c:pt idx="1366">
                  <c:v>175</c:v>
                </c:pt>
                <c:pt idx="1367">
                  <c:v>175</c:v>
                </c:pt>
                <c:pt idx="1368">
                  <c:v>87</c:v>
                </c:pt>
                <c:pt idx="1369">
                  <c:v>175</c:v>
                </c:pt>
                <c:pt idx="1370">
                  <c:v>175</c:v>
                </c:pt>
                <c:pt idx="1371">
                  <c:v>175</c:v>
                </c:pt>
                <c:pt idx="1372">
                  <c:v>87</c:v>
                </c:pt>
                <c:pt idx="1373">
                  <c:v>175</c:v>
                </c:pt>
                <c:pt idx="1374">
                  <c:v>175</c:v>
                </c:pt>
                <c:pt idx="1375">
                  <c:v>87</c:v>
                </c:pt>
                <c:pt idx="1376">
                  <c:v>175</c:v>
                </c:pt>
                <c:pt idx="1377">
                  <c:v>175</c:v>
                </c:pt>
                <c:pt idx="1378">
                  <c:v>87</c:v>
                </c:pt>
                <c:pt idx="1379">
                  <c:v>87</c:v>
                </c:pt>
                <c:pt idx="1380">
                  <c:v>175</c:v>
                </c:pt>
                <c:pt idx="1381">
                  <c:v>87</c:v>
                </c:pt>
                <c:pt idx="1382">
                  <c:v>87</c:v>
                </c:pt>
                <c:pt idx="1383">
                  <c:v>175</c:v>
                </c:pt>
                <c:pt idx="1384">
                  <c:v>87</c:v>
                </c:pt>
                <c:pt idx="1385">
                  <c:v>87</c:v>
                </c:pt>
                <c:pt idx="1386">
                  <c:v>175</c:v>
                </c:pt>
                <c:pt idx="1387">
                  <c:v>87</c:v>
                </c:pt>
                <c:pt idx="1388">
                  <c:v>87</c:v>
                </c:pt>
                <c:pt idx="1389">
                  <c:v>87</c:v>
                </c:pt>
                <c:pt idx="1390">
                  <c:v>87</c:v>
                </c:pt>
                <c:pt idx="1391">
                  <c:v>87</c:v>
                </c:pt>
                <c:pt idx="1392">
                  <c:v>87</c:v>
                </c:pt>
                <c:pt idx="1393">
                  <c:v>87</c:v>
                </c:pt>
                <c:pt idx="1394">
                  <c:v>87</c:v>
                </c:pt>
                <c:pt idx="1395">
                  <c:v>87</c:v>
                </c:pt>
                <c:pt idx="1396">
                  <c:v>87</c:v>
                </c:pt>
                <c:pt idx="1397">
                  <c:v>87</c:v>
                </c:pt>
                <c:pt idx="1398">
                  <c:v>87</c:v>
                </c:pt>
                <c:pt idx="1399">
                  <c:v>87</c:v>
                </c:pt>
                <c:pt idx="1400">
                  <c:v>87</c:v>
                </c:pt>
                <c:pt idx="1401">
                  <c:v>87</c:v>
                </c:pt>
                <c:pt idx="1402">
                  <c:v>87</c:v>
                </c:pt>
                <c:pt idx="1403">
                  <c:v>87</c:v>
                </c:pt>
                <c:pt idx="1404">
                  <c:v>87</c:v>
                </c:pt>
                <c:pt idx="1405">
                  <c:v>87</c:v>
                </c:pt>
                <c:pt idx="1406">
                  <c:v>87</c:v>
                </c:pt>
                <c:pt idx="1407">
                  <c:v>87</c:v>
                </c:pt>
                <c:pt idx="1408">
                  <c:v>87</c:v>
                </c:pt>
                <c:pt idx="1409">
                  <c:v>0</c:v>
                </c:pt>
                <c:pt idx="1410">
                  <c:v>87</c:v>
                </c:pt>
                <c:pt idx="1411">
                  <c:v>87</c:v>
                </c:pt>
                <c:pt idx="1412">
                  <c:v>87</c:v>
                </c:pt>
                <c:pt idx="1413">
                  <c:v>87</c:v>
                </c:pt>
                <c:pt idx="1414">
                  <c:v>87</c:v>
                </c:pt>
                <c:pt idx="1415">
                  <c:v>87</c:v>
                </c:pt>
                <c:pt idx="1416">
                  <c:v>0</c:v>
                </c:pt>
                <c:pt idx="1417">
                  <c:v>87</c:v>
                </c:pt>
                <c:pt idx="1418">
                  <c:v>87</c:v>
                </c:pt>
                <c:pt idx="1419">
                  <c:v>87</c:v>
                </c:pt>
                <c:pt idx="1420">
                  <c:v>87</c:v>
                </c:pt>
                <c:pt idx="1421">
                  <c:v>87</c:v>
                </c:pt>
                <c:pt idx="1422">
                  <c:v>87</c:v>
                </c:pt>
                <c:pt idx="1423">
                  <c:v>87</c:v>
                </c:pt>
                <c:pt idx="1424">
                  <c:v>87</c:v>
                </c:pt>
                <c:pt idx="1425">
                  <c:v>87</c:v>
                </c:pt>
                <c:pt idx="1426">
                  <c:v>87</c:v>
                </c:pt>
                <c:pt idx="1427">
                  <c:v>0</c:v>
                </c:pt>
                <c:pt idx="1428">
                  <c:v>87</c:v>
                </c:pt>
                <c:pt idx="1429">
                  <c:v>87</c:v>
                </c:pt>
                <c:pt idx="1430">
                  <c:v>87</c:v>
                </c:pt>
                <c:pt idx="1431">
                  <c:v>87</c:v>
                </c:pt>
                <c:pt idx="1432">
                  <c:v>0</c:v>
                </c:pt>
                <c:pt idx="1433">
                  <c:v>87</c:v>
                </c:pt>
                <c:pt idx="1434">
                  <c:v>87</c:v>
                </c:pt>
                <c:pt idx="1435">
                  <c:v>0</c:v>
                </c:pt>
                <c:pt idx="1436">
                  <c:v>87</c:v>
                </c:pt>
                <c:pt idx="1437">
                  <c:v>87</c:v>
                </c:pt>
                <c:pt idx="1438">
                  <c:v>87</c:v>
                </c:pt>
                <c:pt idx="1439">
                  <c:v>87</c:v>
                </c:pt>
                <c:pt idx="1440">
                  <c:v>0</c:v>
                </c:pt>
                <c:pt idx="1441">
                  <c:v>87</c:v>
                </c:pt>
                <c:pt idx="1442">
                  <c:v>87</c:v>
                </c:pt>
                <c:pt idx="1443">
                  <c:v>0</c:v>
                </c:pt>
                <c:pt idx="1444">
                  <c:v>87</c:v>
                </c:pt>
                <c:pt idx="1445">
                  <c:v>87</c:v>
                </c:pt>
                <c:pt idx="1446">
                  <c:v>0</c:v>
                </c:pt>
                <c:pt idx="1447">
                  <c:v>87</c:v>
                </c:pt>
                <c:pt idx="1448">
                  <c:v>87</c:v>
                </c:pt>
                <c:pt idx="1449">
                  <c:v>0</c:v>
                </c:pt>
                <c:pt idx="1450">
                  <c:v>87</c:v>
                </c:pt>
                <c:pt idx="1451">
                  <c:v>87</c:v>
                </c:pt>
                <c:pt idx="1452">
                  <c:v>87</c:v>
                </c:pt>
                <c:pt idx="1453">
                  <c:v>87</c:v>
                </c:pt>
                <c:pt idx="1454">
                  <c:v>0</c:v>
                </c:pt>
                <c:pt idx="1455">
                  <c:v>87</c:v>
                </c:pt>
                <c:pt idx="1456">
                  <c:v>87</c:v>
                </c:pt>
                <c:pt idx="1457">
                  <c:v>87</c:v>
                </c:pt>
                <c:pt idx="1458">
                  <c:v>87</c:v>
                </c:pt>
                <c:pt idx="1459">
                  <c:v>0</c:v>
                </c:pt>
                <c:pt idx="1460">
                  <c:v>87</c:v>
                </c:pt>
                <c:pt idx="1461">
                  <c:v>87</c:v>
                </c:pt>
                <c:pt idx="1462">
                  <c:v>0</c:v>
                </c:pt>
                <c:pt idx="1463">
                  <c:v>87</c:v>
                </c:pt>
                <c:pt idx="1464">
                  <c:v>0</c:v>
                </c:pt>
                <c:pt idx="1465">
                  <c:v>87</c:v>
                </c:pt>
                <c:pt idx="1466">
                  <c:v>0</c:v>
                </c:pt>
                <c:pt idx="1467">
                  <c:v>87</c:v>
                </c:pt>
                <c:pt idx="1468">
                  <c:v>87</c:v>
                </c:pt>
                <c:pt idx="1469">
                  <c:v>87</c:v>
                </c:pt>
                <c:pt idx="1470">
                  <c:v>0</c:v>
                </c:pt>
                <c:pt idx="1471">
                  <c:v>87</c:v>
                </c:pt>
                <c:pt idx="1472">
                  <c:v>87</c:v>
                </c:pt>
                <c:pt idx="1473">
                  <c:v>0</c:v>
                </c:pt>
                <c:pt idx="1474">
                  <c:v>87</c:v>
                </c:pt>
                <c:pt idx="1475">
                  <c:v>0</c:v>
                </c:pt>
                <c:pt idx="1476">
                  <c:v>87</c:v>
                </c:pt>
                <c:pt idx="1477">
                  <c:v>87</c:v>
                </c:pt>
                <c:pt idx="1478">
                  <c:v>0</c:v>
                </c:pt>
                <c:pt idx="1479">
                  <c:v>87</c:v>
                </c:pt>
                <c:pt idx="1480">
                  <c:v>87</c:v>
                </c:pt>
                <c:pt idx="1481">
                  <c:v>0</c:v>
                </c:pt>
                <c:pt idx="1482">
                  <c:v>87</c:v>
                </c:pt>
                <c:pt idx="1483">
                  <c:v>87</c:v>
                </c:pt>
                <c:pt idx="1484">
                  <c:v>0</c:v>
                </c:pt>
                <c:pt idx="1485">
                  <c:v>87</c:v>
                </c:pt>
                <c:pt idx="1486">
                  <c:v>0</c:v>
                </c:pt>
                <c:pt idx="1487">
                  <c:v>87</c:v>
                </c:pt>
                <c:pt idx="1488">
                  <c:v>0</c:v>
                </c:pt>
                <c:pt idx="1489">
                  <c:v>0</c:v>
                </c:pt>
                <c:pt idx="1490">
                  <c:v>0</c:v>
                </c:pt>
                <c:pt idx="1491">
                  <c:v>0</c:v>
                </c:pt>
                <c:pt idx="1492">
                  <c:v>0</c:v>
                </c:pt>
                <c:pt idx="1493">
                  <c:v>0</c:v>
                </c:pt>
                <c:pt idx="1494">
                  <c:v>0</c:v>
                </c:pt>
                <c:pt idx="1495">
                  <c:v>0</c:v>
                </c:pt>
                <c:pt idx="1496">
                  <c:v>0</c:v>
                </c:pt>
                <c:pt idx="1497">
                  <c:v>0</c:v>
                </c:pt>
                <c:pt idx="1498">
                  <c:v>0</c:v>
                </c:pt>
                <c:pt idx="1499">
                  <c:v>0</c:v>
                </c:pt>
                <c:pt idx="1500">
                  <c:v>0</c:v>
                </c:pt>
                <c:pt idx="1501">
                  <c:v>0</c:v>
                </c:pt>
                <c:pt idx="1502">
                  <c:v>0</c:v>
                </c:pt>
                <c:pt idx="1503">
                  <c:v>0</c:v>
                </c:pt>
                <c:pt idx="1504">
                  <c:v>0</c:v>
                </c:pt>
                <c:pt idx="1505">
                  <c:v>0</c:v>
                </c:pt>
                <c:pt idx="1506">
                  <c:v>0</c:v>
                </c:pt>
                <c:pt idx="1507">
                  <c:v>0</c:v>
                </c:pt>
                <c:pt idx="1508">
                  <c:v>0</c:v>
                </c:pt>
                <c:pt idx="1509">
                  <c:v>0</c:v>
                </c:pt>
                <c:pt idx="1510">
                  <c:v>0</c:v>
                </c:pt>
                <c:pt idx="1511">
                  <c:v>0</c:v>
                </c:pt>
                <c:pt idx="1512">
                  <c:v>0</c:v>
                </c:pt>
                <c:pt idx="1513">
                  <c:v>87</c:v>
                </c:pt>
                <c:pt idx="1514">
                  <c:v>0</c:v>
                </c:pt>
                <c:pt idx="1515">
                  <c:v>87</c:v>
                </c:pt>
                <c:pt idx="1516">
                  <c:v>0</c:v>
                </c:pt>
                <c:pt idx="1517">
                  <c:v>87</c:v>
                </c:pt>
                <c:pt idx="1518">
                  <c:v>87</c:v>
                </c:pt>
                <c:pt idx="1519">
                  <c:v>0</c:v>
                </c:pt>
                <c:pt idx="1520">
                  <c:v>0</c:v>
                </c:pt>
                <c:pt idx="1521">
                  <c:v>87</c:v>
                </c:pt>
                <c:pt idx="1522">
                  <c:v>0</c:v>
                </c:pt>
                <c:pt idx="1523">
                  <c:v>87</c:v>
                </c:pt>
                <c:pt idx="1524">
                  <c:v>0</c:v>
                </c:pt>
                <c:pt idx="1525">
                  <c:v>0</c:v>
                </c:pt>
                <c:pt idx="1526">
                  <c:v>0</c:v>
                </c:pt>
                <c:pt idx="1527">
                  <c:v>0</c:v>
                </c:pt>
                <c:pt idx="1528">
                  <c:v>0</c:v>
                </c:pt>
                <c:pt idx="1529">
                  <c:v>0</c:v>
                </c:pt>
                <c:pt idx="1530">
                  <c:v>0</c:v>
                </c:pt>
                <c:pt idx="1531">
                  <c:v>0</c:v>
                </c:pt>
                <c:pt idx="1532">
                  <c:v>0</c:v>
                </c:pt>
                <c:pt idx="1533">
                  <c:v>0</c:v>
                </c:pt>
                <c:pt idx="1534">
                  <c:v>0</c:v>
                </c:pt>
                <c:pt idx="1535">
                  <c:v>0</c:v>
                </c:pt>
                <c:pt idx="1536">
                  <c:v>0</c:v>
                </c:pt>
                <c:pt idx="1537">
                  <c:v>0</c:v>
                </c:pt>
                <c:pt idx="1538">
                  <c:v>0</c:v>
                </c:pt>
                <c:pt idx="1539">
                  <c:v>0</c:v>
                </c:pt>
                <c:pt idx="1540">
                  <c:v>0</c:v>
                </c:pt>
                <c:pt idx="1541">
                  <c:v>0</c:v>
                </c:pt>
                <c:pt idx="1542">
                  <c:v>0</c:v>
                </c:pt>
                <c:pt idx="1543">
                  <c:v>0</c:v>
                </c:pt>
                <c:pt idx="1544">
                  <c:v>0</c:v>
                </c:pt>
                <c:pt idx="1545">
                  <c:v>87</c:v>
                </c:pt>
                <c:pt idx="1546">
                  <c:v>0</c:v>
                </c:pt>
                <c:pt idx="1547">
                  <c:v>0</c:v>
                </c:pt>
                <c:pt idx="1548">
                  <c:v>0</c:v>
                </c:pt>
                <c:pt idx="1549">
                  <c:v>0</c:v>
                </c:pt>
                <c:pt idx="1550">
                  <c:v>0</c:v>
                </c:pt>
                <c:pt idx="1551">
                  <c:v>0</c:v>
                </c:pt>
                <c:pt idx="1552">
                  <c:v>0</c:v>
                </c:pt>
                <c:pt idx="1553">
                  <c:v>0</c:v>
                </c:pt>
                <c:pt idx="1554">
                  <c:v>0</c:v>
                </c:pt>
                <c:pt idx="1555">
                  <c:v>0</c:v>
                </c:pt>
                <c:pt idx="1556">
                  <c:v>0</c:v>
                </c:pt>
                <c:pt idx="1557">
                  <c:v>0</c:v>
                </c:pt>
                <c:pt idx="1558">
                  <c:v>0</c:v>
                </c:pt>
                <c:pt idx="1559">
                  <c:v>0</c:v>
                </c:pt>
                <c:pt idx="1560">
                  <c:v>0</c:v>
                </c:pt>
                <c:pt idx="1561">
                  <c:v>0</c:v>
                </c:pt>
                <c:pt idx="1562">
                  <c:v>0</c:v>
                </c:pt>
                <c:pt idx="1563">
                  <c:v>0</c:v>
                </c:pt>
                <c:pt idx="1564">
                  <c:v>0</c:v>
                </c:pt>
                <c:pt idx="1565">
                  <c:v>0</c:v>
                </c:pt>
                <c:pt idx="1566">
                  <c:v>0</c:v>
                </c:pt>
                <c:pt idx="1567">
                  <c:v>0</c:v>
                </c:pt>
                <c:pt idx="1568">
                  <c:v>0</c:v>
                </c:pt>
                <c:pt idx="1569">
                  <c:v>0</c:v>
                </c:pt>
                <c:pt idx="1570">
                  <c:v>0</c:v>
                </c:pt>
                <c:pt idx="1571">
                  <c:v>0</c:v>
                </c:pt>
                <c:pt idx="1572">
                  <c:v>0</c:v>
                </c:pt>
                <c:pt idx="1573">
                  <c:v>0</c:v>
                </c:pt>
                <c:pt idx="1574">
                  <c:v>0</c:v>
                </c:pt>
                <c:pt idx="1575">
                  <c:v>0</c:v>
                </c:pt>
                <c:pt idx="1576">
                  <c:v>87</c:v>
                </c:pt>
                <c:pt idx="1577">
                  <c:v>0</c:v>
                </c:pt>
                <c:pt idx="1578">
                  <c:v>0</c:v>
                </c:pt>
                <c:pt idx="1579">
                  <c:v>0</c:v>
                </c:pt>
                <c:pt idx="1580">
                  <c:v>0</c:v>
                </c:pt>
                <c:pt idx="1581">
                  <c:v>87</c:v>
                </c:pt>
                <c:pt idx="1582">
                  <c:v>0</c:v>
                </c:pt>
                <c:pt idx="1583">
                  <c:v>0</c:v>
                </c:pt>
                <c:pt idx="1584">
                  <c:v>87</c:v>
                </c:pt>
                <c:pt idx="1585">
                  <c:v>0</c:v>
                </c:pt>
                <c:pt idx="1586">
                  <c:v>0</c:v>
                </c:pt>
                <c:pt idx="1587">
                  <c:v>0</c:v>
                </c:pt>
                <c:pt idx="1588">
                  <c:v>0</c:v>
                </c:pt>
                <c:pt idx="1589">
                  <c:v>0</c:v>
                </c:pt>
                <c:pt idx="1590">
                  <c:v>0</c:v>
                </c:pt>
                <c:pt idx="1591">
                  <c:v>0</c:v>
                </c:pt>
                <c:pt idx="1592">
                  <c:v>-87</c:v>
                </c:pt>
                <c:pt idx="1593">
                  <c:v>0</c:v>
                </c:pt>
                <c:pt idx="1594">
                  <c:v>87</c:v>
                </c:pt>
                <c:pt idx="1595">
                  <c:v>0</c:v>
                </c:pt>
                <c:pt idx="1596">
                  <c:v>0</c:v>
                </c:pt>
                <c:pt idx="1597">
                  <c:v>0</c:v>
                </c:pt>
                <c:pt idx="1598">
                  <c:v>0</c:v>
                </c:pt>
                <c:pt idx="1599">
                  <c:v>0</c:v>
                </c:pt>
                <c:pt idx="1600">
                  <c:v>0</c:v>
                </c:pt>
                <c:pt idx="1601">
                  <c:v>0</c:v>
                </c:pt>
                <c:pt idx="1602">
                  <c:v>0</c:v>
                </c:pt>
                <c:pt idx="1603">
                  <c:v>0</c:v>
                </c:pt>
                <c:pt idx="1604">
                  <c:v>0</c:v>
                </c:pt>
                <c:pt idx="1605">
                  <c:v>0</c:v>
                </c:pt>
                <c:pt idx="1606">
                  <c:v>0</c:v>
                </c:pt>
                <c:pt idx="1607">
                  <c:v>0</c:v>
                </c:pt>
                <c:pt idx="1608">
                  <c:v>0</c:v>
                </c:pt>
                <c:pt idx="1609">
                  <c:v>0</c:v>
                </c:pt>
                <c:pt idx="1610">
                  <c:v>0</c:v>
                </c:pt>
                <c:pt idx="1611">
                  <c:v>0</c:v>
                </c:pt>
                <c:pt idx="1612">
                  <c:v>0</c:v>
                </c:pt>
                <c:pt idx="1613">
                  <c:v>0</c:v>
                </c:pt>
                <c:pt idx="1614">
                  <c:v>0</c:v>
                </c:pt>
                <c:pt idx="1615">
                  <c:v>0</c:v>
                </c:pt>
                <c:pt idx="1616">
                  <c:v>0</c:v>
                </c:pt>
                <c:pt idx="1617">
                  <c:v>0</c:v>
                </c:pt>
                <c:pt idx="1618">
                  <c:v>87</c:v>
                </c:pt>
                <c:pt idx="1619">
                  <c:v>0</c:v>
                </c:pt>
                <c:pt idx="1620">
                  <c:v>87</c:v>
                </c:pt>
                <c:pt idx="1621">
                  <c:v>0</c:v>
                </c:pt>
                <c:pt idx="1622">
                  <c:v>0</c:v>
                </c:pt>
                <c:pt idx="1623">
                  <c:v>0</c:v>
                </c:pt>
                <c:pt idx="1624">
                  <c:v>0</c:v>
                </c:pt>
                <c:pt idx="1625">
                  <c:v>0</c:v>
                </c:pt>
                <c:pt idx="1626">
                  <c:v>0</c:v>
                </c:pt>
                <c:pt idx="1627">
                  <c:v>0</c:v>
                </c:pt>
                <c:pt idx="1628">
                  <c:v>0</c:v>
                </c:pt>
                <c:pt idx="1629">
                  <c:v>0</c:v>
                </c:pt>
                <c:pt idx="1630">
                  <c:v>0</c:v>
                </c:pt>
                <c:pt idx="1631">
                  <c:v>0</c:v>
                </c:pt>
                <c:pt idx="1632">
                  <c:v>0</c:v>
                </c:pt>
                <c:pt idx="1633">
                  <c:v>0</c:v>
                </c:pt>
                <c:pt idx="1634">
                  <c:v>0</c:v>
                </c:pt>
                <c:pt idx="1635">
                  <c:v>0</c:v>
                </c:pt>
                <c:pt idx="1636">
                  <c:v>0</c:v>
                </c:pt>
                <c:pt idx="1637">
                  <c:v>0</c:v>
                </c:pt>
                <c:pt idx="1638">
                  <c:v>0</c:v>
                </c:pt>
                <c:pt idx="1639">
                  <c:v>0</c:v>
                </c:pt>
                <c:pt idx="1640">
                  <c:v>0</c:v>
                </c:pt>
                <c:pt idx="1641">
                  <c:v>0</c:v>
                </c:pt>
                <c:pt idx="1642">
                  <c:v>0</c:v>
                </c:pt>
                <c:pt idx="1643">
                  <c:v>0</c:v>
                </c:pt>
                <c:pt idx="1644">
                  <c:v>0</c:v>
                </c:pt>
                <c:pt idx="1645">
                  <c:v>0</c:v>
                </c:pt>
                <c:pt idx="1646">
                  <c:v>0</c:v>
                </c:pt>
                <c:pt idx="1647">
                  <c:v>0</c:v>
                </c:pt>
                <c:pt idx="1648">
                  <c:v>0</c:v>
                </c:pt>
                <c:pt idx="1649">
                  <c:v>0</c:v>
                </c:pt>
                <c:pt idx="1650">
                  <c:v>0</c:v>
                </c:pt>
                <c:pt idx="1651">
                  <c:v>0</c:v>
                </c:pt>
                <c:pt idx="1652">
                  <c:v>0</c:v>
                </c:pt>
                <c:pt idx="1653">
                  <c:v>0</c:v>
                </c:pt>
                <c:pt idx="1654">
                  <c:v>0</c:v>
                </c:pt>
                <c:pt idx="1655">
                  <c:v>0</c:v>
                </c:pt>
                <c:pt idx="1656">
                  <c:v>0</c:v>
                </c:pt>
                <c:pt idx="1657">
                  <c:v>0</c:v>
                </c:pt>
                <c:pt idx="1658">
                  <c:v>0</c:v>
                </c:pt>
                <c:pt idx="1659">
                  <c:v>0</c:v>
                </c:pt>
                <c:pt idx="1660">
                  <c:v>0</c:v>
                </c:pt>
                <c:pt idx="1661">
                  <c:v>0</c:v>
                </c:pt>
                <c:pt idx="1662">
                  <c:v>0</c:v>
                </c:pt>
                <c:pt idx="1663">
                  <c:v>0</c:v>
                </c:pt>
                <c:pt idx="1664">
                  <c:v>0</c:v>
                </c:pt>
                <c:pt idx="1665">
                  <c:v>87</c:v>
                </c:pt>
                <c:pt idx="1666">
                  <c:v>0</c:v>
                </c:pt>
                <c:pt idx="1667">
                  <c:v>0</c:v>
                </c:pt>
                <c:pt idx="1668">
                  <c:v>0</c:v>
                </c:pt>
                <c:pt idx="1669">
                  <c:v>0</c:v>
                </c:pt>
                <c:pt idx="1670">
                  <c:v>0</c:v>
                </c:pt>
                <c:pt idx="1671">
                  <c:v>0</c:v>
                </c:pt>
                <c:pt idx="1672">
                  <c:v>0</c:v>
                </c:pt>
                <c:pt idx="1673">
                  <c:v>0</c:v>
                </c:pt>
                <c:pt idx="1674">
                  <c:v>0</c:v>
                </c:pt>
                <c:pt idx="1675">
                  <c:v>0</c:v>
                </c:pt>
                <c:pt idx="1676">
                  <c:v>0</c:v>
                </c:pt>
                <c:pt idx="1677">
                  <c:v>0</c:v>
                </c:pt>
                <c:pt idx="1678">
                  <c:v>0</c:v>
                </c:pt>
                <c:pt idx="1679">
                  <c:v>0</c:v>
                </c:pt>
                <c:pt idx="1680">
                  <c:v>0</c:v>
                </c:pt>
                <c:pt idx="1681">
                  <c:v>0</c:v>
                </c:pt>
                <c:pt idx="1682">
                  <c:v>0</c:v>
                </c:pt>
                <c:pt idx="1683">
                  <c:v>0</c:v>
                </c:pt>
                <c:pt idx="1684">
                  <c:v>0</c:v>
                </c:pt>
                <c:pt idx="1685">
                  <c:v>0</c:v>
                </c:pt>
                <c:pt idx="1686">
                  <c:v>0</c:v>
                </c:pt>
                <c:pt idx="1687">
                  <c:v>0</c:v>
                </c:pt>
                <c:pt idx="1688">
                  <c:v>0</c:v>
                </c:pt>
                <c:pt idx="1689">
                  <c:v>0</c:v>
                </c:pt>
                <c:pt idx="1690">
                  <c:v>0</c:v>
                </c:pt>
                <c:pt idx="1691">
                  <c:v>0</c:v>
                </c:pt>
                <c:pt idx="1692">
                  <c:v>0</c:v>
                </c:pt>
                <c:pt idx="1693">
                  <c:v>0</c:v>
                </c:pt>
                <c:pt idx="1694">
                  <c:v>0</c:v>
                </c:pt>
                <c:pt idx="1695">
                  <c:v>0</c:v>
                </c:pt>
                <c:pt idx="1696">
                  <c:v>0</c:v>
                </c:pt>
                <c:pt idx="1697">
                  <c:v>0</c:v>
                </c:pt>
                <c:pt idx="1698">
                  <c:v>0</c:v>
                </c:pt>
                <c:pt idx="1699">
                  <c:v>0</c:v>
                </c:pt>
                <c:pt idx="1700">
                  <c:v>0</c:v>
                </c:pt>
                <c:pt idx="1701">
                  <c:v>0</c:v>
                </c:pt>
                <c:pt idx="1702">
                  <c:v>0</c:v>
                </c:pt>
                <c:pt idx="1703">
                  <c:v>0</c:v>
                </c:pt>
                <c:pt idx="1704">
                  <c:v>0</c:v>
                </c:pt>
                <c:pt idx="1705">
                  <c:v>0</c:v>
                </c:pt>
                <c:pt idx="1706">
                  <c:v>0</c:v>
                </c:pt>
                <c:pt idx="1707">
                  <c:v>0</c:v>
                </c:pt>
                <c:pt idx="1708">
                  <c:v>0</c:v>
                </c:pt>
                <c:pt idx="1709">
                  <c:v>0</c:v>
                </c:pt>
                <c:pt idx="1710">
                  <c:v>87</c:v>
                </c:pt>
                <c:pt idx="1711">
                  <c:v>0</c:v>
                </c:pt>
                <c:pt idx="1712">
                  <c:v>-87</c:v>
                </c:pt>
                <c:pt idx="1713">
                  <c:v>0</c:v>
                </c:pt>
                <c:pt idx="1714">
                  <c:v>0</c:v>
                </c:pt>
                <c:pt idx="1715">
                  <c:v>0</c:v>
                </c:pt>
                <c:pt idx="1716">
                  <c:v>0</c:v>
                </c:pt>
                <c:pt idx="1717">
                  <c:v>0</c:v>
                </c:pt>
                <c:pt idx="1718">
                  <c:v>0</c:v>
                </c:pt>
                <c:pt idx="1719">
                  <c:v>0</c:v>
                </c:pt>
                <c:pt idx="1720">
                  <c:v>0</c:v>
                </c:pt>
                <c:pt idx="1721">
                  <c:v>0</c:v>
                </c:pt>
                <c:pt idx="1722">
                  <c:v>0</c:v>
                </c:pt>
                <c:pt idx="1723">
                  <c:v>0</c:v>
                </c:pt>
                <c:pt idx="1724">
                  <c:v>0</c:v>
                </c:pt>
                <c:pt idx="1725">
                  <c:v>0</c:v>
                </c:pt>
                <c:pt idx="1726">
                  <c:v>0</c:v>
                </c:pt>
                <c:pt idx="1727">
                  <c:v>0</c:v>
                </c:pt>
                <c:pt idx="1728">
                  <c:v>0</c:v>
                </c:pt>
                <c:pt idx="1729">
                  <c:v>0</c:v>
                </c:pt>
                <c:pt idx="1730">
                  <c:v>0</c:v>
                </c:pt>
                <c:pt idx="1731">
                  <c:v>0</c:v>
                </c:pt>
                <c:pt idx="1732">
                  <c:v>0</c:v>
                </c:pt>
                <c:pt idx="1733">
                  <c:v>0</c:v>
                </c:pt>
                <c:pt idx="1734">
                  <c:v>0</c:v>
                </c:pt>
                <c:pt idx="1735">
                  <c:v>0</c:v>
                </c:pt>
                <c:pt idx="1736">
                  <c:v>0</c:v>
                </c:pt>
                <c:pt idx="1737">
                  <c:v>0</c:v>
                </c:pt>
                <c:pt idx="1738">
                  <c:v>0</c:v>
                </c:pt>
                <c:pt idx="1739">
                  <c:v>0</c:v>
                </c:pt>
                <c:pt idx="1740">
                  <c:v>0</c:v>
                </c:pt>
                <c:pt idx="1741">
                  <c:v>0</c:v>
                </c:pt>
                <c:pt idx="1742">
                  <c:v>0</c:v>
                </c:pt>
                <c:pt idx="1743">
                  <c:v>0</c:v>
                </c:pt>
                <c:pt idx="1744">
                  <c:v>0</c:v>
                </c:pt>
                <c:pt idx="1745">
                  <c:v>0</c:v>
                </c:pt>
                <c:pt idx="1746">
                  <c:v>0</c:v>
                </c:pt>
                <c:pt idx="1747">
                  <c:v>0</c:v>
                </c:pt>
                <c:pt idx="1748">
                  <c:v>0</c:v>
                </c:pt>
                <c:pt idx="1749">
                  <c:v>0</c:v>
                </c:pt>
                <c:pt idx="1750">
                  <c:v>0</c:v>
                </c:pt>
                <c:pt idx="1751">
                  <c:v>0</c:v>
                </c:pt>
                <c:pt idx="1752">
                  <c:v>0</c:v>
                </c:pt>
                <c:pt idx="1753">
                  <c:v>0</c:v>
                </c:pt>
                <c:pt idx="1754">
                  <c:v>0</c:v>
                </c:pt>
                <c:pt idx="1755">
                  <c:v>0</c:v>
                </c:pt>
                <c:pt idx="1756">
                  <c:v>0</c:v>
                </c:pt>
                <c:pt idx="1757">
                  <c:v>0</c:v>
                </c:pt>
                <c:pt idx="1758">
                  <c:v>87</c:v>
                </c:pt>
                <c:pt idx="1759">
                  <c:v>0</c:v>
                </c:pt>
                <c:pt idx="1760">
                  <c:v>-87</c:v>
                </c:pt>
                <c:pt idx="1761">
                  <c:v>0</c:v>
                </c:pt>
                <c:pt idx="1762">
                  <c:v>0</c:v>
                </c:pt>
                <c:pt idx="1763">
                  <c:v>0</c:v>
                </c:pt>
                <c:pt idx="1764">
                  <c:v>0</c:v>
                </c:pt>
                <c:pt idx="1765">
                  <c:v>0</c:v>
                </c:pt>
                <c:pt idx="1766">
                  <c:v>0</c:v>
                </c:pt>
                <c:pt idx="1767">
                  <c:v>0</c:v>
                </c:pt>
                <c:pt idx="1768">
                  <c:v>0</c:v>
                </c:pt>
                <c:pt idx="1769">
                  <c:v>0</c:v>
                </c:pt>
                <c:pt idx="1770">
                  <c:v>0</c:v>
                </c:pt>
                <c:pt idx="1771">
                  <c:v>0</c:v>
                </c:pt>
                <c:pt idx="1772">
                  <c:v>0</c:v>
                </c:pt>
                <c:pt idx="1773">
                  <c:v>0</c:v>
                </c:pt>
                <c:pt idx="1774">
                  <c:v>0</c:v>
                </c:pt>
                <c:pt idx="1775">
                  <c:v>0</c:v>
                </c:pt>
                <c:pt idx="1776">
                  <c:v>0</c:v>
                </c:pt>
                <c:pt idx="1777">
                  <c:v>0</c:v>
                </c:pt>
                <c:pt idx="1778">
                  <c:v>0</c:v>
                </c:pt>
                <c:pt idx="1779">
                  <c:v>0</c:v>
                </c:pt>
                <c:pt idx="1780">
                  <c:v>0</c:v>
                </c:pt>
                <c:pt idx="1781">
                  <c:v>0</c:v>
                </c:pt>
                <c:pt idx="1782">
                  <c:v>0</c:v>
                </c:pt>
                <c:pt idx="1783">
                  <c:v>0</c:v>
                </c:pt>
                <c:pt idx="1784">
                  <c:v>0</c:v>
                </c:pt>
                <c:pt idx="1785">
                  <c:v>0</c:v>
                </c:pt>
                <c:pt idx="1786">
                  <c:v>0</c:v>
                </c:pt>
                <c:pt idx="1787">
                  <c:v>0</c:v>
                </c:pt>
                <c:pt idx="1788">
                  <c:v>0</c:v>
                </c:pt>
                <c:pt idx="1789">
                  <c:v>0</c:v>
                </c:pt>
                <c:pt idx="1790">
                  <c:v>0</c:v>
                </c:pt>
                <c:pt idx="1791">
                  <c:v>0</c:v>
                </c:pt>
                <c:pt idx="1792">
                  <c:v>0</c:v>
                </c:pt>
                <c:pt idx="1793">
                  <c:v>0</c:v>
                </c:pt>
                <c:pt idx="1794">
                  <c:v>0</c:v>
                </c:pt>
                <c:pt idx="1795">
                  <c:v>0</c:v>
                </c:pt>
                <c:pt idx="1796">
                  <c:v>0</c:v>
                </c:pt>
                <c:pt idx="1797">
                  <c:v>0</c:v>
                </c:pt>
                <c:pt idx="1798">
                  <c:v>0</c:v>
                </c:pt>
                <c:pt idx="1799">
                  <c:v>0</c:v>
                </c:pt>
                <c:pt idx="1800">
                  <c:v>0</c:v>
                </c:pt>
                <c:pt idx="1801">
                  <c:v>0</c:v>
                </c:pt>
                <c:pt idx="1802">
                  <c:v>0</c:v>
                </c:pt>
                <c:pt idx="1803">
                  <c:v>0</c:v>
                </c:pt>
                <c:pt idx="1804">
                  <c:v>0</c:v>
                </c:pt>
                <c:pt idx="1805">
                  <c:v>0</c:v>
                </c:pt>
                <c:pt idx="1806">
                  <c:v>0</c:v>
                </c:pt>
                <c:pt idx="1807">
                  <c:v>0</c:v>
                </c:pt>
                <c:pt idx="1808">
                  <c:v>0</c:v>
                </c:pt>
                <c:pt idx="1809">
                  <c:v>0</c:v>
                </c:pt>
                <c:pt idx="1810">
                  <c:v>0</c:v>
                </c:pt>
                <c:pt idx="1811">
                  <c:v>0</c:v>
                </c:pt>
                <c:pt idx="1812">
                  <c:v>0</c:v>
                </c:pt>
                <c:pt idx="1813">
                  <c:v>0</c:v>
                </c:pt>
                <c:pt idx="1814">
                  <c:v>0</c:v>
                </c:pt>
                <c:pt idx="1815">
                  <c:v>87</c:v>
                </c:pt>
                <c:pt idx="1816">
                  <c:v>0</c:v>
                </c:pt>
                <c:pt idx="1817">
                  <c:v>-87</c:v>
                </c:pt>
                <c:pt idx="1818">
                  <c:v>0</c:v>
                </c:pt>
                <c:pt idx="1819">
                  <c:v>0</c:v>
                </c:pt>
                <c:pt idx="1820">
                  <c:v>0</c:v>
                </c:pt>
                <c:pt idx="1821">
                  <c:v>0</c:v>
                </c:pt>
                <c:pt idx="1822">
                  <c:v>0</c:v>
                </c:pt>
                <c:pt idx="1823">
                  <c:v>0</c:v>
                </c:pt>
                <c:pt idx="1824">
                  <c:v>0</c:v>
                </c:pt>
                <c:pt idx="1825">
                  <c:v>0</c:v>
                </c:pt>
                <c:pt idx="1826">
                  <c:v>0</c:v>
                </c:pt>
                <c:pt idx="1827">
                  <c:v>0</c:v>
                </c:pt>
                <c:pt idx="1828">
                  <c:v>0</c:v>
                </c:pt>
                <c:pt idx="1829">
                  <c:v>0</c:v>
                </c:pt>
                <c:pt idx="1830">
                  <c:v>0</c:v>
                </c:pt>
                <c:pt idx="1831">
                  <c:v>0</c:v>
                </c:pt>
                <c:pt idx="1832">
                  <c:v>0</c:v>
                </c:pt>
                <c:pt idx="1833">
                  <c:v>0</c:v>
                </c:pt>
                <c:pt idx="1834">
                  <c:v>0</c:v>
                </c:pt>
                <c:pt idx="1835">
                  <c:v>0</c:v>
                </c:pt>
                <c:pt idx="1836">
                  <c:v>0</c:v>
                </c:pt>
                <c:pt idx="1837">
                  <c:v>0</c:v>
                </c:pt>
                <c:pt idx="1838">
                  <c:v>0</c:v>
                </c:pt>
                <c:pt idx="1839">
                  <c:v>0</c:v>
                </c:pt>
                <c:pt idx="1840">
                  <c:v>0</c:v>
                </c:pt>
                <c:pt idx="1841">
                  <c:v>0</c:v>
                </c:pt>
                <c:pt idx="1842">
                  <c:v>0</c:v>
                </c:pt>
                <c:pt idx="1843">
                  <c:v>0</c:v>
                </c:pt>
                <c:pt idx="1844">
                  <c:v>0</c:v>
                </c:pt>
                <c:pt idx="1845">
                  <c:v>0</c:v>
                </c:pt>
                <c:pt idx="1846">
                  <c:v>0</c:v>
                </c:pt>
                <c:pt idx="1847">
                  <c:v>0</c:v>
                </c:pt>
                <c:pt idx="1848">
                  <c:v>0</c:v>
                </c:pt>
                <c:pt idx="1849">
                  <c:v>0</c:v>
                </c:pt>
                <c:pt idx="1850">
                  <c:v>0</c:v>
                </c:pt>
                <c:pt idx="1851">
                  <c:v>0</c:v>
                </c:pt>
                <c:pt idx="1852">
                  <c:v>0</c:v>
                </c:pt>
                <c:pt idx="1853">
                  <c:v>0</c:v>
                </c:pt>
                <c:pt idx="1854">
                  <c:v>0</c:v>
                </c:pt>
                <c:pt idx="1855">
                  <c:v>0</c:v>
                </c:pt>
                <c:pt idx="1856">
                  <c:v>0</c:v>
                </c:pt>
                <c:pt idx="1857">
                  <c:v>0</c:v>
                </c:pt>
                <c:pt idx="1858">
                  <c:v>0</c:v>
                </c:pt>
                <c:pt idx="1859">
                  <c:v>0</c:v>
                </c:pt>
                <c:pt idx="1860">
                  <c:v>0</c:v>
                </c:pt>
                <c:pt idx="1861">
                  <c:v>0</c:v>
                </c:pt>
                <c:pt idx="1862">
                  <c:v>0</c:v>
                </c:pt>
                <c:pt idx="1863">
                  <c:v>0</c:v>
                </c:pt>
                <c:pt idx="1864">
                  <c:v>0</c:v>
                </c:pt>
                <c:pt idx="1865">
                  <c:v>0</c:v>
                </c:pt>
                <c:pt idx="1866">
                  <c:v>0</c:v>
                </c:pt>
                <c:pt idx="1867">
                  <c:v>0</c:v>
                </c:pt>
                <c:pt idx="1868">
                  <c:v>0</c:v>
                </c:pt>
                <c:pt idx="1869">
                  <c:v>0</c:v>
                </c:pt>
                <c:pt idx="1870">
                  <c:v>0</c:v>
                </c:pt>
                <c:pt idx="1871">
                  <c:v>0</c:v>
                </c:pt>
                <c:pt idx="1872">
                  <c:v>0</c:v>
                </c:pt>
                <c:pt idx="1873">
                  <c:v>0</c:v>
                </c:pt>
                <c:pt idx="1874">
                  <c:v>0</c:v>
                </c:pt>
                <c:pt idx="1875">
                  <c:v>0</c:v>
                </c:pt>
                <c:pt idx="1876">
                  <c:v>0</c:v>
                </c:pt>
                <c:pt idx="1877">
                  <c:v>0</c:v>
                </c:pt>
                <c:pt idx="1878">
                  <c:v>0</c:v>
                </c:pt>
                <c:pt idx="1879">
                  <c:v>0</c:v>
                </c:pt>
                <c:pt idx="1880">
                  <c:v>0</c:v>
                </c:pt>
                <c:pt idx="1881">
                  <c:v>87</c:v>
                </c:pt>
                <c:pt idx="1882">
                  <c:v>0</c:v>
                </c:pt>
                <c:pt idx="1883">
                  <c:v>0</c:v>
                </c:pt>
                <c:pt idx="1884">
                  <c:v>-87</c:v>
                </c:pt>
                <c:pt idx="1885">
                  <c:v>0</c:v>
                </c:pt>
                <c:pt idx="1886">
                  <c:v>0</c:v>
                </c:pt>
                <c:pt idx="1887">
                  <c:v>0</c:v>
                </c:pt>
                <c:pt idx="1888">
                  <c:v>0</c:v>
                </c:pt>
                <c:pt idx="1889">
                  <c:v>0</c:v>
                </c:pt>
                <c:pt idx="1890">
                  <c:v>0</c:v>
                </c:pt>
                <c:pt idx="1891">
                  <c:v>0</c:v>
                </c:pt>
                <c:pt idx="1892">
                  <c:v>0</c:v>
                </c:pt>
                <c:pt idx="1893">
                  <c:v>0</c:v>
                </c:pt>
                <c:pt idx="1894">
                  <c:v>0</c:v>
                </c:pt>
                <c:pt idx="1895">
                  <c:v>0</c:v>
                </c:pt>
                <c:pt idx="1896">
                  <c:v>0</c:v>
                </c:pt>
                <c:pt idx="1897">
                  <c:v>0</c:v>
                </c:pt>
                <c:pt idx="1898">
                  <c:v>0</c:v>
                </c:pt>
                <c:pt idx="1899">
                  <c:v>0</c:v>
                </c:pt>
                <c:pt idx="1900">
                  <c:v>0</c:v>
                </c:pt>
                <c:pt idx="1901">
                  <c:v>0</c:v>
                </c:pt>
                <c:pt idx="1902">
                  <c:v>0</c:v>
                </c:pt>
                <c:pt idx="1903">
                  <c:v>0</c:v>
                </c:pt>
                <c:pt idx="1904">
                  <c:v>0</c:v>
                </c:pt>
                <c:pt idx="1905">
                  <c:v>0</c:v>
                </c:pt>
                <c:pt idx="1906">
                  <c:v>0</c:v>
                </c:pt>
                <c:pt idx="1907">
                  <c:v>0</c:v>
                </c:pt>
                <c:pt idx="1908">
                  <c:v>0</c:v>
                </c:pt>
                <c:pt idx="1909">
                  <c:v>0</c:v>
                </c:pt>
                <c:pt idx="1910">
                  <c:v>0</c:v>
                </c:pt>
                <c:pt idx="1911">
                  <c:v>0</c:v>
                </c:pt>
                <c:pt idx="1912">
                  <c:v>0</c:v>
                </c:pt>
                <c:pt idx="1913">
                  <c:v>0</c:v>
                </c:pt>
                <c:pt idx="1914">
                  <c:v>0</c:v>
                </c:pt>
                <c:pt idx="1915">
                  <c:v>0</c:v>
                </c:pt>
                <c:pt idx="1916">
                  <c:v>0</c:v>
                </c:pt>
                <c:pt idx="1917">
                  <c:v>87</c:v>
                </c:pt>
                <c:pt idx="1918">
                  <c:v>0</c:v>
                </c:pt>
                <c:pt idx="1919">
                  <c:v>-87</c:v>
                </c:pt>
                <c:pt idx="1920">
                  <c:v>0</c:v>
                </c:pt>
                <c:pt idx="1921">
                  <c:v>0</c:v>
                </c:pt>
                <c:pt idx="1922">
                  <c:v>0</c:v>
                </c:pt>
                <c:pt idx="1923">
                  <c:v>0</c:v>
                </c:pt>
                <c:pt idx="1924">
                  <c:v>0</c:v>
                </c:pt>
                <c:pt idx="1925">
                  <c:v>0</c:v>
                </c:pt>
                <c:pt idx="1926">
                  <c:v>0</c:v>
                </c:pt>
                <c:pt idx="1927">
                  <c:v>0</c:v>
                </c:pt>
                <c:pt idx="1928">
                  <c:v>0</c:v>
                </c:pt>
                <c:pt idx="1929">
                  <c:v>0</c:v>
                </c:pt>
                <c:pt idx="1930">
                  <c:v>0</c:v>
                </c:pt>
                <c:pt idx="1931">
                  <c:v>0</c:v>
                </c:pt>
                <c:pt idx="1932">
                  <c:v>0</c:v>
                </c:pt>
                <c:pt idx="1933">
                  <c:v>0</c:v>
                </c:pt>
                <c:pt idx="1934">
                  <c:v>0</c:v>
                </c:pt>
                <c:pt idx="1935">
                  <c:v>0</c:v>
                </c:pt>
                <c:pt idx="1936">
                  <c:v>0</c:v>
                </c:pt>
                <c:pt idx="1937">
                  <c:v>0</c:v>
                </c:pt>
                <c:pt idx="1938">
                  <c:v>0</c:v>
                </c:pt>
                <c:pt idx="1939">
                  <c:v>0</c:v>
                </c:pt>
                <c:pt idx="1940">
                  <c:v>0</c:v>
                </c:pt>
                <c:pt idx="1941">
                  <c:v>0</c:v>
                </c:pt>
                <c:pt idx="1942">
                  <c:v>0</c:v>
                </c:pt>
                <c:pt idx="1943">
                  <c:v>0</c:v>
                </c:pt>
                <c:pt idx="1944">
                  <c:v>0</c:v>
                </c:pt>
                <c:pt idx="1945">
                  <c:v>0</c:v>
                </c:pt>
                <c:pt idx="1946">
                  <c:v>0</c:v>
                </c:pt>
                <c:pt idx="1947">
                  <c:v>0</c:v>
                </c:pt>
                <c:pt idx="1948">
                  <c:v>0</c:v>
                </c:pt>
                <c:pt idx="1949">
                  <c:v>0</c:v>
                </c:pt>
                <c:pt idx="1950">
                  <c:v>0</c:v>
                </c:pt>
                <c:pt idx="1951">
                  <c:v>0</c:v>
                </c:pt>
                <c:pt idx="1952">
                  <c:v>0</c:v>
                </c:pt>
                <c:pt idx="1953">
                  <c:v>0</c:v>
                </c:pt>
                <c:pt idx="1954">
                  <c:v>0</c:v>
                </c:pt>
                <c:pt idx="1955">
                  <c:v>0</c:v>
                </c:pt>
                <c:pt idx="1956">
                  <c:v>0</c:v>
                </c:pt>
                <c:pt idx="1957">
                  <c:v>0</c:v>
                </c:pt>
                <c:pt idx="1958">
                  <c:v>0</c:v>
                </c:pt>
                <c:pt idx="1959">
                  <c:v>0</c:v>
                </c:pt>
                <c:pt idx="1960">
                  <c:v>0</c:v>
                </c:pt>
                <c:pt idx="1961">
                  <c:v>0</c:v>
                </c:pt>
                <c:pt idx="1962">
                  <c:v>0</c:v>
                </c:pt>
                <c:pt idx="1963">
                  <c:v>0</c:v>
                </c:pt>
                <c:pt idx="1964">
                  <c:v>0</c:v>
                </c:pt>
                <c:pt idx="1965">
                  <c:v>0</c:v>
                </c:pt>
                <c:pt idx="1966">
                  <c:v>0</c:v>
                </c:pt>
                <c:pt idx="1967">
                  <c:v>0</c:v>
                </c:pt>
                <c:pt idx="1968">
                  <c:v>0</c:v>
                </c:pt>
                <c:pt idx="1969">
                  <c:v>0</c:v>
                </c:pt>
                <c:pt idx="1970">
                  <c:v>0</c:v>
                </c:pt>
                <c:pt idx="1971">
                  <c:v>0</c:v>
                </c:pt>
                <c:pt idx="1972">
                  <c:v>0</c:v>
                </c:pt>
                <c:pt idx="1973">
                  <c:v>87</c:v>
                </c:pt>
                <c:pt idx="1974">
                  <c:v>0</c:v>
                </c:pt>
                <c:pt idx="1975">
                  <c:v>0</c:v>
                </c:pt>
                <c:pt idx="1976">
                  <c:v>0</c:v>
                </c:pt>
                <c:pt idx="1977">
                  <c:v>0</c:v>
                </c:pt>
                <c:pt idx="1978">
                  <c:v>0</c:v>
                </c:pt>
                <c:pt idx="1979">
                  <c:v>0</c:v>
                </c:pt>
                <c:pt idx="1980">
                  <c:v>0</c:v>
                </c:pt>
                <c:pt idx="1981">
                  <c:v>0</c:v>
                </c:pt>
                <c:pt idx="1982">
                  <c:v>0</c:v>
                </c:pt>
                <c:pt idx="1983">
                  <c:v>0</c:v>
                </c:pt>
                <c:pt idx="1984">
                  <c:v>0</c:v>
                </c:pt>
                <c:pt idx="1985">
                  <c:v>0</c:v>
                </c:pt>
                <c:pt idx="1986">
                  <c:v>0</c:v>
                </c:pt>
                <c:pt idx="1987">
                  <c:v>0</c:v>
                </c:pt>
                <c:pt idx="1988">
                  <c:v>0</c:v>
                </c:pt>
                <c:pt idx="1989">
                  <c:v>0</c:v>
                </c:pt>
                <c:pt idx="1990">
                  <c:v>0</c:v>
                </c:pt>
                <c:pt idx="1991">
                  <c:v>0</c:v>
                </c:pt>
                <c:pt idx="1992">
                  <c:v>0</c:v>
                </c:pt>
                <c:pt idx="1993">
                  <c:v>0</c:v>
                </c:pt>
                <c:pt idx="1994">
                  <c:v>87</c:v>
                </c:pt>
                <c:pt idx="1995">
                  <c:v>0</c:v>
                </c:pt>
                <c:pt idx="1996">
                  <c:v>0</c:v>
                </c:pt>
                <c:pt idx="1997">
                  <c:v>87</c:v>
                </c:pt>
                <c:pt idx="1998">
                  <c:v>0</c:v>
                </c:pt>
                <c:pt idx="1999">
                  <c:v>0</c:v>
                </c:pt>
                <c:pt idx="2000">
                  <c:v>0</c:v>
                </c:pt>
                <c:pt idx="2001">
                  <c:v>0</c:v>
                </c:pt>
                <c:pt idx="2002">
                  <c:v>0</c:v>
                </c:pt>
                <c:pt idx="2003">
                  <c:v>87</c:v>
                </c:pt>
                <c:pt idx="2004">
                  <c:v>0</c:v>
                </c:pt>
                <c:pt idx="2005">
                  <c:v>0</c:v>
                </c:pt>
                <c:pt idx="2006">
                  <c:v>0</c:v>
                </c:pt>
                <c:pt idx="2007">
                  <c:v>0</c:v>
                </c:pt>
                <c:pt idx="2008">
                  <c:v>0</c:v>
                </c:pt>
                <c:pt idx="2009">
                  <c:v>0</c:v>
                </c:pt>
                <c:pt idx="2010">
                  <c:v>0</c:v>
                </c:pt>
                <c:pt idx="2011">
                  <c:v>0</c:v>
                </c:pt>
                <c:pt idx="2012">
                  <c:v>0</c:v>
                </c:pt>
                <c:pt idx="2013">
                  <c:v>0</c:v>
                </c:pt>
                <c:pt idx="2014">
                  <c:v>0</c:v>
                </c:pt>
                <c:pt idx="2015">
                  <c:v>0</c:v>
                </c:pt>
                <c:pt idx="2016">
                  <c:v>0</c:v>
                </c:pt>
                <c:pt idx="2017">
                  <c:v>0</c:v>
                </c:pt>
                <c:pt idx="2018">
                  <c:v>0</c:v>
                </c:pt>
                <c:pt idx="2019">
                  <c:v>0</c:v>
                </c:pt>
                <c:pt idx="2020">
                  <c:v>0</c:v>
                </c:pt>
                <c:pt idx="2021">
                  <c:v>0</c:v>
                </c:pt>
                <c:pt idx="2022">
                  <c:v>0</c:v>
                </c:pt>
                <c:pt idx="2023">
                  <c:v>0</c:v>
                </c:pt>
                <c:pt idx="2024">
                  <c:v>0</c:v>
                </c:pt>
                <c:pt idx="2025">
                  <c:v>0</c:v>
                </c:pt>
                <c:pt idx="2026">
                  <c:v>0</c:v>
                </c:pt>
                <c:pt idx="2027">
                  <c:v>0</c:v>
                </c:pt>
                <c:pt idx="2028">
                  <c:v>0</c:v>
                </c:pt>
                <c:pt idx="2029">
                  <c:v>0</c:v>
                </c:pt>
                <c:pt idx="2030">
                  <c:v>0</c:v>
                </c:pt>
                <c:pt idx="2031">
                  <c:v>0</c:v>
                </c:pt>
                <c:pt idx="2032">
                  <c:v>0</c:v>
                </c:pt>
                <c:pt idx="2033">
                  <c:v>0</c:v>
                </c:pt>
                <c:pt idx="2034">
                  <c:v>0</c:v>
                </c:pt>
                <c:pt idx="2035">
                  <c:v>0</c:v>
                </c:pt>
                <c:pt idx="2036">
                  <c:v>0</c:v>
                </c:pt>
                <c:pt idx="2037">
                  <c:v>0</c:v>
                </c:pt>
                <c:pt idx="2038">
                  <c:v>0</c:v>
                </c:pt>
                <c:pt idx="2039">
                  <c:v>0</c:v>
                </c:pt>
                <c:pt idx="2040">
                  <c:v>0</c:v>
                </c:pt>
                <c:pt idx="2041">
                  <c:v>0</c:v>
                </c:pt>
                <c:pt idx="2042">
                  <c:v>87</c:v>
                </c:pt>
                <c:pt idx="2043">
                  <c:v>0</c:v>
                </c:pt>
                <c:pt idx="2044">
                  <c:v>0</c:v>
                </c:pt>
                <c:pt idx="2045">
                  <c:v>87</c:v>
                </c:pt>
                <c:pt idx="2046">
                  <c:v>0</c:v>
                </c:pt>
                <c:pt idx="2047">
                  <c:v>87</c:v>
                </c:pt>
                <c:pt idx="2048">
                  <c:v>0</c:v>
                </c:pt>
                <c:pt idx="2049">
                  <c:v>87</c:v>
                </c:pt>
                <c:pt idx="2050">
                  <c:v>87</c:v>
                </c:pt>
                <c:pt idx="2051">
                  <c:v>0</c:v>
                </c:pt>
                <c:pt idx="2052">
                  <c:v>87</c:v>
                </c:pt>
                <c:pt idx="2053">
                  <c:v>0</c:v>
                </c:pt>
                <c:pt idx="2054">
                  <c:v>-87</c:v>
                </c:pt>
                <c:pt idx="2055">
                  <c:v>0</c:v>
                </c:pt>
                <c:pt idx="2056">
                  <c:v>0</c:v>
                </c:pt>
                <c:pt idx="2057">
                  <c:v>0</c:v>
                </c:pt>
                <c:pt idx="2058">
                  <c:v>0</c:v>
                </c:pt>
                <c:pt idx="2059">
                  <c:v>0</c:v>
                </c:pt>
                <c:pt idx="2060">
                  <c:v>0</c:v>
                </c:pt>
                <c:pt idx="2061">
                  <c:v>0</c:v>
                </c:pt>
                <c:pt idx="2062">
                  <c:v>0</c:v>
                </c:pt>
                <c:pt idx="2063">
                  <c:v>0</c:v>
                </c:pt>
                <c:pt idx="2064">
                  <c:v>0</c:v>
                </c:pt>
                <c:pt idx="2065">
                  <c:v>0</c:v>
                </c:pt>
                <c:pt idx="2066">
                  <c:v>0</c:v>
                </c:pt>
                <c:pt idx="2067">
                  <c:v>0</c:v>
                </c:pt>
                <c:pt idx="2068">
                  <c:v>0</c:v>
                </c:pt>
                <c:pt idx="2069">
                  <c:v>0</c:v>
                </c:pt>
                <c:pt idx="2070">
                  <c:v>0</c:v>
                </c:pt>
                <c:pt idx="2071">
                  <c:v>0</c:v>
                </c:pt>
                <c:pt idx="2072">
                  <c:v>0</c:v>
                </c:pt>
                <c:pt idx="2073">
                  <c:v>0</c:v>
                </c:pt>
                <c:pt idx="2074">
                  <c:v>0</c:v>
                </c:pt>
                <c:pt idx="2075">
                  <c:v>0</c:v>
                </c:pt>
                <c:pt idx="2076">
                  <c:v>0</c:v>
                </c:pt>
                <c:pt idx="2077">
                  <c:v>0</c:v>
                </c:pt>
                <c:pt idx="2078">
                  <c:v>0</c:v>
                </c:pt>
                <c:pt idx="2079">
                  <c:v>0</c:v>
                </c:pt>
                <c:pt idx="2080">
                  <c:v>0</c:v>
                </c:pt>
                <c:pt idx="2081">
                  <c:v>0</c:v>
                </c:pt>
                <c:pt idx="2082">
                  <c:v>0</c:v>
                </c:pt>
                <c:pt idx="2083">
                  <c:v>0</c:v>
                </c:pt>
                <c:pt idx="2084">
                  <c:v>0</c:v>
                </c:pt>
                <c:pt idx="2085">
                  <c:v>0</c:v>
                </c:pt>
                <c:pt idx="2086">
                  <c:v>0</c:v>
                </c:pt>
                <c:pt idx="2087">
                  <c:v>0</c:v>
                </c:pt>
                <c:pt idx="2088">
                  <c:v>0</c:v>
                </c:pt>
                <c:pt idx="2089">
                  <c:v>0</c:v>
                </c:pt>
                <c:pt idx="2090">
                  <c:v>0</c:v>
                </c:pt>
                <c:pt idx="2091">
                  <c:v>0</c:v>
                </c:pt>
                <c:pt idx="2092">
                  <c:v>0</c:v>
                </c:pt>
                <c:pt idx="2093">
                  <c:v>0</c:v>
                </c:pt>
                <c:pt idx="2094">
                  <c:v>0</c:v>
                </c:pt>
                <c:pt idx="2095">
                  <c:v>0</c:v>
                </c:pt>
                <c:pt idx="2096">
                  <c:v>0</c:v>
                </c:pt>
              </c:numCache>
            </c:numRef>
          </c:val>
          <c:smooth val="0"/>
          <c:extLst>
            <c:ext xmlns:c16="http://schemas.microsoft.com/office/drawing/2014/chart" uri="{C3380CC4-5D6E-409C-BE32-E72D297353CC}">
              <c16:uniqueId val="{00000000-AAE0-44F3-99C6-6DEC34FF327A}"/>
            </c:ext>
          </c:extLst>
        </c:ser>
        <c:ser>
          <c:idx val="1"/>
          <c:order val="1"/>
          <c:tx>
            <c:strRef>
              <c:f>log_000_260!$U$1</c:f>
              <c:strCache>
                <c:ptCount val="1"/>
                <c:pt idx="0">
                  <c:v> right_wheel_velo</c:v>
                </c:pt>
              </c:strCache>
            </c:strRef>
          </c:tx>
          <c:spPr>
            <a:ln w="28575" cap="rnd">
              <a:solidFill>
                <a:schemeClr val="accent2"/>
              </a:solidFill>
              <a:round/>
            </a:ln>
            <a:effectLst/>
          </c:spPr>
          <c:marker>
            <c:symbol val="none"/>
          </c:marker>
          <c:cat>
            <c:numRef>
              <c:f>log_000_260!$S$2:$S$2166</c:f>
              <c:numCache>
                <c:formatCode>General</c:formatCode>
                <c:ptCount val="2165"/>
                <c:pt idx="0">
                  <c:v>0</c:v>
                </c:pt>
                <c:pt idx="1">
                  <c:v>0.01</c:v>
                </c:pt>
                <c:pt idx="2">
                  <c:v>0.02</c:v>
                </c:pt>
                <c:pt idx="3">
                  <c:v>0.03</c:v>
                </c:pt>
                <c:pt idx="4">
                  <c:v>0.04</c:v>
                </c:pt>
                <c:pt idx="5">
                  <c:v>0.05</c:v>
                </c:pt>
                <c:pt idx="6">
                  <c:v>0.06</c:v>
                </c:pt>
                <c:pt idx="7">
                  <c:v>7.0000000000000007E-2</c:v>
                </c:pt>
                <c:pt idx="8">
                  <c:v>0.08</c:v>
                </c:pt>
                <c:pt idx="9">
                  <c:v>0.09</c:v>
                </c:pt>
                <c:pt idx="10">
                  <c:v>0.1</c:v>
                </c:pt>
                <c:pt idx="11">
                  <c:v>0.11</c:v>
                </c:pt>
                <c:pt idx="12">
                  <c:v>0.12</c:v>
                </c:pt>
                <c:pt idx="13">
                  <c:v>0.13</c:v>
                </c:pt>
                <c:pt idx="14">
                  <c:v>0.14000000000000001</c:v>
                </c:pt>
                <c:pt idx="15">
                  <c:v>0.15</c:v>
                </c:pt>
                <c:pt idx="16">
                  <c:v>0.16</c:v>
                </c:pt>
                <c:pt idx="17">
                  <c:v>0.17</c:v>
                </c:pt>
                <c:pt idx="18">
                  <c:v>0.18</c:v>
                </c:pt>
                <c:pt idx="19">
                  <c:v>0.19</c:v>
                </c:pt>
                <c:pt idx="20">
                  <c:v>0.2</c:v>
                </c:pt>
                <c:pt idx="21">
                  <c:v>0.21</c:v>
                </c:pt>
                <c:pt idx="22">
                  <c:v>0.22</c:v>
                </c:pt>
                <c:pt idx="23">
                  <c:v>0.23</c:v>
                </c:pt>
                <c:pt idx="24">
                  <c:v>0.24</c:v>
                </c:pt>
                <c:pt idx="25">
                  <c:v>0.25</c:v>
                </c:pt>
                <c:pt idx="26">
                  <c:v>0.26</c:v>
                </c:pt>
                <c:pt idx="27">
                  <c:v>0.27</c:v>
                </c:pt>
                <c:pt idx="28">
                  <c:v>0.28000000000000003</c:v>
                </c:pt>
                <c:pt idx="29">
                  <c:v>0.28999999999999998</c:v>
                </c:pt>
                <c:pt idx="30">
                  <c:v>0.3</c:v>
                </c:pt>
                <c:pt idx="31">
                  <c:v>0.31</c:v>
                </c:pt>
                <c:pt idx="32">
                  <c:v>0.32</c:v>
                </c:pt>
                <c:pt idx="33">
                  <c:v>0.33</c:v>
                </c:pt>
                <c:pt idx="34">
                  <c:v>0.34</c:v>
                </c:pt>
                <c:pt idx="35">
                  <c:v>0.35000000000000003</c:v>
                </c:pt>
                <c:pt idx="36">
                  <c:v>0.36</c:v>
                </c:pt>
                <c:pt idx="37">
                  <c:v>0.37</c:v>
                </c:pt>
                <c:pt idx="38">
                  <c:v>0.38</c:v>
                </c:pt>
                <c:pt idx="39">
                  <c:v>0.39</c:v>
                </c:pt>
                <c:pt idx="40">
                  <c:v>0.4</c:v>
                </c:pt>
                <c:pt idx="41">
                  <c:v>0.41000000000000003</c:v>
                </c:pt>
                <c:pt idx="42">
                  <c:v>0.42</c:v>
                </c:pt>
                <c:pt idx="43">
                  <c:v>0.43</c:v>
                </c:pt>
                <c:pt idx="44">
                  <c:v>0.44</c:v>
                </c:pt>
                <c:pt idx="45">
                  <c:v>0.45</c:v>
                </c:pt>
                <c:pt idx="46">
                  <c:v>0.46</c:v>
                </c:pt>
                <c:pt idx="47">
                  <c:v>0.47000000000000003</c:v>
                </c:pt>
                <c:pt idx="48">
                  <c:v>0.48</c:v>
                </c:pt>
                <c:pt idx="49">
                  <c:v>0.49</c:v>
                </c:pt>
                <c:pt idx="50">
                  <c:v>0.5</c:v>
                </c:pt>
                <c:pt idx="51">
                  <c:v>0.51</c:v>
                </c:pt>
                <c:pt idx="52">
                  <c:v>0.52</c:v>
                </c:pt>
                <c:pt idx="53">
                  <c:v>0.53</c:v>
                </c:pt>
                <c:pt idx="54">
                  <c:v>0.54</c:v>
                </c:pt>
                <c:pt idx="55">
                  <c:v>0.55000000000000004</c:v>
                </c:pt>
                <c:pt idx="56">
                  <c:v>0.56000000000000005</c:v>
                </c:pt>
                <c:pt idx="57">
                  <c:v>0.57000000000000006</c:v>
                </c:pt>
                <c:pt idx="58">
                  <c:v>0.57999999999999996</c:v>
                </c:pt>
                <c:pt idx="59">
                  <c:v>0.59</c:v>
                </c:pt>
                <c:pt idx="60">
                  <c:v>0.6</c:v>
                </c:pt>
                <c:pt idx="61">
                  <c:v>0.61</c:v>
                </c:pt>
                <c:pt idx="62">
                  <c:v>0.62</c:v>
                </c:pt>
                <c:pt idx="63">
                  <c:v>0.63</c:v>
                </c:pt>
                <c:pt idx="64">
                  <c:v>0.64</c:v>
                </c:pt>
                <c:pt idx="65">
                  <c:v>0.65</c:v>
                </c:pt>
                <c:pt idx="66">
                  <c:v>0.66</c:v>
                </c:pt>
                <c:pt idx="67">
                  <c:v>0.67</c:v>
                </c:pt>
                <c:pt idx="68">
                  <c:v>0.68</c:v>
                </c:pt>
                <c:pt idx="69">
                  <c:v>0.69000000000000006</c:v>
                </c:pt>
                <c:pt idx="70">
                  <c:v>0.70000000000000007</c:v>
                </c:pt>
                <c:pt idx="71">
                  <c:v>0.71</c:v>
                </c:pt>
                <c:pt idx="72">
                  <c:v>0.72</c:v>
                </c:pt>
                <c:pt idx="73">
                  <c:v>0.73</c:v>
                </c:pt>
                <c:pt idx="74">
                  <c:v>0.74</c:v>
                </c:pt>
                <c:pt idx="75">
                  <c:v>0.75</c:v>
                </c:pt>
                <c:pt idx="76">
                  <c:v>0.76</c:v>
                </c:pt>
                <c:pt idx="77">
                  <c:v>0.77</c:v>
                </c:pt>
                <c:pt idx="78">
                  <c:v>0.78</c:v>
                </c:pt>
                <c:pt idx="79">
                  <c:v>0.79</c:v>
                </c:pt>
                <c:pt idx="80">
                  <c:v>0.8</c:v>
                </c:pt>
                <c:pt idx="81">
                  <c:v>0.81</c:v>
                </c:pt>
                <c:pt idx="82">
                  <c:v>0.82000000000000006</c:v>
                </c:pt>
                <c:pt idx="83">
                  <c:v>0.83000000000000007</c:v>
                </c:pt>
                <c:pt idx="84">
                  <c:v>0.84</c:v>
                </c:pt>
                <c:pt idx="85">
                  <c:v>0.85</c:v>
                </c:pt>
                <c:pt idx="86">
                  <c:v>0.86</c:v>
                </c:pt>
                <c:pt idx="87">
                  <c:v>0.87</c:v>
                </c:pt>
                <c:pt idx="88">
                  <c:v>0.88</c:v>
                </c:pt>
                <c:pt idx="89">
                  <c:v>0.89</c:v>
                </c:pt>
                <c:pt idx="90">
                  <c:v>0.9</c:v>
                </c:pt>
                <c:pt idx="91">
                  <c:v>0.91</c:v>
                </c:pt>
                <c:pt idx="92">
                  <c:v>0.92</c:v>
                </c:pt>
                <c:pt idx="93">
                  <c:v>0.93</c:v>
                </c:pt>
                <c:pt idx="94">
                  <c:v>0.94000000000000006</c:v>
                </c:pt>
                <c:pt idx="95">
                  <c:v>0.95000000000000007</c:v>
                </c:pt>
                <c:pt idx="96">
                  <c:v>0.96</c:v>
                </c:pt>
                <c:pt idx="97">
                  <c:v>0.97</c:v>
                </c:pt>
                <c:pt idx="98">
                  <c:v>0.98</c:v>
                </c:pt>
                <c:pt idx="99">
                  <c:v>0.99</c:v>
                </c:pt>
                <c:pt idx="100">
                  <c:v>1</c:v>
                </c:pt>
                <c:pt idx="101">
                  <c:v>1.01</c:v>
                </c:pt>
                <c:pt idx="102">
                  <c:v>1.02</c:v>
                </c:pt>
                <c:pt idx="103">
                  <c:v>1.03</c:v>
                </c:pt>
                <c:pt idx="104">
                  <c:v>1.04</c:v>
                </c:pt>
                <c:pt idx="105">
                  <c:v>1.05</c:v>
                </c:pt>
                <c:pt idx="106">
                  <c:v>1.06</c:v>
                </c:pt>
                <c:pt idx="107">
                  <c:v>1.07</c:v>
                </c:pt>
                <c:pt idx="108">
                  <c:v>1.08</c:v>
                </c:pt>
                <c:pt idx="109">
                  <c:v>1.0900000000000001</c:v>
                </c:pt>
                <c:pt idx="110">
                  <c:v>1.1000000000000001</c:v>
                </c:pt>
                <c:pt idx="111">
                  <c:v>1.1100000000000001</c:v>
                </c:pt>
                <c:pt idx="112">
                  <c:v>1.1200000000000001</c:v>
                </c:pt>
                <c:pt idx="113">
                  <c:v>1.1300000000000001</c:v>
                </c:pt>
                <c:pt idx="114">
                  <c:v>1.1400000000000001</c:v>
                </c:pt>
                <c:pt idx="115">
                  <c:v>1.1500000000000001</c:v>
                </c:pt>
                <c:pt idx="116">
                  <c:v>1.1599999999999999</c:v>
                </c:pt>
                <c:pt idx="117">
                  <c:v>1.17</c:v>
                </c:pt>
                <c:pt idx="118">
                  <c:v>1.18</c:v>
                </c:pt>
                <c:pt idx="119">
                  <c:v>1.19</c:v>
                </c:pt>
                <c:pt idx="120">
                  <c:v>1.2</c:v>
                </c:pt>
                <c:pt idx="121">
                  <c:v>1.21</c:v>
                </c:pt>
                <c:pt idx="122">
                  <c:v>1.22</c:v>
                </c:pt>
                <c:pt idx="123">
                  <c:v>1.23</c:v>
                </c:pt>
                <c:pt idx="124">
                  <c:v>1.24</c:v>
                </c:pt>
                <c:pt idx="125">
                  <c:v>1.25</c:v>
                </c:pt>
                <c:pt idx="126">
                  <c:v>1.26</c:v>
                </c:pt>
                <c:pt idx="127">
                  <c:v>1.27</c:v>
                </c:pt>
                <c:pt idx="128">
                  <c:v>1.28</c:v>
                </c:pt>
                <c:pt idx="129">
                  <c:v>1.29</c:v>
                </c:pt>
                <c:pt idx="130">
                  <c:v>1.3</c:v>
                </c:pt>
                <c:pt idx="131">
                  <c:v>1.31</c:v>
                </c:pt>
                <c:pt idx="132">
                  <c:v>1.32</c:v>
                </c:pt>
                <c:pt idx="133">
                  <c:v>1.33</c:v>
                </c:pt>
                <c:pt idx="134">
                  <c:v>1.34</c:v>
                </c:pt>
                <c:pt idx="135">
                  <c:v>1.35</c:v>
                </c:pt>
                <c:pt idx="136">
                  <c:v>1.36</c:v>
                </c:pt>
                <c:pt idx="137">
                  <c:v>1.37</c:v>
                </c:pt>
                <c:pt idx="138">
                  <c:v>1.3800000000000001</c:v>
                </c:pt>
                <c:pt idx="139">
                  <c:v>1.3900000000000001</c:v>
                </c:pt>
                <c:pt idx="140">
                  <c:v>1.4000000000000001</c:v>
                </c:pt>
                <c:pt idx="141">
                  <c:v>1.41</c:v>
                </c:pt>
                <c:pt idx="142">
                  <c:v>1.42</c:v>
                </c:pt>
                <c:pt idx="143">
                  <c:v>1.43</c:v>
                </c:pt>
                <c:pt idx="144">
                  <c:v>1.44</c:v>
                </c:pt>
                <c:pt idx="145">
                  <c:v>1.45</c:v>
                </c:pt>
                <c:pt idx="146">
                  <c:v>1.46</c:v>
                </c:pt>
                <c:pt idx="147">
                  <c:v>1.47</c:v>
                </c:pt>
                <c:pt idx="148">
                  <c:v>1.48</c:v>
                </c:pt>
                <c:pt idx="149">
                  <c:v>1.49</c:v>
                </c:pt>
                <c:pt idx="150">
                  <c:v>1.5</c:v>
                </c:pt>
                <c:pt idx="151">
                  <c:v>1.51</c:v>
                </c:pt>
                <c:pt idx="152">
                  <c:v>1.52</c:v>
                </c:pt>
                <c:pt idx="153">
                  <c:v>1.53</c:v>
                </c:pt>
                <c:pt idx="154">
                  <c:v>1.54</c:v>
                </c:pt>
                <c:pt idx="155">
                  <c:v>1.55</c:v>
                </c:pt>
                <c:pt idx="156">
                  <c:v>1.56</c:v>
                </c:pt>
                <c:pt idx="157">
                  <c:v>1.57</c:v>
                </c:pt>
                <c:pt idx="158">
                  <c:v>1.58</c:v>
                </c:pt>
                <c:pt idx="159">
                  <c:v>1.59</c:v>
                </c:pt>
                <c:pt idx="160">
                  <c:v>1.6</c:v>
                </c:pt>
                <c:pt idx="161">
                  <c:v>1.61</c:v>
                </c:pt>
                <c:pt idx="162">
                  <c:v>1.62</c:v>
                </c:pt>
                <c:pt idx="163">
                  <c:v>1.6300000000000001</c:v>
                </c:pt>
                <c:pt idx="164">
                  <c:v>1.6400000000000001</c:v>
                </c:pt>
                <c:pt idx="165">
                  <c:v>1.6500000000000001</c:v>
                </c:pt>
                <c:pt idx="166">
                  <c:v>1.6600000000000001</c:v>
                </c:pt>
                <c:pt idx="167">
                  <c:v>1.67</c:v>
                </c:pt>
                <c:pt idx="168">
                  <c:v>1.68</c:v>
                </c:pt>
                <c:pt idx="169">
                  <c:v>1.69</c:v>
                </c:pt>
                <c:pt idx="170">
                  <c:v>1.7</c:v>
                </c:pt>
                <c:pt idx="171">
                  <c:v>1.71</c:v>
                </c:pt>
                <c:pt idx="172">
                  <c:v>1.72</c:v>
                </c:pt>
                <c:pt idx="173">
                  <c:v>1.73</c:v>
                </c:pt>
                <c:pt idx="174">
                  <c:v>1.74</c:v>
                </c:pt>
                <c:pt idx="175">
                  <c:v>1.75</c:v>
                </c:pt>
                <c:pt idx="176">
                  <c:v>1.76</c:v>
                </c:pt>
                <c:pt idx="177">
                  <c:v>1.77</c:v>
                </c:pt>
                <c:pt idx="178">
                  <c:v>1.78</c:v>
                </c:pt>
                <c:pt idx="179">
                  <c:v>1.79</c:v>
                </c:pt>
                <c:pt idx="180">
                  <c:v>1.8</c:v>
                </c:pt>
                <c:pt idx="181">
                  <c:v>1.81</c:v>
                </c:pt>
                <c:pt idx="182">
                  <c:v>1.82</c:v>
                </c:pt>
                <c:pt idx="183">
                  <c:v>1.83</c:v>
                </c:pt>
                <c:pt idx="184">
                  <c:v>1.84</c:v>
                </c:pt>
                <c:pt idx="185">
                  <c:v>1.85</c:v>
                </c:pt>
                <c:pt idx="186">
                  <c:v>1.86</c:v>
                </c:pt>
                <c:pt idx="187">
                  <c:v>1.87</c:v>
                </c:pt>
                <c:pt idx="188">
                  <c:v>1.8800000000000001</c:v>
                </c:pt>
                <c:pt idx="189">
                  <c:v>1.8900000000000001</c:v>
                </c:pt>
                <c:pt idx="190">
                  <c:v>1.9000000000000001</c:v>
                </c:pt>
                <c:pt idx="191">
                  <c:v>1.9100000000000001</c:v>
                </c:pt>
                <c:pt idx="192">
                  <c:v>1.92</c:v>
                </c:pt>
                <c:pt idx="193">
                  <c:v>1.93</c:v>
                </c:pt>
                <c:pt idx="194">
                  <c:v>1.94</c:v>
                </c:pt>
                <c:pt idx="195">
                  <c:v>1.95</c:v>
                </c:pt>
                <c:pt idx="196">
                  <c:v>1.96</c:v>
                </c:pt>
                <c:pt idx="197">
                  <c:v>1.97</c:v>
                </c:pt>
                <c:pt idx="198">
                  <c:v>1.98</c:v>
                </c:pt>
                <c:pt idx="199">
                  <c:v>1.99</c:v>
                </c:pt>
                <c:pt idx="200">
                  <c:v>2</c:v>
                </c:pt>
                <c:pt idx="201">
                  <c:v>2.0100000000000002</c:v>
                </c:pt>
                <c:pt idx="202">
                  <c:v>2.02</c:v>
                </c:pt>
                <c:pt idx="203">
                  <c:v>2.0300000000000002</c:v>
                </c:pt>
                <c:pt idx="204">
                  <c:v>2.04</c:v>
                </c:pt>
                <c:pt idx="205">
                  <c:v>2.0499999999999998</c:v>
                </c:pt>
                <c:pt idx="206">
                  <c:v>2.06</c:v>
                </c:pt>
                <c:pt idx="207">
                  <c:v>2.0699999999999998</c:v>
                </c:pt>
                <c:pt idx="208">
                  <c:v>2.08</c:v>
                </c:pt>
                <c:pt idx="209">
                  <c:v>2.09</c:v>
                </c:pt>
                <c:pt idx="210">
                  <c:v>2.1</c:v>
                </c:pt>
                <c:pt idx="211">
                  <c:v>2.11</c:v>
                </c:pt>
                <c:pt idx="212">
                  <c:v>2.12</c:v>
                </c:pt>
                <c:pt idx="213">
                  <c:v>2.13</c:v>
                </c:pt>
                <c:pt idx="214">
                  <c:v>2.14</c:v>
                </c:pt>
                <c:pt idx="215">
                  <c:v>2.15</c:v>
                </c:pt>
                <c:pt idx="216">
                  <c:v>2.16</c:v>
                </c:pt>
                <c:pt idx="217">
                  <c:v>2.17</c:v>
                </c:pt>
                <c:pt idx="218">
                  <c:v>2.1800000000000002</c:v>
                </c:pt>
                <c:pt idx="219">
                  <c:v>2.19</c:v>
                </c:pt>
                <c:pt idx="220">
                  <c:v>2.2000000000000002</c:v>
                </c:pt>
                <c:pt idx="221">
                  <c:v>2.21</c:v>
                </c:pt>
                <c:pt idx="222">
                  <c:v>2.2200000000000002</c:v>
                </c:pt>
                <c:pt idx="223">
                  <c:v>2.23</c:v>
                </c:pt>
                <c:pt idx="224">
                  <c:v>2.2400000000000002</c:v>
                </c:pt>
                <c:pt idx="225">
                  <c:v>2.25</c:v>
                </c:pt>
                <c:pt idx="226">
                  <c:v>2.2600000000000002</c:v>
                </c:pt>
                <c:pt idx="227">
                  <c:v>2.27</c:v>
                </c:pt>
                <c:pt idx="228">
                  <c:v>2.2800000000000002</c:v>
                </c:pt>
                <c:pt idx="229">
                  <c:v>2.29</c:v>
                </c:pt>
                <c:pt idx="230">
                  <c:v>2.3000000000000003</c:v>
                </c:pt>
                <c:pt idx="231">
                  <c:v>2.31</c:v>
                </c:pt>
                <c:pt idx="232">
                  <c:v>2.3199999999999998</c:v>
                </c:pt>
                <c:pt idx="233">
                  <c:v>2.33</c:v>
                </c:pt>
                <c:pt idx="234">
                  <c:v>2.34</c:v>
                </c:pt>
                <c:pt idx="235">
                  <c:v>2.35</c:v>
                </c:pt>
                <c:pt idx="236">
                  <c:v>2.36</c:v>
                </c:pt>
                <c:pt idx="237">
                  <c:v>2.37</c:v>
                </c:pt>
                <c:pt idx="238">
                  <c:v>2.38</c:v>
                </c:pt>
                <c:pt idx="239">
                  <c:v>2.39</c:v>
                </c:pt>
                <c:pt idx="240">
                  <c:v>2.4</c:v>
                </c:pt>
                <c:pt idx="241">
                  <c:v>2.41</c:v>
                </c:pt>
                <c:pt idx="242">
                  <c:v>2.42</c:v>
                </c:pt>
                <c:pt idx="243">
                  <c:v>2.4300000000000002</c:v>
                </c:pt>
                <c:pt idx="244">
                  <c:v>2.44</c:v>
                </c:pt>
                <c:pt idx="245">
                  <c:v>2.4500000000000002</c:v>
                </c:pt>
                <c:pt idx="246">
                  <c:v>2.46</c:v>
                </c:pt>
                <c:pt idx="247">
                  <c:v>2.4700000000000002</c:v>
                </c:pt>
                <c:pt idx="248">
                  <c:v>2.48</c:v>
                </c:pt>
                <c:pt idx="249">
                  <c:v>2.4900000000000002</c:v>
                </c:pt>
                <c:pt idx="250">
                  <c:v>2.5</c:v>
                </c:pt>
                <c:pt idx="251">
                  <c:v>2.5100000000000002</c:v>
                </c:pt>
                <c:pt idx="252">
                  <c:v>2.52</c:v>
                </c:pt>
                <c:pt idx="253">
                  <c:v>2.5300000000000002</c:v>
                </c:pt>
                <c:pt idx="254">
                  <c:v>2.54</c:v>
                </c:pt>
                <c:pt idx="255">
                  <c:v>2.5500000000000003</c:v>
                </c:pt>
                <c:pt idx="256">
                  <c:v>2.56</c:v>
                </c:pt>
                <c:pt idx="257">
                  <c:v>2.57</c:v>
                </c:pt>
                <c:pt idx="258">
                  <c:v>2.58</c:v>
                </c:pt>
                <c:pt idx="259">
                  <c:v>2.59</c:v>
                </c:pt>
                <c:pt idx="260">
                  <c:v>2.6</c:v>
                </c:pt>
                <c:pt idx="261">
                  <c:v>2.61</c:v>
                </c:pt>
                <c:pt idx="262">
                  <c:v>2.62</c:v>
                </c:pt>
                <c:pt idx="263">
                  <c:v>2.63</c:v>
                </c:pt>
                <c:pt idx="264">
                  <c:v>2.64</c:v>
                </c:pt>
                <c:pt idx="265">
                  <c:v>2.65</c:v>
                </c:pt>
                <c:pt idx="266">
                  <c:v>2.66</c:v>
                </c:pt>
                <c:pt idx="267">
                  <c:v>2.67</c:v>
                </c:pt>
                <c:pt idx="268">
                  <c:v>2.68</c:v>
                </c:pt>
                <c:pt idx="269">
                  <c:v>2.69</c:v>
                </c:pt>
                <c:pt idx="270">
                  <c:v>2.7</c:v>
                </c:pt>
                <c:pt idx="271">
                  <c:v>2.71</c:v>
                </c:pt>
                <c:pt idx="272">
                  <c:v>2.72</c:v>
                </c:pt>
                <c:pt idx="273">
                  <c:v>2.73</c:v>
                </c:pt>
                <c:pt idx="274">
                  <c:v>2.74</c:v>
                </c:pt>
                <c:pt idx="275">
                  <c:v>2.75</c:v>
                </c:pt>
                <c:pt idx="276">
                  <c:v>2.7600000000000002</c:v>
                </c:pt>
                <c:pt idx="277">
                  <c:v>2.77</c:v>
                </c:pt>
                <c:pt idx="278">
                  <c:v>2.7800000000000002</c:v>
                </c:pt>
                <c:pt idx="279">
                  <c:v>2.79</c:v>
                </c:pt>
                <c:pt idx="280">
                  <c:v>2.8000000000000003</c:v>
                </c:pt>
                <c:pt idx="281">
                  <c:v>2.81</c:v>
                </c:pt>
                <c:pt idx="282">
                  <c:v>2.82</c:v>
                </c:pt>
                <c:pt idx="283">
                  <c:v>2.83</c:v>
                </c:pt>
                <c:pt idx="284">
                  <c:v>2.84</c:v>
                </c:pt>
                <c:pt idx="285">
                  <c:v>2.85</c:v>
                </c:pt>
                <c:pt idx="286">
                  <c:v>2.86</c:v>
                </c:pt>
                <c:pt idx="287">
                  <c:v>2.87</c:v>
                </c:pt>
                <c:pt idx="288">
                  <c:v>2.88</c:v>
                </c:pt>
                <c:pt idx="289">
                  <c:v>2.89</c:v>
                </c:pt>
                <c:pt idx="290">
                  <c:v>2.9</c:v>
                </c:pt>
                <c:pt idx="291">
                  <c:v>2.91</c:v>
                </c:pt>
                <c:pt idx="292">
                  <c:v>2.92</c:v>
                </c:pt>
                <c:pt idx="293">
                  <c:v>2.93</c:v>
                </c:pt>
                <c:pt idx="294">
                  <c:v>2.94</c:v>
                </c:pt>
                <c:pt idx="295">
                  <c:v>2.95</c:v>
                </c:pt>
                <c:pt idx="296">
                  <c:v>2.96</c:v>
                </c:pt>
                <c:pt idx="297">
                  <c:v>2.97</c:v>
                </c:pt>
                <c:pt idx="298">
                  <c:v>2.98</c:v>
                </c:pt>
                <c:pt idx="299">
                  <c:v>2.99</c:v>
                </c:pt>
                <c:pt idx="300">
                  <c:v>3</c:v>
                </c:pt>
                <c:pt idx="301">
                  <c:v>3.0100000000000002</c:v>
                </c:pt>
                <c:pt idx="302">
                  <c:v>3.02</c:v>
                </c:pt>
                <c:pt idx="303">
                  <c:v>3.0300000000000002</c:v>
                </c:pt>
                <c:pt idx="304">
                  <c:v>3.04</c:v>
                </c:pt>
                <c:pt idx="305">
                  <c:v>3.0500000000000003</c:v>
                </c:pt>
                <c:pt idx="306">
                  <c:v>3.06</c:v>
                </c:pt>
                <c:pt idx="307">
                  <c:v>3.0700000000000003</c:v>
                </c:pt>
                <c:pt idx="308">
                  <c:v>3.08</c:v>
                </c:pt>
                <c:pt idx="309">
                  <c:v>3.09</c:v>
                </c:pt>
                <c:pt idx="310">
                  <c:v>3.1</c:v>
                </c:pt>
                <c:pt idx="311">
                  <c:v>3.11</c:v>
                </c:pt>
                <c:pt idx="312">
                  <c:v>3.12</c:v>
                </c:pt>
                <c:pt idx="313">
                  <c:v>3.13</c:v>
                </c:pt>
                <c:pt idx="314">
                  <c:v>3.14</c:v>
                </c:pt>
                <c:pt idx="315">
                  <c:v>3.15</c:v>
                </c:pt>
                <c:pt idx="316">
                  <c:v>3.16</c:v>
                </c:pt>
                <c:pt idx="317">
                  <c:v>3.17</c:v>
                </c:pt>
                <c:pt idx="318">
                  <c:v>3.18</c:v>
                </c:pt>
                <c:pt idx="319">
                  <c:v>3.19</c:v>
                </c:pt>
                <c:pt idx="320">
                  <c:v>3.2</c:v>
                </c:pt>
                <c:pt idx="321">
                  <c:v>3.21</c:v>
                </c:pt>
                <c:pt idx="322">
                  <c:v>3.22</c:v>
                </c:pt>
                <c:pt idx="323">
                  <c:v>3.23</c:v>
                </c:pt>
                <c:pt idx="324">
                  <c:v>3.24</c:v>
                </c:pt>
                <c:pt idx="325">
                  <c:v>3.25</c:v>
                </c:pt>
                <c:pt idx="326">
                  <c:v>3.2600000000000002</c:v>
                </c:pt>
                <c:pt idx="327">
                  <c:v>3.27</c:v>
                </c:pt>
                <c:pt idx="328">
                  <c:v>3.2800000000000002</c:v>
                </c:pt>
                <c:pt idx="329">
                  <c:v>3.29</c:v>
                </c:pt>
                <c:pt idx="330">
                  <c:v>3.3000000000000003</c:v>
                </c:pt>
                <c:pt idx="331">
                  <c:v>3.31</c:v>
                </c:pt>
                <c:pt idx="332">
                  <c:v>3.3200000000000003</c:v>
                </c:pt>
                <c:pt idx="333">
                  <c:v>3.33</c:v>
                </c:pt>
                <c:pt idx="334">
                  <c:v>3.34</c:v>
                </c:pt>
                <c:pt idx="335">
                  <c:v>3.35</c:v>
                </c:pt>
                <c:pt idx="336">
                  <c:v>3.36</c:v>
                </c:pt>
                <c:pt idx="337">
                  <c:v>3.37</c:v>
                </c:pt>
                <c:pt idx="338">
                  <c:v>3.38</c:v>
                </c:pt>
                <c:pt idx="339">
                  <c:v>3.39</c:v>
                </c:pt>
                <c:pt idx="340">
                  <c:v>3.4</c:v>
                </c:pt>
                <c:pt idx="341">
                  <c:v>3.41</c:v>
                </c:pt>
                <c:pt idx="342">
                  <c:v>3.42</c:v>
                </c:pt>
                <c:pt idx="343">
                  <c:v>3.43</c:v>
                </c:pt>
                <c:pt idx="344">
                  <c:v>3.44</c:v>
                </c:pt>
                <c:pt idx="345">
                  <c:v>3.45</c:v>
                </c:pt>
                <c:pt idx="346">
                  <c:v>3.46</c:v>
                </c:pt>
                <c:pt idx="347">
                  <c:v>3.47</c:v>
                </c:pt>
                <c:pt idx="348">
                  <c:v>3.48</c:v>
                </c:pt>
                <c:pt idx="349">
                  <c:v>3.49</c:v>
                </c:pt>
                <c:pt idx="350">
                  <c:v>3.5</c:v>
                </c:pt>
                <c:pt idx="351">
                  <c:v>3.5100000000000002</c:v>
                </c:pt>
                <c:pt idx="352">
                  <c:v>3.52</c:v>
                </c:pt>
                <c:pt idx="353">
                  <c:v>3.5300000000000002</c:v>
                </c:pt>
                <c:pt idx="354">
                  <c:v>3.54</c:v>
                </c:pt>
                <c:pt idx="355">
                  <c:v>3.5500000000000003</c:v>
                </c:pt>
                <c:pt idx="356">
                  <c:v>3.56</c:v>
                </c:pt>
                <c:pt idx="357">
                  <c:v>3.5700000000000003</c:v>
                </c:pt>
                <c:pt idx="358">
                  <c:v>3.58</c:v>
                </c:pt>
                <c:pt idx="359">
                  <c:v>3.59</c:v>
                </c:pt>
                <c:pt idx="360">
                  <c:v>3.6</c:v>
                </c:pt>
                <c:pt idx="361">
                  <c:v>3.61</c:v>
                </c:pt>
                <c:pt idx="362">
                  <c:v>3.62</c:v>
                </c:pt>
                <c:pt idx="363">
                  <c:v>3.63</c:v>
                </c:pt>
                <c:pt idx="364">
                  <c:v>3.64</c:v>
                </c:pt>
                <c:pt idx="365">
                  <c:v>3.65</c:v>
                </c:pt>
                <c:pt idx="366">
                  <c:v>3.66</c:v>
                </c:pt>
                <c:pt idx="367">
                  <c:v>3.67</c:v>
                </c:pt>
                <c:pt idx="368">
                  <c:v>3.68</c:v>
                </c:pt>
                <c:pt idx="369">
                  <c:v>3.69</c:v>
                </c:pt>
                <c:pt idx="370">
                  <c:v>3.7</c:v>
                </c:pt>
                <c:pt idx="371">
                  <c:v>3.71</c:v>
                </c:pt>
                <c:pt idx="372">
                  <c:v>3.72</c:v>
                </c:pt>
                <c:pt idx="373">
                  <c:v>3.73</c:v>
                </c:pt>
                <c:pt idx="374">
                  <c:v>3.74</c:v>
                </c:pt>
                <c:pt idx="375">
                  <c:v>3.75</c:v>
                </c:pt>
                <c:pt idx="376">
                  <c:v>3.7600000000000002</c:v>
                </c:pt>
                <c:pt idx="377">
                  <c:v>3.77</c:v>
                </c:pt>
                <c:pt idx="378">
                  <c:v>3.7800000000000002</c:v>
                </c:pt>
                <c:pt idx="379">
                  <c:v>3.79</c:v>
                </c:pt>
                <c:pt idx="380">
                  <c:v>3.8000000000000003</c:v>
                </c:pt>
                <c:pt idx="381">
                  <c:v>3.81</c:v>
                </c:pt>
                <c:pt idx="382">
                  <c:v>3.8200000000000003</c:v>
                </c:pt>
                <c:pt idx="383">
                  <c:v>3.83</c:v>
                </c:pt>
                <c:pt idx="384">
                  <c:v>3.84</c:v>
                </c:pt>
                <c:pt idx="385">
                  <c:v>3.85</c:v>
                </c:pt>
                <c:pt idx="386">
                  <c:v>3.86</c:v>
                </c:pt>
                <c:pt idx="387">
                  <c:v>3.87</c:v>
                </c:pt>
                <c:pt idx="388">
                  <c:v>3.88</c:v>
                </c:pt>
                <c:pt idx="389">
                  <c:v>3.89</c:v>
                </c:pt>
                <c:pt idx="390">
                  <c:v>3.9</c:v>
                </c:pt>
                <c:pt idx="391">
                  <c:v>3.91</c:v>
                </c:pt>
                <c:pt idx="392">
                  <c:v>3.92</c:v>
                </c:pt>
                <c:pt idx="393">
                  <c:v>3.93</c:v>
                </c:pt>
                <c:pt idx="394">
                  <c:v>3.94</c:v>
                </c:pt>
                <c:pt idx="395">
                  <c:v>3.95</c:v>
                </c:pt>
                <c:pt idx="396">
                  <c:v>3.96</c:v>
                </c:pt>
                <c:pt idx="397">
                  <c:v>3.97</c:v>
                </c:pt>
                <c:pt idx="398">
                  <c:v>3.98</c:v>
                </c:pt>
                <c:pt idx="399">
                  <c:v>3.99</c:v>
                </c:pt>
                <c:pt idx="400">
                  <c:v>4</c:v>
                </c:pt>
                <c:pt idx="401">
                  <c:v>4.01</c:v>
                </c:pt>
                <c:pt idx="402">
                  <c:v>4.0200000000000005</c:v>
                </c:pt>
                <c:pt idx="403">
                  <c:v>4.03</c:v>
                </c:pt>
                <c:pt idx="404">
                  <c:v>4.04</c:v>
                </c:pt>
                <c:pt idx="405">
                  <c:v>4.05</c:v>
                </c:pt>
                <c:pt idx="406">
                  <c:v>4.0600000000000005</c:v>
                </c:pt>
                <c:pt idx="407">
                  <c:v>4.07</c:v>
                </c:pt>
                <c:pt idx="408">
                  <c:v>4.08</c:v>
                </c:pt>
                <c:pt idx="409">
                  <c:v>4.09</c:v>
                </c:pt>
                <c:pt idx="410">
                  <c:v>4.0999999999999996</c:v>
                </c:pt>
                <c:pt idx="411">
                  <c:v>4.1100000000000003</c:v>
                </c:pt>
                <c:pt idx="412">
                  <c:v>4.12</c:v>
                </c:pt>
                <c:pt idx="413">
                  <c:v>4.13</c:v>
                </c:pt>
                <c:pt idx="414">
                  <c:v>4.1399999999999997</c:v>
                </c:pt>
                <c:pt idx="415">
                  <c:v>4.1500000000000004</c:v>
                </c:pt>
                <c:pt idx="416">
                  <c:v>4.16</c:v>
                </c:pt>
                <c:pt idx="417">
                  <c:v>4.17</c:v>
                </c:pt>
                <c:pt idx="418">
                  <c:v>4.18</c:v>
                </c:pt>
                <c:pt idx="419">
                  <c:v>4.1900000000000004</c:v>
                </c:pt>
                <c:pt idx="420">
                  <c:v>4.2</c:v>
                </c:pt>
                <c:pt idx="421">
                  <c:v>4.21</c:v>
                </c:pt>
                <c:pt idx="422">
                  <c:v>4.22</c:v>
                </c:pt>
                <c:pt idx="423">
                  <c:v>4.2300000000000004</c:v>
                </c:pt>
                <c:pt idx="424">
                  <c:v>4.24</c:v>
                </c:pt>
                <c:pt idx="425">
                  <c:v>4.25</c:v>
                </c:pt>
                <c:pt idx="426">
                  <c:v>4.26</c:v>
                </c:pt>
                <c:pt idx="427">
                  <c:v>4.2700000000000005</c:v>
                </c:pt>
                <c:pt idx="428">
                  <c:v>4.28</c:v>
                </c:pt>
                <c:pt idx="429">
                  <c:v>4.29</c:v>
                </c:pt>
                <c:pt idx="430">
                  <c:v>4.3</c:v>
                </c:pt>
                <c:pt idx="431">
                  <c:v>4.3100000000000005</c:v>
                </c:pt>
                <c:pt idx="432">
                  <c:v>4.32</c:v>
                </c:pt>
                <c:pt idx="433">
                  <c:v>4.33</c:v>
                </c:pt>
                <c:pt idx="434">
                  <c:v>4.34</c:v>
                </c:pt>
                <c:pt idx="435">
                  <c:v>4.3500000000000005</c:v>
                </c:pt>
                <c:pt idx="436">
                  <c:v>4.3600000000000003</c:v>
                </c:pt>
                <c:pt idx="437">
                  <c:v>4.37</c:v>
                </c:pt>
                <c:pt idx="438">
                  <c:v>4.38</c:v>
                </c:pt>
                <c:pt idx="439">
                  <c:v>4.3899999999999997</c:v>
                </c:pt>
                <c:pt idx="440">
                  <c:v>4.4000000000000004</c:v>
                </c:pt>
                <c:pt idx="441">
                  <c:v>4.41</c:v>
                </c:pt>
                <c:pt idx="442">
                  <c:v>4.42</c:v>
                </c:pt>
                <c:pt idx="443">
                  <c:v>4.43</c:v>
                </c:pt>
                <c:pt idx="444">
                  <c:v>4.4400000000000004</c:v>
                </c:pt>
                <c:pt idx="445">
                  <c:v>4.45</c:v>
                </c:pt>
                <c:pt idx="446">
                  <c:v>4.46</c:v>
                </c:pt>
                <c:pt idx="447">
                  <c:v>4.47</c:v>
                </c:pt>
                <c:pt idx="448">
                  <c:v>4.4800000000000004</c:v>
                </c:pt>
                <c:pt idx="449">
                  <c:v>4.49</c:v>
                </c:pt>
                <c:pt idx="450">
                  <c:v>4.5</c:v>
                </c:pt>
                <c:pt idx="451">
                  <c:v>4.51</c:v>
                </c:pt>
                <c:pt idx="452">
                  <c:v>4.5200000000000005</c:v>
                </c:pt>
                <c:pt idx="453">
                  <c:v>4.53</c:v>
                </c:pt>
                <c:pt idx="454">
                  <c:v>4.54</c:v>
                </c:pt>
                <c:pt idx="455">
                  <c:v>4.55</c:v>
                </c:pt>
                <c:pt idx="456">
                  <c:v>4.5600000000000005</c:v>
                </c:pt>
                <c:pt idx="457">
                  <c:v>4.57</c:v>
                </c:pt>
                <c:pt idx="458">
                  <c:v>4.58</c:v>
                </c:pt>
                <c:pt idx="459">
                  <c:v>4.59</c:v>
                </c:pt>
                <c:pt idx="460">
                  <c:v>4.6000000000000005</c:v>
                </c:pt>
                <c:pt idx="461">
                  <c:v>4.6100000000000003</c:v>
                </c:pt>
                <c:pt idx="462">
                  <c:v>4.62</c:v>
                </c:pt>
                <c:pt idx="463">
                  <c:v>4.63</c:v>
                </c:pt>
                <c:pt idx="464">
                  <c:v>4.6399999999999997</c:v>
                </c:pt>
                <c:pt idx="465">
                  <c:v>4.6500000000000004</c:v>
                </c:pt>
                <c:pt idx="466">
                  <c:v>4.66</c:v>
                </c:pt>
                <c:pt idx="467">
                  <c:v>4.67</c:v>
                </c:pt>
                <c:pt idx="468">
                  <c:v>4.68</c:v>
                </c:pt>
                <c:pt idx="469">
                  <c:v>4.6900000000000004</c:v>
                </c:pt>
                <c:pt idx="470">
                  <c:v>4.7</c:v>
                </c:pt>
                <c:pt idx="471">
                  <c:v>4.71</c:v>
                </c:pt>
                <c:pt idx="472">
                  <c:v>4.72</c:v>
                </c:pt>
                <c:pt idx="473">
                  <c:v>4.7300000000000004</c:v>
                </c:pt>
                <c:pt idx="474">
                  <c:v>4.74</c:v>
                </c:pt>
                <c:pt idx="475">
                  <c:v>4.75</c:v>
                </c:pt>
                <c:pt idx="476">
                  <c:v>4.76</c:v>
                </c:pt>
                <c:pt idx="477">
                  <c:v>4.7700000000000005</c:v>
                </c:pt>
                <c:pt idx="478">
                  <c:v>4.78</c:v>
                </c:pt>
                <c:pt idx="479">
                  <c:v>4.79</c:v>
                </c:pt>
                <c:pt idx="480">
                  <c:v>4.8</c:v>
                </c:pt>
                <c:pt idx="481">
                  <c:v>4.8100000000000005</c:v>
                </c:pt>
                <c:pt idx="482">
                  <c:v>4.82</c:v>
                </c:pt>
                <c:pt idx="483">
                  <c:v>4.83</c:v>
                </c:pt>
                <c:pt idx="484">
                  <c:v>4.84</c:v>
                </c:pt>
                <c:pt idx="485">
                  <c:v>4.8500000000000005</c:v>
                </c:pt>
                <c:pt idx="486">
                  <c:v>4.8600000000000003</c:v>
                </c:pt>
                <c:pt idx="487">
                  <c:v>4.87</c:v>
                </c:pt>
                <c:pt idx="488">
                  <c:v>4.88</c:v>
                </c:pt>
                <c:pt idx="489">
                  <c:v>4.8899999999999997</c:v>
                </c:pt>
                <c:pt idx="490">
                  <c:v>4.9000000000000004</c:v>
                </c:pt>
                <c:pt idx="491">
                  <c:v>4.91</c:v>
                </c:pt>
                <c:pt idx="492">
                  <c:v>4.92</c:v>
                </c:pt>
                <c:pt idx="493">
                  <c:v>4.93</c:v>
                </c:pt>
                <c:pt idx="494">
                  <c:v>4.9400000000000004</c:v>
                </c:pt>
                <c:pt idx="495">
                  <c:v>4.95</c:v>
                </c:pt>
                <c:pt idx="496">
                  <c:v>4.96</c:v>
                </c:pt>
                <c:pt idx="497">
                  <c:v>4.97</c:v>
                </c:pt>
                <c:pt idx="498">
                  <c:v>4.9800000000000004</c:v>
                </c:pt>
                <c:pt idx="499">
                  <c:v>4.99</c:v>
                </c:pt>
                <c:pt idx="500">
                  <c:v>5</c:v>
                </c:pt>
                <c:pt idx="501">
                  <c:v>5.01</c:v>
                </c:pt>
                <c:pt idx="502">
                  <c:v>5.0200000000000005</c:v>
                </c:pt>
                <c:pt idx="503">
                  <c:v>5.03</c:v>
                </c:pt>
                <c:pt idx="504">
                  <c:v>5.04</c:v>
                </c:pt>
                <c:pt idx="505">
                  <c:v>5.05</c:v>
                </c:pt>
                <c:pt idx="506">
                  <c:v>5.0600000000000005</c:v>
                </c:pt>
                <c:pt idx="507">
                  <c:v>5.07</c:v>
                </c:pt>
                <c:pt idx="508">
                  <c:v>5.08</c:v>
                </c:pt>
                <c:pt idx="509">
                  <c:v>5.09</c:v>
                </c:pt>
                <c:pt idx="510">
                  <c:v>5.1000000000000005</c:v>
                </c:pt>
                <c:pt idx="511">
                  <c:v>5.1100000000000003</c:v>
                </c:pt>
                <c:pt idx="512">
                  <c:v>5.12</c:v>
                </c:pt>
                <c:pt idx="513">
                  <c:v>5.13</c:v>
                </c:pt>
                <c:pt idx="514">
                  <c:v>5.14</c:v>
                </c:pt>
                <c:pt idx="515">
                  <c:v>5.15</c:v>
                </c:pt>
                <c:pt idx="516">
                  <c:v>5.16</c:v>
                </c:pt>
                <c:pt idx="517">
                  <c:v>5.17</c:v>
                </c:pt>
                <c:pt idx="518">
                  <c:v>5.18</c:v>
                </c:pt>
                <c:pt idx="519">
                  <c:v>5.19</c:v>
                </c:pt>
                <c:pt idx="520">
                  <c:v>5.2</c:v>
                </c:pt>
                <c:pt idx="521">
                  <c:v>5.21</c:v>
                </c:pt>
                <c:pt idx="522">
                  <c:v>5.22</c:v>
                </c:pt>
                <c:pt idx="523">
                  <c:v>5.23</c:v>
                </c:pt>
                <c:pt idx="524">
                  <c:v>5.24</c:v>
                </c:pt>
                <c:pt idx="525">
                  <c:v>5.25</c:v>
                </c:pt>
                <c:pt idx="526">
                  <c:v>5.26</c:v>
                </c:pt>
                <c:pt idx="527">
                  <c:v>5.2700000000000005</c:v>
                </c:pt>
                <c:pt idx="528">
                  <c:v>5.28</c:v>
                </c:pt>
                <c:pt idx="529">
                  <c:v>5.29</c:v>
                </c:pt>
                <c:pt idx="530">
                  <c:v>5.3</c:v>
                </c:pt>
                <c:pt idx="531">
                  <c:v>5.3100000000000005</c:v>
                </c:pt>
                <c:pt idx="532">
                  <c:v>5.32</c:v>
                </c:pt>
                <c:pt idx="533">
                  <c:v>5.33</c:v>
                </c:pt>
                <c:pt idx="534">
                  <c:v>5.34</c:v>
                </c:pt>
                <c:pt idx="535">
                  <c:v>5.3500000000000005</c:v>
                </c:pt>
                <c:pt idx="536">
                  <c:v>5.36</c:v>
                </c:pt>
                <c:pt idx="537">
                  <c:v>5.37</c:v>
                </c:pt>
                <c:pt idx="538">
                  <c:v>5.38</c:v>
                </c:pt>
                <c:pt idx="539">
                  <c:v>5.39</c:v>
                </c:pt>
                <c:pt idx="540">
                  <c:v>5.4</c:v>
                </c:pt>
                <c:pt idx="541">
                  <c:v>5.41</c:v>
                </c:pt>
                <c:pt idx="542">
                  <c:v>5.42</c:v>
                </c:pt>
                <c:pt idx="543">
                  <c:v>5.43</c:v>
                </c:pt>
                <c:pt idx="544">
                  <c:v>5.44</c:v>
                </c:pt>
                <c:pt idx="545">
                  <c:v>5.45</c:v>
                </c:pt>
                <c:pt idx="546">
                  <c:v>5.46</c:v>
                </c:pt>
                <c:pt idx="547">
                  <c:v>5.47</c:v>
                </c:pt>
                <c:pt idx="548">
                  <c:v>5.48</c:v>
                </c:pt>
                <c:pt idx="549">
                  <c:v>5.49</c:v>
                </c:pt>
                <c:pt idx="550">
                  <c:v>5.5</c:v>
                </c:pt>
                <c:pt idx="551">
                  <c:v>5.51</c:v>
                </c:pt>
                <c:pt idx="552">
                  <c:v>5.5200000000000005</c:v>
                </c:pt>
                <c:pt idx="553">
                  <c:v>5.53</c:v>
                </c:pt>
                <c:pt idx="554">
                  <c:v>5.54</c:v>
                </c:pt>
                <c:pt idx="555">
                  <c:v>5.55</c:v>
                </c:pt>
                <c:pt idx="556">
                  <c:v>5.5600000000000005</c:v>
                </c:pt>
                <c:pt idx="557">
                  <c:v>5.57</c:v>
                </c:pt>
                <c:pt idx="558">
                  <c:v>5.58</c:v>
                </c:pt>
                <c:pt idx="559">
                  <c:v>5.59</c:v>
                </c:pt>
                <c:pt idx="560">
                  <c:v>5.6000000000000005</c:v>
                </c:pt>
                <c:pt idx="561">
                  <c:v>5.61</c:v>
                </c:pt>
                <c:pt idx="562">
                  <c:v>5.62</c:v>
                </c:pt>
                <c:pt idx="563">
                  <c:v>5.63</c:v>
                </c:pt>
                <c:pt idx="564">
                  <c:v>5.64</c:v>
                </c:pt>
                <c:pt idx="565">
                  <c:v>5.65</c:v>
                </c:pt>
                <c:pt idx="566">
                  <c:v>5.66</c:v>
                </c:pt>
                <c:pt idx="567">
                  <c:v>5.67</c:v>
                </c:pt>
                <c:pt idx="568">
                  <c:v>5.68</c:v>
                </c:pt>
                <c:pt idx="569">
                  <c:v>5.69</c:v>
                </c:pt>
                <c:pt idx="570">
                  <c:v>5.7</c:v>
                </c:pt>
                <c:pt idx="571">
                  <c:v>5.71</c:v>
                </c:pt>
                <c:pt idx="572">
                  <c:v>5.72</c:v>
                </c:pt>
                <c:pt idx="573">
                  <c:v>5.73</c:v>
                </c:pt>
                <c:pt idx="574">
                  <c:v>5.74</c:v>
                </c:pt>
                <c:pt idx="575">
                  <c:v>5.75</c:v>
                </c:pt>
                <c:pt idx="576">
                  <c:v>5.76</c:v>
                </c:pt>
                <c:pt idx="577">
                  <c:v>5.7700000000000005</c:v>
                </c:pt>
                <c:pt idx="578">
                  <c:v>5.78</c:v>
                </c:pt>
                <c:pt idx="579">
                  <c:v>5.79</c:v>
                </c:pt>
                <c:pt idx="580">
                  <c:v>5.8</c:v>
                </c:pt>
                <c:pt idx="581">
                  <c:v>5.8100000000000005</c:v>
                </c:pt>
                <c:pt idx="582">
                  <c:v>5.82</c:v>
                </c:pt>
                <c:pt idx="583">
                  <c:v>5.83</c:v>
                </c:pt>
                <c:pt idx="584">
                  <c:v>5.84</c:v>
                </c:pt>
                <c:pt idx="585">
                  <c:v>5.8500000000000005</c:v>
                </c:pt>
                <c:pt idx="586">
                  <c:v>5.86</c:v>
                </c:pt>
                <c:pt idx="587">
                  <c:v>5.87</c:v>
                </c:pt>
                <c:pt idx="588">
                  <c:v>5.88</c:v>
                </c:pt>
                <c:pt idx="589">
                  <c:v>5.89</c:v>
                </c:pt>
                <c:pt idx="590">
                  <c:v>5.9</c:v>
                </c:pt>
                <c:pt idx="591">
                  <c:v>5.91</c:v>
                </c:pt>
                <c:pt idx="592">
                  <c:v>5.92</c:v>
                </c:pt>
                <c:pt idx="593">
                  <c:v>5.93</c:v>
                </c:pt>
                <c:pt idx="594">
                  <c:v>5.94</c:v>
                </c:pt>
                <c:pt idx="595">
                  <c:v>5.95</c:v>
                </c:pt>
                <c:pt idx="596">
                  <c:v>5.96</c:v>
                </c:pt>
                <c:pt idx="597">
                  <c:v>5.97</c:v>
                </c:pt>
                <c:pt idx="598">
                  <c:v>5.98</c:v>
                </c:pt>
                <c:pt idx="599">
                  <c:v>5.99</c:v>
                </c:pt>
                <c:pt idx="600">
                  <c:v>6</c:v>
                </c:pt>
                <c:pt idx="601">
                  <c:v>6.01</c:v>
                </c:pt>
                <c:pt idx="602">
                  <c:v>6.0200000000000005</c:v>
                </c:pt>
                <c:pt idx="603">
                  <c:v>6.03</c:v>
                </c:pt>
                <c:pt idx="604">
                  <c:v>6.04</c:v>
                </c:pt>
                <c:pt idx="605">
                  <c:v>6.05</c:v>
                </c:pt>
                <c:pt idx="606">
                  <c:v>6.0600000000000005</c:v>
                </c:pt>
                <c:pt idx="607">
                  <c:v>6.07</c:v>
                </c:pt>
                <c:pt idx="608">
                  <c:v>6.08</c:v>
                </c:pt>
                <c:pt idx="609">
                  <c:v>6.09</c:v>
                </c:pt>
                <c:pt idx="610">
                  <c:v>6.1000000000000005</c:v>
                </c:pt>
                <c:pt idx="611">
                  <c:v>6.11</c:v>
                </c:pt>
                <c:pt idx="612">
                  <c:v>6.12</c:v>
                </c:pt>
                <c:pt idx="613">
                  <c:v>6.13</c:v>
                </c:pt>
                <c:pt idx="614">
                  <c:v>6.1400000000000006</c:v>
                </c:pt>
                <c:pt idx="615">
                  <c:v>6.15</c:v>
                </c:pt>
                <c:pt idx="616">
                  <c:v>6.16</c:v>
                </c:pt>
                <c:pt idx="617">
                  <c:v>6.17</c:v>
                </c:pt>
                <c:pt idx="618">
                  <c:v>6.18</c:v>
                </c:pt>
                <c:pt idx="619">
                  <c:v>6.19</c:v>
                </c:pt>
                <c:pt idx="620">
                  <c:v>6.2</c:v>
                </c:pt>
                <c:pt idx="621">
                  <c:v>6.21</c:v>
                </c:pt>
                <c:pt idx="622">
                  <c:v>6.22</c:v>
                </c:pt>
                <c:pt idx="623">
                  <c:v>6.23</c:v>
                </c:pt>
                <c:pt idx="624">
                  <c:v>6.24</c:v>
                </c:pt>
                <c:pt idx="625">
                  <c:v>6.25</c:v>
                </c:pt>
                <c:pt idx="626">
                  <c:v>6.26</c:v>
                </c:pt>
                <c:pt idx="627">
                  <c:v>6.2700000000000005</c:v>
                </c:pt>
                <c:pt idx="628">
                  <c:v>6.28</c:v>
                </c:pt>
                <c:pt idx="629">
                  <c:v>6.29</c:v>
                </c:pt>
                <c:pt idx="630">
                  <c:v>6.3</c:v>
                </c:pt>
                <c:pt idx="631">
                  <c:v>6.3100000000000005</c:v>
                </c:pt>
                <c:pt idx="632">
                  <c:v>6.32</c:v>
                </c:pt>
                <c:pt idx="633">
                  <c:v>6.33</c:v>
                </c:pt>
                <c:pt idx="634">
                  <c:v>6.34</c:v>
                </c:pt>
                <c:pt idx="635">
                  <c:v>6.3500000000000005</c:v>
                </c:pt>
                <c:pt idx="636">
                  <c:v>6.36</c:v>
                </c:pt>
                <c:pt idx="637">
                  <c:v>6.37</c:v>
                </c:pt>
                <c:pt idx="638">
                  <c:v>6.38</c:v>
                </c:pt>
                <c:pt idx="639">
                  <c:v>6.3900000000000006</c:v>
                </c:pt>
                <c:pt idx="640">
                  <c:v>6.4</c:v>
                </c:pt>
                <c:pt idx="641">
                  <c:v>6.41</c:v>
                </c:pt>
                <c:pt idx="642">
                  <c:v>6.42</c:v>
                </c:pt>
                <c:pt idx="643">
                  <c:v>6.43</c:v>
                </c:pt>
                <c:pt idx="644">
                  <c:v>6.44</c:v>
                </c:pt>
                <c:pt idx="645">
                  <c:v>6.45</c:v>
                </c:pt>
                <c:pt idx="646">
                  <c:v>6.46</c:v>
                </c:pt>
                <c:pt idx="647">
                  <c:v>6.47</c:v>
                </c:pt>
                <c:pt idx="648">
                  <c:v>6.48</c:v>
                </c:pt>
                <c:pt idx="649">
                  <c:v>6.49</c:v>
                </c:pt>
                <c:pt idx="650">
                  <c:v>6.5</c:v>
                </c:pt>
                <c:pt idx="651">
                  <c:v>6.51</c:v>
                </c:pt>
                <c:pt idx="652">
                  <c:v>6.5200000000000005</c:v>
                </c:pt>
                <c:pt idx="653">
                  <c:v>6.53</c:v>
                </c:pt>
                <c:pt idx="654">
                  <c:v>6.54</c:v>
                </c:pt>
                <c:pt idx="655">
                  <c:v>6.55</c:v>
                </c:pt>
                <c:pt idx="656">
                  <c:v>6.5600000000000005</c:v>
                </c:pt>
                <c:pt idx="657">
                  <c:v>6.57</c:v>
                </c:pt>
                <c:pt idx="658">
                  <c:v>6.58</c:v>
                </c:pt>
                <c:pt idx="659">
                  <c:v>6.59</c:v>
                </c:pt>
                <c:pt idx="660">
                  <c:v>6.6000000000000005</c:v>
                </c:pt>
                <c:pt idx="661">
                  <c:v>6.61</c:v>
                </c:pt>
                <c:pt idx="662">
                  <c:v>6.62</c:v>
                </c:pt>
                <c:pt idx="663">
                  <c:v>6.63</c:v>
                </c:pt>
                <c:pt idx="664">
                  <c:v>6.6400000000000006</c:v>
                </c:pt>
                <c:pt idx="665">
                  <c:v>6.65</c:v>
                </c:pt>
                <c:pt idx="666">
                  <c:v>6.66</c:v>
                </c:pt>
                <c:pt idx="667">
                  <c:v>6.67</c:v>
                </c:pt>
                <c:pt idx="668">
                  <c:v>6.68</c:v>
                </c:pt>
                <c:pt idx="669">
                  <c:v>6.69</c:v>
                </c:pt>
                <c:pt idx="670">
                  <c:v>6.7</c:v>
                </c:pt>
                <c:pt idx="671">
                  <c:v>6.71</c:v>
                </c:pt>
                <c:pt idx="672">
                  <c:v>6.72</c:v>
                </c:pt>
                <c:pt idx="673">
                  <c:v>6.73</c:v>
                </c:pt>
                <c:pt idx="674">
                  <c:v>6.74</c:v>
                </c:pt>
                <c:pt idx="675">
                  <c:v>6.75</c:v>
                </c:pt>
                <c:pt idx="676">
                  <c:v>6.76</c:v>
                </c:pt>
                <c:pt idx="677">
                  <c:v>6.7700000000000005</c:v>
                </c:pt>
                <c:pt idx="678">
                  <c:v>6.78</c:v>
                </c:pt>
                <c:pt idx="679">
                  <c:v>6.79</c:v>
                </c:pt>
                <c:pt idx="680">
                  <c:v>6.8</c:v>
                </c:pt>
                <c:pt idx="681">
                  <c:v>6.8100000000000005</c:v>
                </c:pt>
                <c:pt idx="682">
                  <c:v>6.82</c:v>
                </c:pt>
                <c:pt idx="683">
                  <c:v>6.83</c:v>
                </c:pt>
                <c:pt idx="684">
                  <c:v>6.84</c:v>
                </c:pt>
                <c:pt idx="685">
                  <c:v>6.8500000000000005</c:v>
                </c:pt>
                <c:pt idx="686">
                  <c:v>6.86</c:v>
                </c:pt>
                <c:pt idx="687">
                  <c:v>6.87</c:v>
                </c:pt>
                <c:pt idx="688">
                  <c:v>6.88</c:v>
                </c:pt>
                <c:pt idx="689">
                  <c:v>6.8900000000000006</c:v>
                </c:pt>
                <c:pt idx="690">
                  <c:v>6.9</c:v>
                </c:pt>
                <c:pt idx="691">
                  <c:v>6.91</c:v>
                </c:pt>
                <c:pt idx="692">
                  <c:v>6.92</c:v>
                </c:pt>
                <c:pt idx="693">
                  <c:v>6.93</c:v>
                </c:pt>
                <c:pt idx="694">
                  <c:v>6.94</c:v>
                </c:pt>
                <c:pt idx="695">
                  <c:v>6.95</c:v>
                </c:pt>
                <c:pt idx="696">
                  <c:v>6.96</c:v>
                </c:pt>
                <c:pt idx="697">
                  <c:v>6.97</c:v>
                </c:pt>
                <c:pt idx="698">
                  <c:v>6.98</c:v>
                </c:pt>
                <c:pt idx="699">
                  <c:v>6.99</c:v>
                </c:pt>
                <c:pt idx="700">
                  <c:v>7</c:v>
                </c:pt>
                <c:pt idx="701">
                  <c:v>7.01</c:v>
                </c:pt>
                <c:pt idx="702">
                  <c:v>7.0200000000000005</c:v>
                </c:pt>
                <c:pt idx="703">
                  <c:v>7.03</c:v>
                </c:pt>
                <c:pt idx="704">
                  <c:v>7.04</c:v>
                </c:pt>
                <c:pt idx="705">
                  <c:v>7.05</c:v>
                </c:pt>
                <c:pt idx="706">
                  <c:v>7.0600000000000005</c:v>
                </c:pt>
                <c:pt idx="707">
                  <c:v>7.07</c:v>
                </c:pt>
                <c:pt idx="708">
                  <c:v>7.08</c:v>
                </c:pt>
                <c:pt idx="709">
                  <c:v>7.09</c:v>
                </c:pt>
                <c:pt idx="710">
                  <c:v>7.1000000000000005</c:v>
                </c:pt>
                <c:pt idx="711">
                  <c:v>7.11</c:v>
                </c:pt>
                <c:pt idx="712">
                  <c:v>7.12</c:v>
                </c:pt>
                <c:pt idx="713">
                  <c:v>7.13</c:v>
                </c:pt>
                <c:pt idx="714">
                  <c:v>7.1400000000000006</c:v>
                </c:pt>
                <c:pt idx="715">
                  <c:v>7.15</c:v>
                </c:pt>
                <c:pt idx="716">
                  <c:v>7.16</c:v>
                </c:pt>
                <c:pt idx="717">
                  <c:v>7.17</c:v>
                </c:pt>
                <c:pt idx="718">
                  <c:v>7.18</c:v>
                </c:pt>
                <c:pt idx="719">
                  <c:v>7.19</c:v>
                </c:pt>
                <c:pt idx="720">
                  <c:v>7.2</c:v>
                </c:pt>
                <c:pt idx="721">
                  <c:v>7.21</c:v>
                </c:pt>
                <c:pt idx="722">
                  <c:v>7.22</c:v>
                </c:pt>
                <c:pt idx="723">
                  <c:v>7.23</c:v>
                </c:pt>
                <c:pt idx="724">
                  <c:v>7.24</c:v>
                </c:pt>
                <c:pt idx="725">
                  <c:v>7.25</c:v>
                </c:pt>
                <c:pt idx="726">
                  <c:v>7.26</c:v>
                </c:pt>
                <c:pt idx="727">
                  <c:v>7.2700000000000005</c:v>
                </c:pt>
                <c:pt idx="728">
                  <c:v>7.28</c:v>
                </c:pt>
                <c:pt idx="729">
                  <c:v>7.29</c:v>
                </c:pt>
                <c:pt idx="730">
                  <c:v>7.3</c:v>
                </c:pt>
                <c:pt idx="731">
                  <c:v>7.3100000000000005</c:v>
                </c:pt>
                <c:pt idx="732">
                  <c:v>7.32</c:v>
                </c:pt>
                <c:pt idx="733">
                  <c:v>7.33</c:v>
                </c:pt>
                <c:pt idx="734">
                  <c:v>7.34</c:v>
                </c:pt>
                <c:pt idx="735">
                  <c:v>7.3500000000000005</c:v>
                </c:pt>
                <c:pt idx="736">
                  <c:v>7.36</c:v>
                </c:pt>
                <c:pt idx="737">
                  <c:v>7.37</c:v>
                </c:pt>
                <c:pt idx="738">
                  <c:v>7.38</c:v>
                </c:pt>
                <c:pt idx="739">
                  <c:v>7.3900000000000006</c:v>
                </c:pt>
                <c:pt idx="740">
                  <c:v>7.4</c:v>
                </c:pt>
                <c:pt idx="741">
                  <c:v>7.41</c:v>
                </c:pt>
                <c:pt idx="742">
                  <c:v>7.42</c:v>
                </c:pt>
                <c:pt idx="743">
                  <c:v>7.43</c:v>
                </c:pt>
                <c:pt idx="744">
                  <c:v>7.44</c:v>
                </c:pt>
                <c:pt idx="745">
                  <c:v>7.45</c:v>
                </c:pt>
                <c:pt idx="746">
                  <c:v>7.46</c:v>
                </c:pt>
                <c:pt idx="747">
                  <c:v>7.47</c:v>
                </c:pt>
                <c:pt idx="748">
                  <c:v>7.48</c:v>
                </c:pt>
                <c:pt idx="749">
                  <c:v>7.49</c:v>
                </c:pt>
                <c:pt idx="750">
                  <c:v>7.5</c:v>
                </c:pt>
                <c:pt idx="751">
                  <c:v>7.51</c:v>
                </c:pt>
                <c:pt idx="752">
                  <c:v>7.5200000000000005</c:v>
                </c:pt>
                <c:pt idx="753">
                  <c:v>7.53</c:v>
                </c:pt>
                <c:pt idx="754">
                  <c:v>7.54</c:v>
                </c:pt>
                <c:pt idx="755">
                  <c:v>7.55</c:v>
                </c:pt>
                <c:pt idx="756">
                  <c:v>7.5600000000000005</c:v>
                </c:pt>
                <c:pt idx="757">
                  <c:v>7.57</c:v>
                </c:pt>
                <c:pt idx="758">
                  <c:v>7.58</c:v>
                </c:pt>
                <c:pt idx="759">
                  <c:v>7.59</c:v>
                </c:pt>
                <c:pt idx="760">
                  <c:v>7.6000000000000005</c:v>
                </c:pt>
                <c:pt idx="761">
                  <c:v>7.61</c:v>
                </c:pt>
                <c:pt idx="762">
                  <c:v>7.62</c:v>
                </c:pt>
                <c:pt idx="763">
                  <c:v>7.63</c:v>
                </c:pt>
                <c:pt idx="764">
                  <c:v>7.6400000000000006</c:v>
                </c:pt>
                <c:pt idx="765">
                  <c:v>7.65</c:v>
                </c:pt>
                <c:pt idx="766">
                  <c:v>7.66</c:v>
                </c:pt>
                <c:pt idx="767">
                  <c:v>7.67</c:v>
                </c:pt>
                <c:pt idx="768">
                  <c:v>7.68</c:v>
                </c:pt>
                <c:pt idx="769">
                  <c:v>7.69</c:v>
                </c:pt>
                <c:pt idx="770">
                  <c:v>7.7</c:v>
                </c:pt>
                <c:pt idx="771">
                  <c:v>7.71</c:v>
                </c:pt>
                <c:pt idx="772">
                  <c:v>7.72</c:v>
                </c:pt>
                <c:pt idx="773">
                  <c:v>7.73</c:v>
                </c:pt>
                <c:pt idx="774">
                  <c:v>7.74</c:v>
                </c:pt>
                <c:pt idx="775">
                  <c:v>7.75</c:v>
                </c:pt>
                <c:pt idx="776">
                  <c:v>7.76</c:v>
                </c:pt>
                <c:pt idx="777">
                  <c:v>7.7700000000000005</c:v>
                </c:pt>
                <c:pt idx="778">
                  <c:v>7.78</c:v>
                </c:pt>
                <c:pt idx="779">
                  <c:v>7.79</c:v>
                </c:pt>
                <c:pt idx="780">
                  <c:v>7.8</c:v>
                </c:pt>
                <c:pt idx="781">
                  <c:v>7.8100000000000005</c:v>
                </c:pt>
                <c:pt idx="782">
                  <c:v>7.82</c:v>
                </c:pt>
                <c:pt idx="783">
                  <c:v>7.83</c:v>
                </c:pt>
                <c:pt idx="784">
                  <c:v>7.84</c:v>
                </c:pt>
                <c:pt idx="785">
                  <c:v>7.8500000000000005</c:v>
                </c:pt>
                <c:pt idx="786">
                  <c:v>7.86</c:v>
                </c:pt>
                <c:pt idx="787">
                  <c:v>7.87</c:v>
                </c:pt>
                <c:pt idx="788">
                  <c:v>7.88</c:v>
                </c:pt>
                <c:pt idx="789">
                  <c:v>7.8900000000000006</c:v>
                </c:pt>
                <c:pt idx="790">
                  <c:v>7.9</c:v>
                </c:pt>
                <c:pt idx="791">
                  <c:v>7.91</c:v>
                </c:pt>
                <c:pt idx="792">
                  <c:v>7.92</c:v>
                </c:pt>
                <c:pt idx="793">
                  <c:v>7.9300000000000006</c:v>
                </c:pt>
                <c:pt idx="794">
                  <c:v>7.94</c:v>
                </c:pt>
                <c:pt idx="795">
                  <c:v>7.95</c:v>
                </c:pt>
                <c:pt idx="796">
                  <c:v>7.96</c:v>
                </c:pt>
                <c:pt idx="797">
                  <c:v>7.97</c:v>
                </c:pt>
                <c:pt idx="798">
                  <c:v>7.98</c:v>
                </c:pt>
                <c:pt idx="799">
                  <c:v>7.99</c:v>
                </c:pt>
                <c:pt idx="800">
                  <c:v>8</c:v>
                </c:pt>
                <c:pt idx="801">
                  <c:v>8.01</c:v>
                </c:pt>
                <c:pt idx="802">
                  <c:v>8.02</c:v>
                </c:pt>
                <c:pt idx="803">
                  <c:v>8.0299999999999994</c:v>
                </c:pt>
                <c:pt idx="804">
                  <c:v>8.0400000000000009</c:v>
                </c:pt>
                <c:pt idx="805">
                  <c:v>8.0500000000000007</c:v>
                </c:pt>
                <c:pt idx="806">
                  <c:v>8.06</c:v>
                </c:pt>
                <c:pt idx="807">
                  <c:v>8.07</c:v>
                </c:pt>
                <c:pt idx="808">
                  <c:v>8.08</c:v>
                </c:pt>
                <c:pt idx="809">
                  <c:v>8.09</c:v>
                </c:pt>
                <c:pt idx="810">
                  <c:v>8.1</c:v>
                </c:pt>
                <c:pt idx="811">
                  <c:v>8.11</c:v>
                </c:pt>
                <c:pt idx="812">
                  <c:v>8.120000000000001</c:v>
                </c:pt>
                <c:pt idx="813">
                  <c:v>8.1300000000000008</c:v>
                </c:pt>
                <c:pt idx="814">
                  <c:v>8.14</c:v>
                </c:pt>
                <c:pt idx="815">
                  <c:v>8.15</c:v>
                </c:pt>
                <c:pt idx="816">
                  <c:v>8.16</c:v>
                </c:pt>
                <c:pt idx="817">
                  <c:v>8.17</c:v>
                </c:pt>
                <c:pt idx="818">
                  <c:v>8.18</c:v>
                </c:pt>
                <c:pt idx="819">
                  <c:v>8.19</c:v>
                </c:pt>
                <c:pt idx="820">
                  <c:v>8.1999999999999993</c:v>
                </c:pt>
                <c:pt idx="821">
                  <c:v>8.2100000000000009</c:v>
                </c:pt>
                <c:pt idx="822">
                  <c:v>8.2200000000000006</c:v>
                </c:pt>
                <c:pt idx="823">
                  <c:v>8.23</c:v>
                </c:pt>
                <c:pt idx="824">
                  <c:v>8.24</c:v>
                </c:pt>
                <c:pt idx="825">
                  <c:v>8.25</c:v>
                </c:pt>
                <c:pt idx="826">
                  <c:v>8.26</c:v>
                </c:pt>
                <c:pt idx="827">
                  <c:v>8.27</c:v>
                </c:pt>
                <c:pt idx="828">
                  <c:v>8.2799999999999994</c:v>
                </c:pt>
                <c:pt idx="829">
                  <c:v>8.2900000000000009</c:v>
                </c:pt>
                <c:pt idx="830">
                  <c:v>8.3000000000000007</c:v>
                </c:pt>
                <c:pt idx="831">
                  <c:v>8.31</c:v>
                </c:pt>
                <c:pt idx="832">
                  <c:v>8.32</c:v>
                </c:pt>
                <c:pt idx="833">
                  <c:v>8.33</c:v>
                </c:pt>
                <c:pt idx="834">
                  <c:v>8.34</c:v>
                </c:pt>
                <c:pt idx="835">
                  <c:v>8.35</c:v>
                </c:pt>
                <c:pt idx="836">
                  <c:v>8.36</c:v>
                </c:pt>
                <c:pt idx="837">
                  <c:v>8.370000000000001</c:v>
                </c:pt>
                <c:pt idx="838">
                  <c:v>8.3800000000000008</c:v>
                </c:pt>
                <c:pt idx="839">
                  <c:v>8.39</c:v>
                </c:pt>
                <c:pt idx="840">
                  <c:v>8.4</c:v>
                </c:pt>
                <c:pt idx="841">
                  <c:v>8.41</c:v>
                </c:pt>
                <c:pt idx="842">
                  <c:v>8.42</c:v>
                </c:pt>
                <c:pt idx="843">
                  <c:v>8.43</c:v>
                </c:pt>
                <c:pt idx="844">
                  <c:v>8.44</c:v>
                </c:pt>
                <c:pt idx="845">
                  <c:v>8.4499999999999993</c:v>
                </c:pt>
                <c:pt idx="846">
                  <c:v>8.4600000000000009</c:v>
                </c:pt>
                <c:pt idx="847">
                  <c:v>8.4700000000000006</c:v>
                </c:pt>
                <c:pt idx="848">
                  <c:v>8.48</c:v>
                </c:pt>
                <c:pt idx="849">
                  <c:v>8.49</c:v>
                </c:pt>
                <c:pt idx="850">
                  <c:v>8.5</c:v>
                </c:pt>
                <c:pt idx="851">
                  <c:v>8.51</c:v>
                </c:pt>
                <c:pt idx="852">
                  <c:v>8.52</c:v>
                </c:pt>
                <c:pt idx="853">
                  <c:v>8.5299999999999994</c:v>
                </c:pt>
                <c:pt idx="854">
                  <c:v>8.5400000000000009</c:v>
                </c:pt>
                <c:pt idx="855">
                  <c:v>8.5500000000000007</c:v>
                </c:pt>
                <c:pt idx="856">
                  <c:v>8.56</c:v>
                </c:pt>
                <c:pt idx="857">
                  <c:v>8.57</c:v>
                </c:pt>
                <c:pt idx="858">
                  <c:v>8.58</c:v>
                </c:pt>
                <c:pt idx="859">
                  <c:v>8.59</c:v>
                </c:pt>
                <c:pt idx="860">
                  <c:v>8.6</c:v>
                </c:pt>
                <c:pt idx="861">
                  <c:v>8.61</c:v>
                </c:pt>
                <c:pt idx="862">
                  <c:v>8.620000000000001</c:v>
                </c:pt>
                <c:pt idx="863">
                  <c:v>8.6300000000000008</c:v>
                </c:pt>
                <c:pt idx="864">
                  <c:v>8.64</c:v>
                </c:pt>
                <c:pt idx="865">
                  <c:v>8.65</c:v>
                </c:pt>
                <c:pt idx="866">
                  <c:v>8.66</c:v>
                </c:pt>
                <c:pt idx="867">
                  <c:v>8.67</c:v>
                </c:pt>
                <c:pt idx="868">
                  <c:v>8.68</c:v>
                </c:pt>
                <c:pt idx="869">
                  <c:v>8.69</c:v>
                </c:pt>
                <c:pt idx="870">
                  <c:v>8.7000000000000011</c:v>
                </c:pt>
                <c:pt idx="871">
                  <c:v>8.7100000000000009</c:v>
                </c:pt>
                <c:pt idx="872">
                  <c:v>8.7200000000000006</c:v>
                </c:pt>
                <c:pt idx="873">
                  <c:v>8.73</c:v>
                </c:pt>
                <c:pt idx="874">
                  <c:v>8.74</c:v>
                </c:pt>
                <c:pt idx="875">
                  <c:v>8.75</c:v>
                </c:pt>
                <c:pt idx="876">
                  <c:v>8.76</c:v>
                </c:pt>
                <c:pt idx="877">
                  <c:v>8.77</c:v>
                </c:pt>
                <c:pt idx="878">
                  <c:v>8.7799999999999994</c:v>
                </c:pt>
                <c:pt idx="879">
                  <c:v>8.7900000000000009</c:v>
                </c:pt>
                <c:pt idx="880">
                  <c:v>8.8000000000000007</c:v>
                </c:pt>
                <c:pt idx="881">
                  <c:v>8.81</c:v>
                </c:pt>
                <c:pt idx="882">
                  <c:v>8.82</c:v>
                </c:pt>
                <c:pt idx="883">
                  <c:v>8.83</c:v>
                </c:pt>
                <c:pt idx="884">
                  <c:v>8.84</c:v>
                </c:pt>
                <c:pt idx="885">
                  <c:v>8.85</c:v>
                </c:pt>
                <c:pt idx="886">
                  <c:v>8.86</c:v>
                </c:pt>
                <c:pt idx="887">
                  <c:v>8.870000000000001</c:v>
                </c:pt>
                <c:pt idx="888">
                  <c:v>8.8800000000000008</c:v>
                </c:pt>
                <c:pt idx="889">
                  <c:v>8.89</c:v>
                </c:pt>
                <c:pt idx="890">
                  <c:v>8.9</c:v>
                </c:pt>
                <c:pt idx="891">
                  <c:v>8.91</c:v>
                </c:pt>
                <c:pt idx="892">
                  <c:v>8.92</c:v>
                </c:pt>
                <c:pt idx="893">
                  <c:v>8.93</c:v>
                </c:pt>
                <c:pt idx="894">
                  <c:v>8.94</c:v>
                </c:pt>
                <c:pt idx="895">
                  <c:v>8.9500000000000011</c:v>
                </c:pt>
                <c:pt idx="896">
                  <c:v>8.9600000000000009</c:v>
                </c:pt>
                <c:pt idx="897">
                  <c:v>8.9700000000000006</c:v>
                </c:pt>
                <c:pt idx="898">
                  <c:v>8.98</c:v>
                </c:pt>
                <c:pt idx="899">
                  <c:v>8.99</c:v>
                </c:pt>
                <c:pt idx="900">
                  <c:v>9</c:v>
                </c:pt>
                <c:pt idx="901">
                  <c:v>9.01</c:v>
                </c:pt>
                <c:pt idx="902">
                  <c:v>9.02</c:v>
                </c:pt>
                <c:pt idx="903">
                  <c:v>9.0299999999999994</c:v>
                </c:pt>
                <c:pt idx="904">
                  <c:v>9.0400000000000009</c:v>
                </c:pt>
                <c:pt idx="905">
                  <c:v>9.0500000000000007</c:v>
                </c:pt>
                <c:pt idx="906">
                  <c:v>9.06</c:v>
                </c:pt>
                <c:pt idx="907">
                  <c:v>9.07</c:v>
                </c:pt>
                <c:pt idx="908">
                  <c:v>9.08</c:v>
                </c:pt>
                <c:pt idx="909">
                  <c:v>9.09</c:v>
                </c:pt>
                <c:pt idx="910">
                  <c:v>9.1</c:v>
                </c:pt>
                <c:pt idx="911">
                  <c:v>9.11</c:v>
                </c:pt>
                <c:pt idx="912">
                  <c:v>9.120000000000001</c:v>
                </c:pt>
                <c:pt idx="913">
                  <c:v>9.1300000000000008</c:v>
                </c:pt>
                <c:pt idx="914">
                  <c:v>9.14</c:v>
                </c:pt>
                <c:pt idx="915">
                  <c:v>9.15</c:v>
                </c:pt>
                <c:pt idx="916">
                  <c:v>9.16</c:v>
                </c:pt>
                <c:pt idx="917">
                  <c:v>9.17</c:v>
                </c:pt>
                <c:pt idx="918">
                  <c:v>9.18</c:v>
                </c:pt>
                <c:pt idx="919">
                  <c:v>9.19</c:v>
                </c:pt>
                <c:pt idx="920">
                  <c:v>9.2000000000000011</c:v>
                </c:pt>
                <c:pt idx="921">
                  <c:v>9.2100000000000009</c:v>
                </c:pt>
                <c:pt idx="922">
                  <c:v>9.2200000000000006</c:v>
                </c:pt>
                <c:pt idx="923">
                  <c:v>9.23</c:v>
                </c:pt>
                <c:pt idx="924">
                  <c:v>9.24</c:v>
                </c:pt>
                <c:pt idx="925">
                  <c:v>9.25</c:v>
                </c:pt>
                <c:pt idx="926">
                  <c:v>9.26</c:v>
                </c:pt>
                <c:pt idx="927">
                  <c:v>9.27</c:v>
                </c:pt>
                <c:pt idx="928">
                  <c:v>9.2799999999999994</c:v>
                </c:pt>
                <c:pt idx="929">
                  <c:v>9.2900000000000009</c:v>
                </c:pt>
                <c:pt idx="930">
                  <c:v>9.3000000000000007</c:v>
                </c:pt>
                <c:pt idx="931">
                  <c:v>9.31</c:v>
                </c:pt>
                <c:pt idx="932">
                  <c:v>9.32</c:v>
                </c:pt>
                <c:pt idx="933">
                  <c:v>9.33</c:v>
                </c:pt>
                <c:pt idx="934">
                  <c:v>9.34</c:v>
                </c:pt>
                <c:pt idx="935">
                  <c:v>9.35</c:v>
                </c:pt>
                <c:pt idx="936">
                  <c:v>9.36</c:v>
                </c:pt>
                <c:pt idx="937">
                  <c:v>9.370000000000001</c:v>
                </c:pt>
                <c:pt idx="938">
                  <c:v>9.3800000000000008</c:v>
                </c:pt>
                <c:pt idx="939">
                  <c:v>9.39</c:v>
                </c:pt>
                <c:pt idx="940">
                  <c:v>9.4</c:v>
                </c:pt>
                <c:pt idx="941">
                  <c:v>9.41</c:v>
                </c:pt>
                <c:pt idx="942">
                  <c:v>9.42</c:v>
                </c:pt>
                <c:pt idx="943">
                  <c:v>9.43</c:v>
                </c:pt>
                <c:pt idx="944">
                  <c:v>9.44</c:v>
                </c:pt>
                <c:pt idx="945">
                  <c:v>9.4500000000000011</c:v>
                </c:pt>
                <c:pt idx="946">
                  <c:v>9.4600000000000009</c:v>
                </c:pt>
                <c:pt idx="947">
                  <c:v>9.4700000000000006</c:v>
                </c:pt>
                <c:pt idx="948">
                  <c:v>9.48</c:v>
                </c:pt>
                <c:pt idx="949">
                  <c:v>9.49</c:v>
                </c:pt>
                <c:pt idx="950">
                  <c:v>9.5</c:v>
                </c:pt>
                <c:pt idx="951">
                  <c:v>9.51</c:v>
                </c:pt>
                <c:pt idx="952">
                  <c:v>9.52</c:v>
                </c:pt>
                <c:pt idx="953">
                  <c:v>9.5299999999999994</c:v>
                </c:pt>
                <c:pt idx="954">
                  <c:v>9.5400000000000009</c:v>
                </c:pt>
                <c:pt idx="955">
                  <c:v>9.5500000000000007</c:v>
                </c:pt>
                <c:pt idx="956">
                  <c:v>9.56</c:v>
                </c:pt>
                <c:pt idx="957">
                  <c:v>9.57</c:v>
                </c:pt>
                <c:pt idx="958">
                  <c:v>9.58</c:v>
                </c:pt>
                <c:pt idx="959">
                  <c:v>9.59</c:v>
                </c:pt>
                <c:pt idx="960">
                  <c:v>9.6</c:v>
                </c:pt>
                <c:pt idx="961">
                  <c:v>9.61</c:v>
                </c:pt>
                <c:pt idx="962">
                  <c:v>9.620000000000001</c:v>
                </c:pt>
                <c:pt idx="963">
                  <c:v>9.6300000000000008</c:v>
                </c:pt>
                <c:pt idx="964">
                  <c:v>9.64</c:v>
                </c:pt>
                <c:pt idx="965">
                  <c:v>9.65</c:v>
                </c:pt>
                <c:pt idx="966">
                  <c:v>9.66</c:v>
                </c:pt>
                <c:pt idx="967">
                  <c:v>9.67</c:v>
                </c:pt>
                <c:pt idx="968">
                  <c:v>9.68</c:v>
                </c:pt>
                <c:pt idx="969">
                  <c:v>9.69</c:v>
                </c:pt>
                <c:pt idx="970">
                  <c:v>9.7000000000000011</c:v>
                </c:pt>
                <c:pt idx="971">
                  <c:v>9.7100000000000009</c:v>
                </c:pt>
                <c:pt idx="972">
                  <c:v>9.7200000000000006</c:v>
                </c:pt>
                <c:pt idx="973">
                  <c:v>9.73</c:v>
                </c:pt>
                <c:pt idx="974">
                  <c:v>9.74</c:v>
                </c:pt>
                <c:pt idx="975">
                  <c:v>9.75</c:v>
                </c:pt>
                <c:pt idx="976">
                  <c:v>9.76</c:v>
                </c:pt>
                <c:pt idx="977">
                  <c:v>9.77</c:v>
                </c:pt>
                <c:pt idx="978">
                  <c:v>9.7799999999999994</c:v>
                </c:pt>
                <c:pt idx="979">
                  <c:v>9.7900000000000009</c:v>
                </c:pt>
                <c:pt idx="980">
                  <c:v>9.8000000000000007</c:v>
                </c:pt>
                <c:pt idx="981">
                  <c:v>9.81</c:v>
                </c:pt>
                <c:pt idx="982">
                  <c:v>9.82</c:v>
                </c:pt>
                <c:pt idx="983">
                  <c:v>9.83</c:v>
                </c:pt>
                <c:pt idx="984">
                  <c:v>9.84</c:v>
                </c:pt>
                <c:pt idx="985">
                  <c:v>9.85</c:v>
                </c:pt>
                <c:pt idx="986">
                  <c:v>9.86</c:v>
                </c:pt>
                <c:pt idx="987">
                  <c:v>9.870000000000001</c:v>
                </c:pt>
                <c:pt idx="988">
                  <c:v>9.8800000000000008</c:v>
                </c:pt>
                <c:pt idx="989">
                  <c:v>9.89</c:v>
                </c:pt>
                <c:pt idx="990">
                  <c:v>9.9</c:v>
                </c:pt>
                <c:pt idx="991">
                  <c:v>9.91</c:v>
                </c:pt>
                <c:pt idx="992">
                  <c:v>9.92</c:v>
                </c:pt>
                <c:pt idx="993">
                  <c:v>9.93</c:v>
                </c:pt>
                <c:pt idx="994">
                  <c:v>9.94</c:v>
                </c:pt>
                <c:pt idx="995">
                  <c:v>9.9500000000000011</c:v>
                </c:pt>
                <c:pt idx="996">
                  <c:v>9.9600000000000009</c:v>
                </c:pt>
                <c:pt idx="997">
                  <c:v>9.9700000000000006</c:v>
                </c:pt>
                <c:pt idx="998">
                  <c:v>9.98</c:v>
                </c:pt>
                <c:pt idx="999">
                  <c:v>9.99</c:v>
                </c:pt>
                <c:pt idx="1000">
                  <c:v>10</c:v>
                </c:pt>
                <c:pt idx="1001">
                  <c:v>10.01</c:v>
                </c:pt>
                <c:pt idx="1002">
                  <c:v>10.02</c:v>
                </c:pt>
                <c:pt idx="1003">
                  <c:v>10.029999999999999</c:v>
                </c:pt>
                <c:pt idx="1004">
                  <c:v>10.040000000000001</c:v>
                </c:pt>
                <c:pt idx="1005">
                  <c:v>10.050000000000001</c:v>
                </c:pt>
                <c:pt idx="1006">
                  <c:v>10.06</c:v>
                </c:pt>
                <c:pt idx="1007">
                  <c:v>10.07</c:v>
                </c:pt>
                <c:pt idx="1008">
                  <c:v>10.08</c:v>
                </c:pt>
                <c:pt idx="1009">
                  <c:v>10.09</c:v>
                </c:pt>
                <c:pt idx="1010">
                  <c:v>10.1</c:v>
                </c:pt>
                <c:pt idx="1011">
                  <c:v>10.11</c:v>
                </c:pt>
                <c:pt idx="1012">
                  <c:v>10.120000000000001</c:v>
                </c:pt>
                <c:pt idx="1013">
                  <c:v>10.130000000000001</c:v>
                </c:pt>
                <c:pt idx="1014">
                  <c:v>10.14</c:v>
                </c:pt>
                <c:pt idx="1015">
                  <c:v>10.15</c:v>
                </c:pt>
                <c:pt idx="1016">
                  <c:v>10.16</c:v>
                </c:pt>
                <c:pt idx="1017">
                  <c:v>10.17</c:v>
                </c:pt>
                <c:pt idx="1018">
                  <c:v>10.18</c:v>
                </c:pt>
                <c:pt idx="1019">
                  <c:v>10.19</c:v>
                </c:pt>
                <c:pt idx="1020">
                  <c:v>10.200000000000001</c:v>
                </c:pt>
                <c:pt idx="1021">
                  <c:v>10.210000000000001</c:v>
                </c:pt>
                <c:pt idx="1022">
                  <c:v>10.220000000000001</c:v>
                </c:pt>
                <c:pt idx="1023">
                  <c:v>10.23</c:v>
                </c:pt>
                <c:pt idx="1024">
                  <c:v>10.24</c:v>
                </c:pt>
                <c:pt idx="1025">
                  <c:v>10.25</c:v>
                </c:pt>
                <c:pt idx="1026">
                  <c:v>10.26</c:v>
                </c:pt>
                <c:pt idx="1027">
                  <c:v>10.27</c:v>
                </c:pt>
                <c:pt idx="1028">
                  <c:v>10.28</c:v>
                </c:pt>
                <c:pt idx="1029">
                  <c:v>10.290000000000001</c:v>
                </c:pt>
                <c:pt idx="1030">
                  <c:v>10.3</c:v>
                </c:pt>
                <c:pt idx="1031">
                  <c:v>10.31</c:v>
                </c:pt>
                <c:pt idx="1032">
                  <c:v>10.32</c:v>
                </c:pt>
                <c:pt idx="1033">
                  <c:v>10.33</c:v>
                </c:pt>
                <c:pt idx="1034">
                  <c:v>10.34</c:v>
                </c:pt>
                <c:pt idx="1035">
                  <c:v>10.35</c:v>
                </c:pt>
                <c:pt idx="1036">
                  <c:v>10.36</c:v>
                </c:pt>
                <c:pt idx="1037">
                  <c:v>10.370000000000001</c:v>
                </c:pt>
                <c:pt idx="1038">
                  <c:v>10.38</c:v>
                </c:pt>
                <c:pt idx="1039">
                  <c:v>10.39</c:v>
                </c:pt>
                <c:pt idx="1040">
                  <c:v>10.4</c:v>
                </c:pt>
                <c:pt idx="1041">
                  <c:v>10.41</c:v>
                </c:pt>
                <c:pt idx="1042">
                  <c:v>10.42</c:v>
                </c:pt>
                <c:pt idx="1043">
                  <c:v>10.43</c:v>
                </c:pt>
                <c:pt idx="1044">
                  <c:v>10.44</c:v>
                </c:pt>
                <c:pt idx="1045">
                  <c:v>10.450000000000001</c:v>
                </c:pt>
                <c:pt idx="1046">
                  <c:v>10.46</c:v>
                </c:pt>
                <c:pt idx="1047">
                  <c:v>10.47</c:v>
                </c:pt>
                <c:pt idx="1048">
                  <c:v>10.48</c:v>
                </c:pt>
                <c:pt idx="1049">
                  <c:v>10.49</c:v>
                </c:pt>
                <c:pt idx="1050">
                  <c:v>10.5</c:v>
                </c:pt>
                <c:pt idx="1051">
                  <c:v>10.51</c:v>
                </c:pt>
                <c:pt idx="1052">
                  <c:v>10.52</c:v>
                </c:pt>
                <c:pt idx="1053">
                  <c:v>10.53</c:v>
                </c:pt>
                <c:pt idx="1054">
                  <c:v>10.540000000000001</c:v>
                </c:pt>
                <c:pt idx="1055">
                  <c:v>10.55</c:v>
                </c:pt>
                <c:pt idx="1056">
                  <c:v>10.56</c:v>
                </c:pt>
                <c:pt idx="1057">
                  <c:v>10.57</c:v>
                </c:pt>
                <c:pt idx="1058">
                  <c:v>10.58</c:v>
                </c:pt>
                <c:pt idx="1059">
                  <c:v>10.59</c:v>
                </c:pt>
                <c:pt idx="1060">
                  <c:v>10.6</c:v>
                </c:pt>
                <c:pt idx="1061">
                  <c:v>10.61</c:v>
                </c:pt>
                <c:pt idx="1062">
                  <c:v>10.620000000000001</c:v>
                </c:pt>
                <c:pt idx="1063">
                  <c:v>10.63</c:v>
                </c:pt>
                <c:pt idx="1064">
                  <c:v>10.64</c:v>
                </c:pt>
                <c:pt idx="1065">
                  <c:v>10.65</c:v>
                </c:pt>
                <c:pt idx="1066">
                  <c:v>10.66</c:v>
                </c:pt>
                <c:pt idx="1067">
                  <c:v>10.67</c:v>
                </c:pt>
                <c:pt idx="1068">
                  <c:v>10.68</c:v>
                </c:pt>
                <c:pt idx="1069">
                  <c:v>10.69</c:v>
                </c:pt>
                <c:pt idx="1070">
                  <c:v>10.700000000000001</c:v>
                </c:pt>
                <c:pt idx="1071">
                  <c:v>10.71</c:v>
                </c:pt>
                <c:pt idx="1072">
                  <c:v>10.72</c:v>
                </c:pt>
                <c:pt idx="1073">
                  <c:v>10.73</c:v>
                </c:pt>
                <c:pt idx="1074">
                  <c:v>10.74</c:v>
                </c:pt>
                <c:pt idx="1075">
                  <c:v>10.75</c:v>
                </c:pt>
                <c:pt idx="1076">
                  <c:v>10.76</c:v>
                </c:pt>
                <c:pt idx="1077">
                  <c:v>10.77</c:v>
                </c:pt>
                <c:pt idx="1078">
                  <c:v>10.78</c:v>
                </c:pt>
                <c:pt idx="1079">
                  <c:v>10.790000000000001</c:v>
                </c:pt>
                <c:pt idx="1080">
                  <c:v>10.8</c:v>
                </c:pt>
                <c:pt idx="1081">
                  <c:v>10.81</c:v>
                </c:pt>
                <c:pt idx="1082">
                  <c:v>10.82</c:v>
                </c:pt>
                <c:pt idx="1083">
                  <c:v>10.83</c:v>
                </c:pt>
                <c:pt idx="1084">
                  <c:v>10.84</c:v>
                </c:pt>
                <c:pt idx="1085">
                  <c:v>10.85</c:v>
                </c:pt>
                <c:pt idx="1086">
                  <c:v>10.86</c:v>
                </c:pt>
                <c:pt idx="1087">
                  <c:v>10.870000000000001</c:v>
                </c:pt>
                <c:pt idx="1088">
                  <c:v>10.88</c:v>
                </c:pt>
                <c:pt idx="1089">
                  <c:v>10.89</c:v>
                </c:pt>
                <c:pt idx="1090">
                  <c:v>10.9</c:v>
                </c:pt>
                <c:pt idx="1091">
                  <c:v>10.91</c:v>
                </c:pt>
                <c:pt idx="1092">
                  <c:v>10.92</c:v>
                </c:pt>
                <c:pt idx="1093">
                  <c:v>10.93</c:v>
                </c:pt>
                <c:pt idx="1094">
                  <c:v>10.94</c:v>
                </c:pt>
                <c:pt idx="1095">
                  <c:v>10.950000000000001</c:v>
                </c:pt>
                <c:pt idx="1096">
                  <c:v>10.96</c:v>
                </c:pt>
                <c:pt idx="1097">
                  <c:v>10.97</c:v>
                </c:pt>
                <c:pt idx="1098">
                  <c:v>10.98</c:v>
                </c:pt>
                <c:pt idx="1099">
                  <c:v>10.99</c:v>
                </c:pt>
                <c:pt idx="1100">
                  <c:v>11</c:v>
                </c:pt>
                <c:pt idx="1101">
                  <c:v>11.01</c:v>
                </c:pt>
                <c:pt idx="1102">
                  <c:v>11.02</c:v>
                </c:pt>
                <c:pt idx="1103">
                  <c:v>11.03</c:v>
                </c:pt>
                <c:pt idx="1104">
                  <c:v>11.040000000000001</c:v>
                </c:pt>
                <c:pt idx="1105">
                  <c:v>11.05</c:v>
                </c:pt>
                <c:pt idx="1106">
                  <c:v>11.06</c:v>
                </c:pt>
                <c:pt idx="1107">
                  <c:v>11.07</c:v>
                </c:pt>
                <c:pt idx="1108">
                  <c:v>11.08</c:v>
                </c:pt>
                <c:pt idx="1109">
                  <c:v>11.09</c:v>
                </c:pt>
                <c:pt idx="1110">
                  <c:v>11.1</c:v>
                </c:pt>
                <c:pt idx="1111">
                  <c:v>11.11</c:v>
                </c:pt>
                <c:pt idx="1112">
                  <c:v>11.120000000000001</c:v>
                </c:pt>
                <c:pt idx="1113">
                  <c:v>11.13</c:v>
                </c:pt>
                <c:pt idx="1114">
                  <c:v>11.14</c:v>
                </c:pt>
                <c:pt idx="1115">
                  <c:v>11.15</c:v>
                </c:pt>
                <c:pt idx="1116">
                  <c:v>11.16</c:v>
                </c:pt>
                <c:pt idx="1117">
                  <c:v>11.17</c:v>
                </c:pt>
                <c:pt idx="1118">
                  <c:v>11.18</c:v>
                </c:pt>
                <c:pt idx="1119">
                  <c:v>11.19</c:v>
                </c:pt>
                <c:pt idx="1120">
                  <c:v>11.200000000000001</c:v>
                </c:pt>
                <c:pt idx="1121">
                  <c:v>11.21</c:v>
                </c:pt>
                <c:pt idx="1122">
                  <c:v>11.22</c:v>
                </c:pt>
                <c:pt idx="1123">
                  <c:v>11.23</c:v>
                </c:pt>
                <c:pt idx="1124">
                  <c:v>11.24</c:v>
                </c:pt>
                <c:pt idx="1125">
                  <c:v>11.25</c:v>
                </c:pt>
                <c:pt idx="1126">
                  <c:v>11.26</c:v>
                </c:pt>
                <c:pt idx="1127">
                  <c:v>11.27</c:v>
                </c:pt>
                <c:pt idx="1128">
                  <c:v>11.28</c:v>
                </c:pt>
                <c:pt idx="1129">
                  <c:v>11.290000000000001</c:v>
                </c:pt>
                <c:pt idx="1130">
                  <c:v>11.3</c:v>
                </c:pt>
                <c:pt idx="1131">
                  <c:v>11.31</c:v>
                </c:pt>
                <c:pt idx="1132">
                  <c:v>11.32</c:v>
                </c:pt>
                <c:pt idx="1133">
                  <c:v>11.33</c:v>
                </c:pt>
                <c:pt idx="1134">
                  <c:v>11.34</c:v>
                </c:pt>
                <c:pt idx="1135">
                  <c:v>11.35</c:v>
                </c:pt>
                <c:pt idx="1136">
                  <c:v>11.36</c:v>
                </c:pt>
                <c:pt idx="1137">
                  <c:v>11.370000000000001</c:v>
                </c:pt>
                <c:pt idx="1138">
                  <c:v>11.38</c:v>
                </c:pt>
                <c:pt idx="1139">
                  <c:v>11.39</c:v>
                </c:pt>
                <c:pt idx="1140">
                  <c:v>11.4</c:v>
                </c:pt>
                <c:pt idx="1141">
                  <c:v>11.41</c:v>
                </c:pt>
                <c:pt idx="1142">
                  <c:v>11.42</c:v>
                </c:pt>
                <c:pt idx="1143">
                  <c:v>11.43</c:v>
                </c:pt>
                <c:pt idx="1144">
                  <c:v>11.44</c:v>
                </c:pt>
                <c:pt idx="1145">
                  <c:v>11.450000000000001</c:v>
                </c:pt>
                <c:pt idx="1146">
                  <c:v>11.46</c:v>
                </c:pt>
                <c:pt idx="1147">
                  <c:v>11.47</c:v>
                </c:pt>
                <c:pt idx="1148">
                  <c:v>11.48</c:v>
                </c:pt>
                <c:pt idx="1149">
                  <c:v>11.49</c:v>
                </c:pt>
                <c:pt idx="1150">
                  <c:v>11.5</c:v>
                </c:pt>
                <c:pt idx="1151">
                  <c:v>11.51</c:v>
                </c:pt>
                <c:pt idx="1152">
                  <c:v>11.52</c:v>
                </c:pt>
                <c:pt idx="1153">
                  <c:v>11.53</c:v>
                </c:pt>
                <c:pt idx="1154">
                  <c:v>11.540000000000001</c:v>
                </c:pt>
                <c:pt idx="1155">
                  <c:v>11.55</c:v>
                </c:pt>
                <c:pt idx="1156">
                  <c:v>11.56</c:v>
                </c:pt>
                <c:pt idx="1157">
                  <c:v>11.57</c:v>
                </c:pt>
                <c:pt idx="1158">
                  <c:v>11.58</c:v>
                </c:pt>
                <c:pt idx="1159">
                  <c:v>11.59</c:v>
                </c:pt>
                <c:pt idx="1160">
                  <c:v>11.6</c:v>
                </c:pt>
                <c:pt idx="1161">
                  <c:v>11.61</c:v>
                </c:pt>
                <c:pt idx="1162">
                  <c:v>11.620000000000001</c:v>
                </c:pt>
                <c:pt idx="1163">
                  <c:v>11.63</c:v>
                </c:pt>
                <c:pt idx="1164">
                  <c:v>11.64</c:v>
                </c:pt>
                <c:pt idx="1165">
                  <c:v>11.65</c:v>
                </c:pt>
                <c:pt idx="1166">
                  <c:v>11.66</c:v>
                </c:pt>
                <c:pt idx="1167">
                  <c:v>11.67</c:v>
                </c:pt>
                <c:pt idx="1168">
                  <c:v>11.68</c:v>
                </c:pt>
                <c:pt idx="1169">
                  <c:v>11.69</c:v>
                </c:pt>
                <c:pt idx="1170">
                  <c:v>11.700000000000001</c:v>
                </c:pt>
                <c:pt idx="1171">
                  <c:v>11.71</c:v>
                </c:pt>
                <c:pt idx="1172">
                  <c:v>11.72</c:v>
                </c:pt>
                <c:pt idx="1173">
                  <c:v>11.73</c:v>
                </c:pt>
                <c:pt idx="1174">
                  <c:v>11.74</c:v>
                </c:pt>
                <c:pt idx="1175">
                  <c:v>11.75</c:v>
                </c:pt>
                <c:pt idx="1176">
                  <c:v>11.76</c:v>
                </c:pt>
                <c:pt idx="1177">
                  <c:v>11.77</c:v>
                </c:pt>
                <c:pt idx="1178">
                  <c:v>11.78</c:v>
                </c:pt>
                <c:pt idx="1179">
                  <c:v>11.790000000000001</c:v>
                </c:pt>
                <c:pt idx="1180">
                  <c:v>11.8</c:v>
                </c:pt>
                <c:pt idx="1181">
                  <c:v>11.81</c:v>
                </c:pt>
                <c:pt idx="1182">
                  <c:v>11.82</c:v>
                </c:pt>
                <c:pt idx="1183">
                  <c:v>11.83</c:v>
                </c:pt>
                <c:pt idx="1184">
                  <c:v>11.84</c:v>
                </c:pt>
                <c:pt idx="1185">
                  <c:v>11.85</c:v>
                </c:pt>
                <c:pt idx="1186">
                  <c:v>11.86</c:v>
                </c:pt>
                <c:pt idx="1187">
                  <c:v>11.870000000000001</c:v>
                </c:pt>
                <c:pt idx="1188">
                  <c:v>11.88</c:v>
                </c:pt>
                <c:pt idx="1189">
                  <c:v>11.89</c:v>
                </c:pt>
                <c:pt idx="1190">
                  <c:v>11.9</c:v>
                </c:pt>
                <c:pt idx="1191">
                  <c:v>11.91</c:v>
                </c:pt>
                <c:pt idx="1192">
                  <c:v>11.92</c:v>
                </c:pt>
                <c:pt idx="1193">
                  <c:v>11.93</c:v>
                </c:pt>
                <c:pt idx="1194">
                  <c:v>11.94</c:v>
                </c:pt>
                <c:pt idx="1195">
                  <c:v>11.950000000000001</c:v>
                </c:pt>
                <c:pt idx="1196">
                  <c:v>11.96</c:v>
                </c:pt>
                <c:pt idx="1197">
                  <c:v>11.97</c:v>
                </c:pt>
                <c:pt idx="1198">
                  <c:v>11.98</c:v>
                </c:pt>
                <c:pt idx="1199">
                  <c:v>11.99</c:v>
                </c:pt>
                <c:pt idx="1200">
                  <c:v>12</c:v>
                </c:pt>
                <c:pt idx="1201">
                  <c:v>12.01</c:v>
                </c:pt>
                <c:pt idx="1202">
                  <c:v>12.02</c:v>
                </c:pt>
                <c:pt idx="1203">
                  <c:v>12.030000000000001</c:v>
                </c:pt>
                <c:pt idx="1204">
                  <c:v>12.040000000000001</c:v>
                </c:pt>
                <c:pt idx="1205">
                  <c:v>12.05</c:v>
                </c:pt>
                <c:pt idx="1206">
                  <c:v>12.06</c:v>
                </c:pt>
                <c:pt idx="1207">
                  <c:v>12.07</c:v>
                </c:pt>
                <c:pt idx="1208">
                  <c:v>12.08</c:v>
                </c:pt>
                <c:pt idx="1209">
                  <c:v>12.09</c:v>
                </c:pt>
                <c:pt idx="1210">
                  <c:v>12.1</c:v>
                </c:pt>
                <c:pt idx="1211">
                  <c:v>12.11</c:v>
                </c:pt>
                <c:pt idx="1212">
                  <c:v>12.120000000000001</c:v>
                </c:pt>
                <c:pt idx="1213">
                  <c:v>12.13</c:v>
                </c:pt>
                <c:pt idx="1214">
                  <c:v>12.14</c:v>
                </c:pt>
                <c:pt idx="1215">
                  <c:v>12.15</c:v>
                </c:pt>
                <c:pt idx="1216">
                  <c:v>12.16</c:v>
                </c:pt>
                <c:pt idx="1217">
                  <c:v>12.17</c:v>
                </c:pt>
                <c:pt idx="1218">
                  <c:v>12.18</c:v>
                </c:pt>
                <c:pt idx="1219">
                  <c:v>12.19</c:v>
                </c:pt>
                <c:pt idx="1220">
                  <c:v>12.200000000000001</c:v>
                </c:pt>
                <c:pt idx="1221">
                  <c:v>12.21</c:v>
                </c:pt>
                <c:pt idx="1222">
                  <c:v>12.22</c:v>
                </c:pt>
                <c:pt idx="1223">
                  <c:v>12.23</c:v>
                </c:pt>
                <c:pt idx="1224">
                  <c:v>12.24</c:v>
                </c:pt>
                <c:pt idx="1225">
                  <c:v>12.25</c:v>
                </c:pt>
                <c:pt idx="1226">
                  <c:v>12.26</c:v>
                </c:pt>
                <c:pt idx="1227">
                  <c:v>12.27</c:v>
                </c:pt>
                <c:pt idx="1228">
                  <c:v>12.280000000000001</c:v>
                </c:pt>
                <c:pt idx="1229">
                  <c:v>12.290000000000001</c:v>
                </c:pt>
                <c:pt idx="1230">
                  <c:v>12.3</c:v>
                </c:pt>
                <c:pt idx="1231">
                  <c:v>12.31</c:v>
                </c:pt>
                <c:pt idx="1232">
                  <c:v>12.32</c:v>
                </c:pt>
                <c:pt idx="1233">
                  <c:v>12.33</c:v>
                </c:pt>
                <c:pt idx="1234">
                  <c:v>12.34</c:v>
                </c:pt>
                <c:pt idx="1235">
                  <c:v>12.35</c:v>
                </c:pt>
                <c:pt idx="1236">
                  <c:v>12.36</c:v>
                </c:pt>
                <c:pt idx="1237">
                  <c:v>12.370000000000001</c:v>
                </c:pt>
                <c:pt idx="1238">
                  <c:v>12.38</c:v>
                </c:pt>
                <c:pt idx="1239">
                  <c:v>12.39</c:v>
                </c:pt>
                <c:pt idx="1240">
                  <c:v>12.4</c:v>
                </c:pt>
                <c:pt idx="1241">
                  <c:v>12.41</c:v>
                </c:pt>
                <c:pt idx="1242">
                  <c:v>12.42</c:v>
                </c:pt>
                <c:pt idx="1243">
                  <c:v>12.43</c:v>
                </c:pt>
                <c:pt idx="1244">
                  <c:v>12.44</c:v>
                </c:pt>
                <c:pt idx="1245">
                  <c:v>12.450000000000001</c:v>
                </c:pt>
                <c:pt idx="1246">
                  <c:v>12.46</c:v>
                </c:pt>
                <c:pt idx="1247">
                  <c:v>12.47</c:v>
                </c:pt>
                <c:pt idx="1248">
                  <c:v>12.48</c:v>
                </c:pt>
                <c:pt idx="1249">
                  <c:v>12.49</c:v>
                </c:pt>
                <c:pt idx="1250">
                  <c:v>12.5</c:v>
                </c:pt>
                <c:pt idx="1251">
                  <c:v>12.51</c:v>
                </c:pt>
                <c:pt idx="1252">
                  <c:v>12.52</c:v>
                </c:pt>
                <c:pt idx="1253">
                  <c:v>12.530000000000001</c:v>
                </c:pt>
                <c:pt idx="1254">
                  <c:v>12.540000000000001</c:v>
                </c:pt>
                <c:pt idx="1255">
                  <c:v>12.55</c:v>
                </c:pt>
                <c:pt idx="1256">
                  <c:v>12.56</c:v>
                </c:pt>
                <c:pt idx="1257">
                  <c:v>12.57</c:v>
                </c:pt>
                <c:pt idx="1258">
                  <c:v>12.58</c:v>
                </c:pt>
                <c:pt idx="1259">
                  <c:v>12.59</c:v>
                </c:pt>
                <c:pt idx="1260">
                  <c:v>12.6</c:v>
                </c:pt>
                <c:pt idx="1261">
                  <c:v>12.61</c:v>
                </c:pt>
                <c:pt idx="1262">
                  <c:v>12.620000000000001</c:v>
                </c:pt>
                <c:pt idx="1263">
                  <c:v>12.63</c:v>
                </c:pt>
                <c:pt idx="1264">
                  <c:v>12.64</c:v>
                </c:pt>
                <c:pt idx="1265">
                  <c:v>12.65</c:v>
                </c:pt>
                <c:pt idx="1266">
                  <c:v>12.66</c:v>
                </c:pt>
                <c:pt idx="1267">
                  <c:v>12.67</c:v>
                </c:pt>
                <c:pt idx="1268">
                  <c:v>12.68</c:v>
                </c:pt>
                <c:pt idx="1269">
                  <c:v>12.69</c:v>
                </c:pt>
                <c:pt idx="1270">
                  <c:v>12.700000000000001</c:v>
                </c:pt>
                <c:pt idx="1271">
                  <c:v>12.71</c:v>
                </c:pt>
                <c:pt idx="1272">
                  <c:v>12.72</c:v>
                </c:pt>
                <c:pt idx="1273">
                  <c:v>12.73</c:v>
                </c:pt>
                <c:pt idx="1274">
                  <c:v>12.74</c:v>
                </c:pt>
                <c:pt idx="1275">
                  <c:v>12.75</c:v>
                </c:pt>
                <c:pt idx="1276">
                  <c:v>12.76</c:v>
                </c:pt>
                <c:pt idx="1277">
                  <c:v>12.77</c:v>
                </c:pt>
                <c:pt idx="1278">
                  <c:v>12.780000000000001</c:v>
                </c:pt>
                <c:pt idx="1279">
                  <c:v>12.790000000000001</c:v>
                </c:pt>
                <c:pt idx="1280">
                  <c:v>12.8</c:v>
                </c:pt>
                <c:pt idx="1281">
                  <c:v>12.81</c:v>
                </c:pt>
                <c:pt idx="1282">
                  <c:v>12.82</c:v>
                </c:pt>
                <c:pt idx="1283">
                  <c:v>12.83</c:v>
                </c:pt>
                <c:pt idx="1284">
                  <c:v>12.84</c:v>
                </c:pt>
                <c:pt idx="1285">
                  <c:v>12.85</c:v>
                </c:pt>
                <c:pt idx="1286">
                  <c:v>12.86</c:v>
                </c:pt>
                <c:pt idx="1287">
                  <c:v>12.870000000000001</c:v>
                </c:pt>
                <c:pt idx="1288">
                  <c:v>12.88</c:v>
                </c:pt>
                <c:pt idx="1289">
                  <c:v>12.89</c:v>
                </c:pt>
                <c:pt idx="1290">
                  <c:v>12.9</c:v>
                </c:pt>
                <c:pt idx="1291">
                  <c:v>12.91</c:v>
                </c:pt>
                <c:pt idx="1292">
                  <c:v>12.92</c:v>
                </c:pt>
                <c:pt idx="1293">
                  <c:v>12.93</c:v>
                </c:pt>
                <c:pt idx="1294">
                  <c:v>12.94</c:v>
                </c:pt>
                <c:pt idx="1295">
                  <c:v>12.950000000000001</c:v>
                </c:pt>
                <c:pt idx="1296">
                  <c:v>12.96</c:v>
                </c:pt>
                <c:pt idx="1297">
                  <c:v>12.97</c:v>
                </c:pt>
                <c:pt idx="1298">
                  <c:v>12.98</c:v>
                </c:pt>
                <c:pt idx="1299">
                  <c:v>12.99</c:v>
                </c:pt>
                <c:pt idx="1300">
                  <c:v>13</c:v>
                </c:pt>
                <c:pt idx="1301">
                  <c:v>13.01</c:v>
                </c:pt>
                <c:pt idx="1302">
                  <c:v>13.02</c:v>
                </c:pt>
                <c:pt idx="1303">
                  <c:v>13.030000000000001</c:v>
                </c:pt>
                <c:pt idx="1304">
                  <c:v>13.040000000000001</c:v>
                </c:pt>
                <c:pt idx="1305">
                  <c:v>13.05</c:v>
                </c:pt>
                <c:pt idx="1306">
                  <c:v>13.06</c:v>
                </c:pt>
                <c:pt idx="1307">
                  <c:v>13.07</c:v>
                </c:pt>
                <c:pt idx="1308">
                  <c:v>13.08</c:v>
                </c:pt>
                <c:pt idx="1309">
                  <c:v>13.09</c:v>
                </c:pt>
                <c:pt idx="1310">
                  <c:v>13.1</c:v>
                </c:pt>
                <c:pt idx="1311">
                  <c:v>13.11</c:v>
                </c:pt>
                <c:pt idx="1312">
                  <c:v>13.120000000000001</c:v>
                </c:pt>
                <c:pt idx="1313">
                  <c:v>13.13</c:v>
                </c:pt>
                <c:pt idx="1314">
                  <c:v>13.14</c:v>
                </c:pt>
                <c:pt idx="1315">
                  <c:v>13.15</c:v>
                </c:pt>
                <c:pt idx="1316">
                  <c:v>13.16</c:v>
                </c:pt>
                <c:pt idx="1317">
                  <c:v>13.17</c:v>
                </c:pt>
                <c:pt idx="1318">
                  <c:v>13.18</c:v>
                </c:pt>
                <c:pt idx="1319">
                  <c:v>13.19</c:v>
                </c:pt>
                <c:pt idx="1320">
                  <c:v>13.200000000000001</c:v>
                </c:pt>
                <c:pt idx="1321">
                  <c:v>13.21</c:v>
                </c:pt>
                <c:pt idx="1322">
                  <c:v>13.22</c:v>
                </c:pt>
                <c:pt idx="1323">
                  <c:v>13.23</c:v>
                </c:pt>
                <c:pt idx="1324">
                  <c:v>13.24</c:v>
                </c:pt>
                <c:pt idx="1325">
                  <c:v>13.25</c:v>
                </c:pt>
                <c:pt idx="1326">
                  <c:v>13.26</c:v>
                </c:pt>
                <c:pt idx="1327">
                  <c:v>13.27</c:v>
                </c:pt>
                <c:pt idx="1328">
                  <c:v>13.280000000000001</c:v>
                </c:pt>
                <c:pt idx="1329">
                  <c:v>13.290000000000001</c:v>
                </c:pt>
                <c:pt idx="1330">
                  <c:v>13.3</c:v>
                </c:pt>
                <c:pt idx="1331">
                  <c:v>13.31</c:v>
                </c:pt>
                <c:pt idx="1332">
                  <c:v>13.32</c:v>
                </c:pt>
                <c:pt idx="1333">
                  <c:v>13.33</c:v>
                </c:pt>
                <c:pt idx="1334">
                  <c:v>13.34</c:v>
                </c:pt>
                <c:pt idx="1335">
                  <c:v>13.35</c:v>
                </c:pt>
                <c:pt idx="1336">
                  <c:v>13.36</c:v>
                </c:pt>
                <c:pt idx="1337">
                  <c:v>13.370000000000001</c:v>
                </c:pt>
                <c:pt idx="1338">
                  <c:v>13.38</c:v>
                </c:pt>
                <c:pt idx="1339">
                  <c:v>13.39</c:v>
                </c:pt>
                <c:pt idx="1340">
                  <c:v>13.4</c:v>
                </c:pt>
                <c:pt idx="1341">
                  <c:v>13.41</c:v>
                </c:pt>
                <c:pt idx="1342">
                  <c:v>13.42</c:v>
                </c:pt>
                <c:pt idx="1343">
                  <c:v>13.43</c:v>
                </c:pt>
                <c:pt idx="1344">
                  <c:v>13.44</c:v>
                </c:pt>
                <c:pt idx="1345">
                  <c:v>13.450000000000001</c:v>
                </c:pt>
                <c:pt idx="1346">
                  <c:v>13.46</c:v>
                </c:pt>
                <c:pt idx="1347">
                  <c:v>13.47</c:v>
                </c:pt>
                <c:pt idx="1348">
                  <c:v>13.48</c:v>
                </c:pt>
                <c:pt idx="1349">
                  <c:v>13.49</c:v>
                </c:pt>
                <c:pt idx="1350">
                  <c:v>13.5</c:v>
                </c:pt>
                <c:pt idx="1351">
                  <c:v>13.51</c:v>
                </c:pt>
                <c:pt idx="1352">
                  <c:v>13.52</c:v>
                </c:pt>
                <c:pt idx="1353">
                  <c:v>13.530000000000001</c:v>
                </c:pt>
                <c:pt idx="1354">
                  <c:v>13.540000000000001</c:v>
                </c:pt>
                <c:pt idx="1355">
                  <c:v>13.55</c:v>
                </c:pt>
                <c:pt idx="1356">
                  <c:v>13.56</c:v>
                </c:pt>
                <c:pt idx="1357">
                  <c:v>13.57</c:v>
                </c:pt>
                <c:pt idx="1358">
                  <c:v>13.58</c:v>
                </c:pt>
                <c:pt idx="1359">
                  <c:v>13.59</c:v>
                </c:pt>
                <c:pt idx="1360">
                  <c:v>13.6</c:v>
                </c:pt>
                <c:pt idx="1361">
                  <c:v>13.61</c:v>
                </c:pt>
                <c:pt idx="1362">
                  <c:v>13.620000000000001</c:v>
                </c:pt>
                <c:pt idx="1363">
                  <c:v>13.63</c:v>
                </c:pt>
                <c:pt idx="1364">
                  <c:v>13.64</c:v>
                </c:pt>
                <c:pt idx="1365">
                  <c:v>13.65</c:v>
                </c:pt>
                <c:pt idx="1366">
                  <c:v>13.66</c:v>
                </c:pt>
                <c:pt idx="1367">
                  <c:v>13.67</c:v>
                </c:pt>
                <c:pt idx="1368">
                  <c:v>13.68</c:v>
                </c:pt>
                <c:pt idx="1369">
                  <c:v>13.69</c:v>
                </c:pt>
                <c:pt idx="1370">
                  <c:v>13.700000000000001</c:v>
                </c:pt>
                <c:pt idx="1371">
                  <c:v>13.71</c:v>
                </c:pt>
                <c:pt idx="1372">
                  <c:v>13.72</c:v>
                </c:pt>
                <c:pt idx="1373">
                  <c:v>13.73</c:v>
                </c:pt>
                <c:pt idx="1374">
                  <c:v>13.74</c:v>
                </c:pt>
                <c:pt idx="1375">
                  <c:v>13.75</c:v>
                </c:pt>
                <c:pt idx="1376">
                  <c:v>13.76</c:v>
                </c:pt>
                <c:pt idx="1377">
                  <c:v>13.77</c:v>
                </c:pt>
                <c:pt idx="1378">
                  <c:v>13.780000000000001</c:v>
                </c:pt>
                <c:pt idx="1379">
                  <c:v>13.790000000000001</c:v>
                </c:pt>
                <c:pt idx="1380">
                  <c:v>13.8</c:v>
                </c:pt>
                <c:pt idx="1381">
                  <c:v>13.81</c:v>
                </c:pt>
                <c:pt idx="1382">
                  <c:v>13.82</c:v>
                </c:pt>
                <c:pt idx="1383">
                  <c:v>13.83</c:v>
                </c:pt>
                <c:pt idx="1384">
                  <c:v>13.84</c:v>
                </c:pt>
                <c:pt idx="1385">
                  <c:v>13.85</c:v>
                </c:pt>
                <c:pt idx="1386">
                  <c:v>13.86</c:v>
                </c:pt>
                <c:pt idx="1387">
                  <c:v>13.870000000000001</c:v>
                </c:pt>
                <c:pt idx="1388">
                  <c:v>13.88</c:v>
                </c:pt>
                <c:pt idx="1389">
                  <c:v>13.89</c:v>
                </c:pt>
                <c:pt idx="1390">
                  <c:v>13.9</c:v>
                </c:pt>
                <c:pt idx="1391">
                  <c:v>13.91</c:v>
                </c:pt>
                <c:pt idx="1392">
                  <c:v>13.92</c:v>
                </c:pt>
                <c:pt idx="1393">
                  <c:v>13.93</c:v>
                </c:pt>
                <c:pt idx="1394">
                  <c:v>13.94</c:v>
                </c:pt>
                <c:pt idx="1395">
                  <c:v>13.950000000000001</c:v>
                </c:pt>
                <c:pt idx="1396">
                  <c:v>13.96</c:v>
                </c:pt>
                <c:pt idx="1397">
                  <c:v>13.97</c:v>
                </c:pt>
                <c:pt idx="1398">
                  <c:v>13.98</c:v>
                </c:pt>
                <c:pt idx="1399">
                  <c:v>13.99</c:v>
                </c:pt>
                <c:pt idx="1400">
                  <c:v>14</c:v>
                </c:pt>
                <c:pt idx="1401">
                  <c:v>14.01</c:v>
                </c:pt>
                <c:pt idx="1402">
                  <c:v>14.02</c:v>
                </c:pt>
                <c:pt idx="1403">
                  <c:v>14.030000000000001</c:v>
                </c:pt>
                <c:pt idx="1404">
                  <c:v>14.040000000000001</c:v>
                </c:pt>
                <c:pt idx="1405">
                  <c:v>14.05</c:v>
                </c:pt>
                <c:pt idx="1406">
                  <c:v>14.06</c:v>
                </c:pt>
                <c:pt idx="1407">
                  <c:v>14.07</c:v>
                </c:pt>
                <c:pt idx="1408">
                  <c:v>14.08</c:v>
                </c:pt>
                <c:pt idx="1409">
                  <c:v>14.09</c:v>
                </c:pt>
                <c:pt idx="1410">
                  <c:v>14.1</c:v>
                </c:pt>
                <c:pt idx="1411">
                  <c:v>14.11</c:v>
                </c:pt>
                <c:pt idx="1412">
                  <c:v>14.120000000000001</c:v>
                </c:pt>
                <c:pt idx="1413">
                  <c:v>14.13</c:v>
                </c:pt>
                <c:pt idx="1414">
                  <c:v>14.14</c:v>
                </c:pt>
                <c:pt idx="1415">
                  <c:v>14.15</c:v>
                </c:pt>
                <c:pt idx="1416">
                  <c:v>14.16</c:v>
                </c:pt>
                <c:pt idx="1417">
                  <c:v>14.17</c:v>
                </c:pt>
                <c:pt idx="1418">
                  <c:v>14.18</c:v>
                </c:pt>
                <c:pt idx="1419">
                  <c:v>14.19</c:v>
                </c:pt>
                <c:pt idx="1420">
                  <c:v>14.200000000000001</c:v>
                </c:pt>
                <c:pt idx="1421">
                  <c:v>14.21</c:v>
                </c:pt>
                <c:pt idx="1422">
                  <c:v>14.22</c:v>
                </c:pt>
                <c:pt idx="1423">
                  <c:v>14.23</c:v>
                </c:pt>
                <c:pt idx="1424">
                  <c:v>14.24</c:v>
                </c:pt>
                <c:pt idx="1425">
                  <c:v>14.25</c:v>
                </c:pt>
                <c:pt idx="1426">
                  <c:v>14.26</c:v>
                </c:pt>
                <c:pt idx="1427">
                  <c:v>14.27</c:v>
                </c:pt>
                <c:pt idx="1428">
                  <c:v>14.280000000000001</c:v>
                </c:pt>
                <c:pt idx="1429">
                  <c:v>14.290000000000001</c:v>
                </c:pt>
                <c:pt idx="1430">
                  <c:v>14.3</c:v>
                </c:pt>
                <c:pt idx="1431">
                  <c:v>14.31</c:v>
                </c:pt>
                <c:pt idx="1432">
                  <c:v>14.32</c:v>
                </c:pt>
                <c:pt idx="1433">
                  <c:v>14.33</c:v>
                </c:pt>
                <c:pt idx="1434">
                  <c:v>14.34</c:v>
                </c:pt>
                <c:pt idx="1435">
                  <c:v>14.35</c:v>
                </c:pt>
                <c:pt idx="1436">
                  <c:v>14.36</c:v>
                </c:pt>
                <c:pt idx="1437">
                  <c:v>14.370000000000001</c:v>
                </c:pt>
                <c:pt idx="1438">
                  <c:v>14.38</c:v>
                </c:pt>
                <c:pt idx="1439">
                  <c:v>14.39</c:v>
                </c:pt>
                <c:pt idx="1440">
                  <c:v>14.4</c:v>
                </c:pt>
                <c:pt idx="1441">
                  <c:v>14.41</c:v>
                </c:pt>
                <c:pt idx="1442">
                  <c:v>14.42</c:v>
                </c:pt>
                <c:pt idx="1443">
                  <c:v>14.43</c:v>
                </c:pt>
                <c:pt idx="1444">
                  <c:v>14.44</c:v>
                </c:pt>
                <c:pt idx="1445">
                  <c:v>14.450000000000001</c:v>
                </c:pt>
                <c:pt idx="1446">
                  <c:v>14.46</c:v>
                </c:pt>
                <c:pt idx="1447">
                  <c:v>14.47</c:v>
                </c:pt>
                <c:pt idx="1448">
                  <c:v>14.48</c:v>
                </c:pt>
                <c:pt idx="1449">
                  <c:v>14.49</c:v>
                </c:pt>
                <c:pt idx="1450">
                  <c:v>14.5</c:v>
                </c:pt>
                <c:pt idx="1451">
                  <c:v>14.51</c:v>
                </c:pt>
                <c:pt idx="1452">
                  <c:v>14.52</c:v>
                </c:pt>
                <c:pt idx="1453">
                  <c:v>14.530000000000001</c:v>
                </c:pt>
                <c:pt idx="1454">
                  <c:v>14.540000000000001</c:v>
                </c:pt>
                <c:pt idx="1455">
                  <c:v>14.55</c:v>
                </c:pt>
                <c:pt idx="1456">
                  <c:v>14.56</c:v>
                </c:pt>
                <c:pt idx="1457">
                  <c:v>14.57</c:v>
                </c:pt>
                <c:pt idx="1458">
                  <c:v>14.58</c:v>
                </c:pt>
                <c:pt idx="1459">
                  <c:v>14.59</c:v>
                </c:pt>
                <c:pt idx="1460">
                  <c:v>14.6</c:v>
                </c:pt>
                <c:pt idx="1461">
                  <c:v>14.61</c:v>
                </c:pt>
                <c:pt idx="1462">
                  <c:v>14.620000000000001</c:v>
                </c:pt>
                <c:pt idx="1463">
                  <c:v>14.63</c:v>
                </c:pt>
                <c:pt idx="1464">
                  <c:v>14.64</c:v>
                </c:pt>
                <c:pt idx="1465">
                  <c:v>14.65</c:v>
                </c:pt>
                <c:pt idx="1466">
                  <c:v>14.66</c:v>
                </c:pt>
                <c:pt idx="1467">
                  <c:v>14.67</c:v>
                </c:pt>
                <c:pt idx="1468">
                  <c:v>14.68</c:v>
                </c:pt>
                <c:pt idx="1469">
                  <c:v>14.69</c:v>
                </c:pt>
                <c:pt idx="1470">
                  <c:v>14.700000000000001</c:v>
                </c:pt>
                <c:pt idx="1471">
                  <c:v>14.71</c:v>
                </c:pt>
                <c:pt idx="1472">
                  <c:v>14.72</c:v>
                </c:pt>
                <c:pt idx="1473">
                  <c:v>14.73</c:v>
                </c:pt>
                <c:pt idx="1474">
                  <c:v>14.74</c:v>
                </c:pt>
                <c:pt idx="1475">
                  <c:v>14.75</c:v>
                </c:pt>
                <c:pt idx="1476">
                  <c:v>14.76</c:v>
                </c:pt>
                <c:pt idx="1477">
                  <c:v>14.77</c:v>
                </c:pt>
                <c:pt idx="1478">
                  <c:v>14.780000000000001</c:v>
                </c:pt>
                <c:pt idx="1479">
                  <c:v>14.790000000000001</c:v>
                </c:pt>
                <c:pt idx="1480">
                  <c:v>14.8</c:v>
                </c:pt>
                <c:pt idx="1481">
                  <c:v>14.81</c:v>
                </c:pt>
                <c:pt idx="1482">
                  <c:v>14.82</c:v>
                </c:pt>
                <c:pt idx="1483">
                  <c:v>14.83</c:v>
                </c:pt>
                <c:pt idx="1484">
                  <c:v>14.84</c:v>
                </c:pt>
                <c:pt idx="1485">
                  <c:v>14.85</c:v>
                </c:pt>
                <c:pt idx="1486">
                  <c:v>14.86</c:v>
                </c:pt>
                <c:pt idx="1487">
                  <c:v>14.870000000000001</c:v>
                </c:pt>
                <c:pt idx="1488">
                  <c:v>14.88</c:v>
                </c:pt>
                <c:pt idx="1489">
                  <c:v>14.89</c:v>
                </c:pt>
                <c:pt idx="1490">
                  <c:v>14.9</c:v>
                </c:pt>
                <c:pt idx="1491">
                  <c:v>14.91</c:v>
                </c:pt>
                <c:pt idx="1492">
                  <c:v>14.92</c:v>
                </c:pt>
                <c:pt idx="1493">
                  <c:v>14.93</c:v>
                </c:pt>
                <c:pt idx="1494">
                  <c:v>14.94</c:v>
                </c:pt>
                <c:pt idx="1495">
                  <c:v>14.950000000000001</c:v>
                </c:pt>
                <c:pt idx="1496">
                  <c:v>14.96</c:v>
                </c:pt>
                <c:pt idx="1497">
                  <c:v>14.97</c:v>
                </c:pt>
                <c:pt idx="1498">
                  <c:v>14.98</c:v>
                </c:pt>
                <c:pt idx="1499">
                  <c:v>14.99</c:v>
                </c:pt>
                <c:pt idx="1500">
                  <c:v>15</c:v>
                </c:pt>
                <c:pt idx="1501">
                  <c:v>15.01</c:v>
                </c:pt>
                <c:pt idx="1502">
                  <c:v>15.02</c:v>
                </c:pt>
                <c:pt idx="1503">
                  <c:v>15.030000000000001</c:v>
                </c:pt>
                <c:pt idx="1504">
                  <c:v>15.040000000000001</c:v>
                </c:pt>
                <c:pt idx="1505">
                  <c:v>15.05</c:v>
                </c:pt>
                <c:pt idx="1506">
                  <c:v>15.06</c:v>
                </c:pt>
                <c:pt idx="1507">
                  <c:v>15.07</c:v>
                </c:pt>
                <c:pt idx="1508">
                  <c:v>15.08</c:v>
                </c:pt>
                <c:pt idx="1509">
                  <c:v>15.09</c:v>
                </c:pt>
                <c:pt idx="1510">
                  <c:v>15.1</c:v>
                </c:pt>
                <c:pt idx="1511">
                  <c:v>15.11</c:v>
                </c:pt>
                <c:pt idx="1512">
                  <c:v>15.120000000000001</c:v>
                </c:pt>
                <c:pt idx="1513">
                  <c:v>15.13</c:v>
                </c:pt>
                <c:pt idx="1514">
                  <c:v>15.14</c:v>
                </c:pt>
                <c:pt idx="1515">
                  <c:v>15.15</c:v>
                </c:pt>
                <c:pt idx="1516">
                  <c:v>15.16</c:v>
                </c:pt>
                <c:pt idx="1517">
                  <c:v>15.17</c:v>
                </c:pt>
                <c:pt idx="1518">
                  <c:v>15.18</c:v>
                </c:pt>
                <c:pt idx="1519">
                  <c:v>15.19</c:v>
                </c:pt>
                <c:pt idx="1520">
                  <c:v>15.200000000000001</c:v>
                </c:pt>
                <c:pt idx="1521">
                  <c:v>15.21</c:v>
                </c:pt>
                <c:pt idx="1522">
                  <c:v>15.22</c:v>
                </c:pt>
                <c:pt idx="1523">
                  <c:v>15.23</c:v>
                </c:pt>
                <c:pt idx="1524">
                  <c:v>15.24</c:v>
                </c:pt>
                <c:pt idx="1525">
                  <c:v>15.25</c:v>
                </c:pt>
                <c:pt idx="1526">
                  <c:v>15.26</c:v>
                </c:pt>
                <c:pt idx="1527">
                  <c:v>15.27</c:v>
                </c:pt>
                <c:pt idx="1528">
                  <c:v>15.280000000000001</c:v>
                </c:pt>
                <c:pt idx="1529">
                  <c:v>15.290000000000001</c:v>
                </c:pt>
                <c:pt idx="1530">
                  <c:v>15.3</c:v>
                </c:pt>
                <c:pt idx="1531">
                  <c:v>15.31</c:v>
                </c:pt>
                <c:pt idx="1532">
                  <c:v>15.32</c:v>
                </c:pt>
                <c:pt idx="1533">
                  <c:v>15.33</c:v>
                </c:pt>
                <c:pt idx="1534">
                  <c:v>15.34</c:v>
                </c:pt>
                <c:pt idx="1535">
                  <c:v>15.35</c:v>
                </c:pt>
                <c:pt idx="1536">
                  <c:v>15.36</c:v>
                </c:pt>
                <c:pt idx="1537">
                  <c:v>15.370000000000001</c:v>
                </c:pt>
                <c:pt idx="1538">
                  <c:v>15.38</c:v>
                </c:pt>
                <c:pt idx="1539">
                  <c:v>15.39</c:v>
                </c:pt>
                <c:pt idx="1540">
                  <c:v>15.4</c:v>
                </c:pt>
                <c:pt idx="1541">
                  <c:v>15.41</c:v>
                </c:pt>
                <c:pt idx="1542">
                  <c:v>15.42</c:v>
                </c:pt>
                <c:pt idx="1543">
                  <c:v>15.43</c:v>
                </c:pt>
                <c:pt idx="1544">
                  <c:v>15.44</c:v>
                </c:pt>
                <c:pt idx="1545">
                  <c:v>15.450000000000001</c:v>
                </c:pt>
                <c:pt idx="1546">
                  <c:v>15.46</c:v>
                </c:pt>
                <c:pt idx="1547">
                  <c:v>15.47</c:v>
                </c:pt>
                <c:pt idx="1548">
                  <c:v>15.48</c:v>
                </c:pt>
                <c:pt idx="1549">
                  <c:v>15.49</c:v>
                </c:pt>
                <c:pt idx="1550">
                  <c:v>15.5</c:v>
                </c:pt>
                <c:pt idx="1551">
                  <c:v>15.51</c:v>
                </c:pt>
                <c:pt idx="1552">
                  <c:v>15.52</c:v>
                </c:pt>
                <c:pt idx="1553">
                  <c:v>15.530000000000001</c:v>
                </c:pt>
                <c:pt idx="1554">
                  <c:v>15.540000000000001</c:v>
                </c:pt>
                <c:pt idx="1555">
                  <c:v>15.55</c:v>
                </c:pt>
                <c:pt idx="1556">
                  <c:v>15.56</c:v>
                </c:pt>
                <c:pt idx="1557">
                  <c:v>15.57</c:v>
                </c:pt>
                <c:pt idx="1558">
                  <c:v>15.58</c:v>
                </c:pt>
                <c:pt idx="1559">
                  <c:v>15.59</c:v>
                </c:pt>
                <c:pt idx="1560">
                  <c:v>15.6</c:v>
                </c:pt>
                <c:pt idx="1561">
                  <c:v>15.610000000000001</c:v>
                </c:pt>
                <c:pt idx="1562">
                  <c:v>15.620000000000001</c:v>
                </c:pt>
                <c:pt idx="1563">
                  <c:v>15.63</c:v>
                </c:pt>
                <c:pt idx="1564">
                  <c:v>15.64</c:v>
                </c:pt>
                <c:pt idx="1565">
                  <c:v>15.65</c:v>
                </c:pt>
                <c:pt idx="1566">
                  <c:v>15.66</c:v>
                </c:pt>
                <c:pt idx="1567">
                  <c:v>15.67</c:v>
                </c:pt>
                <c:pt idx="1568">
                  <c:v>15.68</c:v>
                </c:pt>
                <c:pt idx="1569">
                  <c:v>15.69</c:v>
                </c:pt>
                <c:pt idx="1570">
                  <c:v>15.700000000000001</c:v>
                </c:pt>
                <c:pt idx="1571">
                  <c:v>15.71</c:v>
                </c:pt>
                <c:pt idx="1572">
                  <c:v>15.72</c:v>
                </c:pt>
                <c:pt idx="1573">
                  <c:v>15.73</c:v>
                </c:pt>
                <c:pt idx="1574">
                  <c:v>15.74</c:v>
                </c:pt>
                <c:pt idx="1575">
                  <c:v>15.75</c:v>
                </c:pt>
                <c:pt idx="1576">
                  <c:v>15.76</c:v>
                </c:pt>
                <c:pt idx="1577">
                  <c:v>15.77</c:v>
                </c:pt>
                <c:pt idx="1578">
                  <c:v>15.780000000000001</c:v>
                </c:pt>
                <c:pt idx="1579">
                  <c:v>15.790000000000001</c:v>
                </c:pt>
                <c:pt idx="1580">
                  <c:v>15.8</c:v>
                </c:pt>
                <c:pt idx="1581">
                  <c:v>15.81</c:v>
                </c:pt>
                <c:pt idx="1582">
                  <c:v>15.82</c:v>
                </c:pt>
                <c:pt idx="1583">
                  <c:v>15.83</c:v>
                </c:pt>
                <c:pt idx="1584">
                  <c:v>15.84</c:v>
                </c:pt>
                <c:pt idx="1585">
                  <c:v>15.85</c:v>
                </c:pt>
                <c:pt idx="1586">
                  <c:v>15.860000000000001</c:v>
                </c:pt>
                <c:pt idx="1587">
                  <c:v>15.870000000000001</c:v>
                </c:pt>
                <c:pt idx="1588">
                  <c:v>15.88</c:v>
                </c:pt>
                <c:pt idx="1589">
                  <c:v>15.89</c:v>
                </c:pt>
                <c:pt idx="1590">
                  <c:v>15.9</c:v>
                </c:pt>
                <c:pt idx="1591">
                  <c:v>15.91</c:v>
                </c:pt>
                <c:pt idx="1592">
                  <c:v>15.92</c:v>
                </c:pt>
                <c:pt idx="1593">
                  <c:v>15.93</c:v>
                </c:pt>
                <c:pt idx="1594">
                  <c:v>15.94</c:v>
                </c:pt>
                <c:pt idx="1595">
                  <c:v>15.950000000000001</c:v>
                </c:pt>
                <c:pt idx="1596">
                  <c:v>15.96</c:v>
                </c:pt>
                <c:pt idx="1597">
                  <c:v>15.97</c:v>
                </c:pt>
                <c:pt idx="1598">
                  <c:v>15.98</c:v>
                </c:pt>
                <c:pt idx="1599">
                  <c:v>15.99</c:v>
                </c:pt>
                <c:pt idx="1600">
                  <c:v>16</c:v>
                </c:pt>
                <c:pt idx="1601">
                  <c:v>16.010000000000002</c:v>
                </c:pt>
                <c:pt idx="1602">
                  <c:v>16.02</c:v>
                </c:pt>
                <c:pt idx="1603">
                  <c:v>16.03</c:v>
                </c:pt>
                <c:pt idx="1604">
                  <c:v>16.04</c:v>
                </c:pt>
                <c:pt idx="1605">
                  <c:v>16.05</c:v>
                </c:pt>
                <c:pt idx="1606">
                  <c:v>16.059999999999999</c:v>
                </c:pt>
                <c:pt idx="1607">
                  <c:v>16.07</c:v>
                </c:pt>
                <c:pt idx="1608">
                  <c:v>16.080000000000002</c:v>
                </c:pt>
                <c:pt idx="1609">
                  <c:v>16.09</c:v>
                </c:pt>
                <c:pt idx="1610">
                  <c:v>16.100000000000001</c:v>
                </c:pt>
                <c:pt idx="1611">
                  <c:v>16.11</c:v>
                </c:pt>
                <c:pt idx="1612">
                  <c:v>16.12</c:v>
                </c:pt>
                <c:pt idx="1613">
                  <c:v>16.13</c:v>
                </c:pt>
                <c:pt idx="1614">
                  <c:v>16.14</c:v>
                </c:pt>
                <c:pt idx="1615">
                  <c:v>16.149999999999999</c:v>
                </c:pt>
                <c:pt idx="1616">
                  <c:v>16.16</c:v>
                </c:pt>
                <c:pt idx="1617">
                  <c:v>16.170000000000002</c:v>
                </c:pt>
                <c:pt idx="1618">
                  <c:v>16.18</c:v>
                </c:pt>
                <c:pt idx="1619">
                  <c:v>16.190000000000001</c:v>
                </c:pt>
                <c:pt idx="1620">
                  <c:v>16.2</c:v>
                </c:pt>
                <c:pt idx="1621">
                  <c:v>16.21</c:v>
                </c:pt>
                <c:pt idx="1622">
                  <c:v>16.22</c:v>
                </c:pt>
                <c:pt idx="1623">
                  <c:v>16.23</c:v>
                </c:pt>
                <c:pt idx="1624">
                  <c:v>16.240000000000002</c:v>
                </c:pt>
                <c:pt idx="1625">
                  <c:v>16.25</c:v>
                </c:pt>
                <c:pt idx="1626">
                  <c:v>16.260000000000002</c:v>
                </c:pt>
                <c:pt idx="1627">
                  <c:v>16.27</c:v>
                </c:pt>
                <c:pt idx="1628">
                  <c:v>16.28</c:v>
                </c:pt>
                <c:pt idx="1629">
                  <c:v>16.29</c:v>
                </c:pt>
                <c:pt idx="1630">
                  <c:v>16.3</c:v>
                </c:pt>
                <c:pt idx="1631">
                  <c:v>16.309999999999999</c:v>
                </c:pt>
                <c:pt idx="1632">
                  <c:v>16.32</c:v>
                </c:pt>
                <c:pt idx="1633">
                  <c:v>16.330000000000002</c:v>
                </c:pt>
                <c:pt idx="1634">
                  <c:v>16.34</c:v>
                </c:pt>
                <c:pt idx="1635">
                  <c:v>16.350000000000001</c:v>
                </c:pt>
                <c:pt idx="1636">
                  <c:v>16.36</c:v>
                </c:pt>
                <c:pt idx="1637">
                  <c:v>16.37</c:v>
                </c:pt>
                <c:pt idx="1638">
                  <c:v>16.38</c:v>
                </c:pt>
                <c:pt idx="1639">
                  <c:v>16.39</c:v>
                </c:pt>
                <c:pt idx="1640">
                  <c:v>16.399999999999999</c:v>
                </c:pt>
                <c:pt idx="1641">
                  <c:v>16.41</c:v>
                </c:pt>
                <c:pt idx="1642">
                  <c:v>16.420000000000002</c:v>
                </c:pt>
                <c:pt idx="1643">
                  <c:v>16.43</c:v>
                </c:pt>
                <c:pt idx="1644">
                  <c:v>16.440000000000001</c:v>
                </c:pt>
                <c:pt idx="1645">
                  <c:v>16.45</c:v>
                </c:pt>
                <c:pt idx="1646">
                  <c:v>16.46</c:v>
                </c:pt>
                <c:pt idx="1647">
                  <c:v>16.47</c:v>
                </c:pt>
                <c:pt idx="1648">
                  <c:v>16.48</c:v>
                </c:pt>
                <c:pt idx="1649">
                  <c:v>16.490000000000002</c:v>
                </c:pt>
                <c:pt idx="1650">
                  <c:v>16.5</c:v>
                </c:pt>
                <c:pt idx="1651">
                  <c:v>16.510000000000002</c:v>
                </c:pt>
                <c:pt idx="1652">
                  <c:v>16.52</c:v>
                </c:pt>
                <c:pt idx="1653">
                  <c:v>16.53</c:v>
                </c:pt>
                <c:pt idx="1654">
                  <c:v>16.54</c:v>
                </c:pt>
                <c:pt idx="1655">
                  <c:v>16.55</c:v>
                </c:pt>
                <c:pt idx="1656">
                  <c:v>16.559999999999999</c:v>
                </c:pt>
                <c:pt idx="1657">
                  <c:v>16.57</c:v>
                </c:pt>
                <c:pt idx="1658">
                  <c:v>16.580000000000002</c:v>
                </c:pt>
                <c:pt idx="1659">
                  <c:v>16.59</c:v>
                </c:pt>
                <c:pt idx="1660">
                  <c:v>16.600000000000001</c:v>
                </c:pt>
                <c:pt idx="1661">
                  <c:v>16.61</c:v>
                </c:pt>
                <c:pt idx="1662">
                  <c:v>16.62</c:v>
                </c:pt>
                <c:pt idx="1663">
                  <c:v>16.63</c:v>
                </c:pt>
                <c:pt idx="1664">
                  <c:v>16.64</c:v>
                </c:pt>
                <c:pt idx="1665">
                  <c:v>16.649999999999999</c:v>
                </c:pt>
                <c:pt idx="1666">
                  <c:v>16.66</c:v>
                </c:pt>
                <c:pt idx="1667">
                  <c:v>16.670000000000002</c:v>
                </c:pt>
                <c:pt idx="1668">
                  <c:v>16.68</c:v>
                </c:pt>
                <c:pt idx="1669">
                  <c:v>16.690000000000001</c:v>
                </c:pt>
                <c:pt idx="1670">
                  <c:v>16.7</c:v>
                </c:pt>
                <c:pt idx="1671">
                  <c:v>16.71</c:v>
                </c:pt>
                <c:pt idx="1672">
                  <c:v>16.72</c:v>
                </c:pt>
                <c:pt idx="1673">
                  <c:v>16.73</c:v>
                </c:pt>
                <c:pt idx="1674">
                  <c:v>16.740000000000002</c:v>
                </c:pt>
                <c:pt idx="1675">
                  <c:v>16.75</c:v>
                </c:pt>
                <c:pt idx="1676">
                  <c:v>16.760000000000002</c:v>
                </c:pt>
                <c:pt idx="1677">
                  <c:v>16.77</c:v>
                </c:pt>
                <c:pt idx="1678">
                  <c:v>16.78</c:v>
                </c:pt>
                <c:pt idx="1679">
                  <c:v>16.79</c:v>
                </c:pt>
                <c:pt idx="1680">
                  <c:v>16.8</c:v>
                </c:pt>
                <c:pt idx="1681">
                  <c:v>16.809999999999999</c:v>
                </c:pt>
                <c:pt idx="1682">
                  <c:v>16.82</c:v>
                </c:pt>
                <c:pt idx="1683">
                  <c:v>16.830000000000002</c:v>
                </c:pt>
                <c:pt idx="1684">
                  <c:v>16.84</c:v>
                </c:pt>
                <c:pt idx="1685">
                  <c:v>16.850000000000001</c:v>
                </c:pt>
                <c:pt idx="1686">
                  <c:v>16.86</c:v>
                </c:pt>
                <c:pt idx="1687">
                  <c:v>16.87</c:v>
                </c:pt>
                <c:pt idx="1688">
                  <c:v>16.88</c:v>
                </c:pt>
                <c:pt idx="1689">
                  <c:v>16.89</c:v>
                </c:pt>
                <c:pt idx="1690">
                  <c:v>16.899999999999999</c:v>
                </c:pt>
                <c:pt idx="1691">
                  <c:v>16.91</c:v>
                </c:pt>
                <c:pt idx="1692">
                  <c:v>16.920000000000002</c:v>
                </c:pt>
                <c:pt idx="1693">
                  <c:v>16.93</c:v>
                </c:pt>
                <c:pt idx="1694">
                  <c:v>16.940000000000001</c:v>
                </c:pt>
                <c:pt idx="1695">
                  <c:v>16.95</c:v>
                </c:pt>
                <c:pt idx="1696">
                  <c:v>16.96</c:v>
                </c:pt>
                <c:pt idx="1697">
                  <c:v>16.97</c:v>
                </c:pt>
                <c:pt idx="1698">
                  <c:v>16.98</c:v>
                </c:pt>
                <c:pt idx="1699">
                  <c:v>16.990000000000002</c:v>
                </c:pt>
                <c:pt idx="1700">
                  <c:v>17</c:v>
                </c:pt>
                <c:pt idx="1701">
                  <c:v>17.010000000000002</c:v>
                </c:pt>
                <c:pt idx="1702">
                  <c:v>17.02</c:v>
                </c:pt>
                <c:pt idx="1703">
                  <c:v>17.03</c:v>
                </c:pt>
                <c:pt idx="1704">
                  <c:v>17.04</c:v>
                </c:pt>
                <c:pt idx="1705">
                  <c:v>17.05</c:v>
                </c:pt>
                <c:pt idx="1706">
                  <c:v>17.059999999999999</c:v>
                </c:pt>
                <c:pt idx="1707">
                  <c:v>17.07</c:v>
                </c:pt>
                <c:pt idx="1708">
                  <c:v>17.080000000000002</c:v>
                </c:pt>
                <c:pt idx="1709">
                  <c:v>17.09</c:v>
                </c:pt>
                <c:pt idx="1710">
                  <c:v>17.100000000000001</c:v>
                </c:pt>
                <c:pt idx="1711">
                  <c:v>17.11</c:v>
                </c:pt>
                <c:pt idx="1712">
                  <c:v>17.12</c:v>
                </c:pt>
                <c:pt idx="1713">
                  <c:v>17.13</c:v>
                </c:pt>
                <c:pt idx="1714">
                  <c:v>17.14</c:v>
                </c:pt>
                <c:pt idx="1715">
                  <c:v>17.150000000000002</c:v>
                </c:pt>
                <c:pt idx="1716">
                  <c:v>17.16</c:v>
                </c:pt>
                <c:pt idx="1717">
                  <c:v>17.170000000000002</c:v>
                </c:pt>
                <c:pt idx="1718">
                  <c:v>17.18</c:v>
                </c:pt>
                <c:pt idx="1719">
                  <c:v>17.190000000000001</c:v>
                </c:pt>
                <c:pt idx="1720">
                  <c:v>17.2</c:v>
                </c:pt>
                <c:pt idx="1721">
                  <c:v>17.21</c:v>
                </c:pt>
                <c:pt idx="1722">
                  <c:v>17.22</c:v>
                </c:pt>
                <c:pt idx="1723">
                  <c:v>17.23</c:v>
                </c:pt>
                <c:pt idx="1724">
                  <c:v>17.240000000000002</c:v>
                </c:pt>
                <c:pt idx="1725">
                  <c:v>17.25</c:v>
                </c:pt>
                <c:pt idx="1726">
                  <c:v>17.260000000000002</c:v>
                </c:pt>
                <c:pt idx="1727">
                  <c:v>17.27</c:v>
                </c:pt>
                <c:pt idx="1728">
                  <c:v>17.28</c:v>
                </c:pt>
                <c:pt idx="1729">
                  <c:v>17.29</c:v>
                </c:pt>
                <c:pt idx="1730">
                  <c:v>17.3</c:v>
                </c:pt>
                <c:pt idx="1731">
                  <c:v>17.309999999999999</c:v>
                </c:pt>
                <c:pt idx="1732">
                  <c:v>17.32</c:v>
                </c:pt>
                <c:pt idx="1733">
                  <c:v>17.330000000000002</c:v>
                </c:pt>
                <c:pt idx="1734">
                  <c:v>17.34</c:v>
                </c:pt>
                <c:pt idx="1735">
                  <c:v>17.350000000000001</c:v>
                </c:pt>
                <c:pt idx="1736">
                  <c:v>17.36</c:v>
                </c:pt>
                <c:pt idx="1737">
                  <c:v>17.37</c:v>
                </c:pt>
                <c:pt idx="1738">
                  <c:v>17.38</c:v>
                </c:pt>
                <c:pt idx="1739">
                  <c:v>17.39</c:v>
                </c:pt>
                <c:pt idx="1740">
                  <c:v>17.400000000000002</c:v>
                </c:pt>
                <c:pt idx="1741">
                  <c:v>17.41</c:v>
                </c:pt>
                <c:pt idx="1742">
                  <c:v>17.420000000000002</c:v>
                </c:pt>
                <c:pt idx="1743">
                  <c:v>17.43</c:v>
                </c:pt>
                <c:pt idx="1744">
                  <c:v>17.440000000000001</c:v>
                </c:pt>
                <c:pt idx="1745">
                  <c:v>17.45</c:v>
                </c:pt>
                <c:pt idx="1746">
                  <c:v>17.46</c:v>
                </c:pt>
                <c:pt idx="1747">
                  <c:v>17.47</c:v>
                </c:pt>
                <c:pt idx="1748">
                  <c:v>17.48</c:v>
                </c:pt>
                <c:pt idx="1749">
                  <c:v>17.490000000000002</c:v>
                </c:pt>
                <c:pt idx="1750">
                  <c:v>17.5</c:v>
                </c:pt>
                <c:pt idx="1751">
                  <c:v>17.510000000000002</c:v>
                </c:pt>
                <c:pt idx="1752">
                  <c:v>17.52</c:v>
                </c:pt>
                <c:pt idx="1753">
                  <c:v>17.53</c:v>
                </c:pt>
                <c:pt idx="1754">
                  <c:v>17.54</c:v>
                </c:pt>
                <c:pt idx="1755">
                  <c:v>17.55</c:v>
                </c:pt>
                <c:pt idx="1756">
                  <c:v>17.559999999999999</c:v>
                </c:pt>
                <c:pt idx="1757">
                  <c:v>17.57</c:v>
                </c:pt>
                <c:pt idx="1758">
                  <c:v>17.580000000000002</c:v>
                </c:pt>
                <c:pt idx="1759">
                  <c:v>17.59</c:v>
                </c:pt>
                <c:pt idx="1760">
                  <c:v>17.600000000000001</c:v>
                </c:pt>
                <c:pt idx="1761">
                  <c:v>17.61</c:v>
                </c:pt>
                <c:pt idx="1762">
                  <c:v>17.62</c:v>
                </c:pt>
                <c:pt idx="1763">
                  <c:v>17.63</c:v>
                </c:pt>
                <c:pt idx="1764">
                  <c:v>17.64</c:v>
                </c:pt>
                <c:pt idx="1765">
                  <c:v>17.650000000000002</c:v>
                </c:pt>
                <c:pt idx="1766">
                  <c:v>17.66</c:v>
                </c:pt>
                <c:pt idx="1767">
                  <c:v>17.670000000000002</c:v>
                </c:pt>
                <c:pt idx="1768">
                  <c:v>17.68</c:v>
                </c:pt>
                <c:pt idx="1769">
                  <c:v>17.690000000000001</c:v>
                </c:pt>
                <c:pt idx="1770">
                  <c:v>17.7</c:v>
                </c:pt>
                <c:pt idx="1771">
                  <c:v>17.71</c:v>
                </c:pt>
                <c:pt idx="1772">
                  <c:v>17.72</c:v>
                </c:pt>
                <c:pt idx="1773">
                  <c:v>17.73</c:v>
                </c:pt>
                <c:pt idx="1774">
                  <c:v>17.740000000000002</c:v>
                </c:pt>
                <c:pt idx="1775">
                  <c:v>17.75</c:v>
                </c:pt>
                <c:pt idx="1776">
                  <c:v>17.760000000000002</c:v>
                </c:pt>
                <c:pt idx="1777">
                  <c:v>17.77</c:v>
                </c:pt>
                <c:pt idx="1778">
                  <c:v>17.78</c:v>
                </c:pt>
                <c:pt idx="1779">
                  <c:v>17.79</c:v>
                </c:pt>
                <c:pt idx="1780">
                  <c:v>17.8</c:v>
                </c:pt>
                <c:pt idx="1781">
                  <c:v>17.809999999999999</c:v>
                </c:pt>
                <c:pt idx="1782">
                  <c:v>17.82</c:v>
                </c:pt>
                <c:pt idx="1783">
                  <c:v>17.830000000000002</c:v>
                </c:pt>
                <c:pt idx="1784">
                  <c:v>17.84</c:v>
                </c:pt>
                <c:pt idx="1785">
                  <c:v>17.850000000000001</c:v>
                </c:pt>
                <c:pt idx="1786">
                  <c:v>17.86</c:v>
                </c:pt>
                <c:pt idx="1787">
                  <c:v>17.87</c:v>
                </c:pt>
                <c:pt idx="1788">
                  <c:v>17.88</c:v>
                </c:pt>
                <c:pt idx="1789">
                  <c:v>17.89</c:v>
                </c:pt>
                <c:pt idx="1790">
                  <c:v>17.900000000000002</c:v>
                </c:pt>
                <c:pt idx="1791">
                  <c:v>17.91</c:v>
                </c:pt>
                <c:pt idx="1792">
                  <c:v>17.920000000000002</c:v>
                </c:pt>
                <c:pt idx="1793">
                  <c:v>17.93</c:v>
                </c:pt>
                <c:pt idx="1794">
                  <c:v>17.940000000000001</c:v>
                </c:pt>
                <c:pt idx="1795">
                  <c:v>17.95</c:v>
                </c:pt>
                <c:pt idx="1796">
                  <c:v>17.96</c:v>
                </c:pt>
                <c:pt idx="1797">
                  <c:v>17.97</c:v>
                </c:pt>
                <c:pt idx="1798">
                  <c:v>17.98</c:v>
                </c:pt>
                <c:pt idx="1799">
                  <c:v>17.990000000000002</c:v>
                </c:pt>
                <c:pt idx="1800">
                  <c:v>18</c:v>
                </c:pt>
                <c:pt idx="1801">
                  <c:v>18.010000000000002</c:v>
                </c:pt>
                <c:pt idx="1802">
                  <c:v>18.02</c:v>
                </c:pt>
                <c:pt idx="1803">
                  <c:v>18.03</c:v>
                </c:pt>
                <c:pt idx="1804">
                  <c:v>18.04</c:v>
                </c:pt>
                <c:pt idx="1805">
                  <c:v>18.05</c:v>
                </c:pt>
                <c:pt idx="1806">
                  <c:v>18.059999999999999</c:v>
                </c:pt>
                <c:pt idx="1807">
                  <c:v>18.07</c:v>
                </c:pt>
                <c:pt idx="1808">
                  <c:v>18.080000000000002</c:v>
                </c:pt>
                <c:pt idx="1809">
                  <c:v>18.09</c:v>
                </c:pt>
                <c:pt idx="1810">
                  <c:v>18.100000000000001</c:v>
                </c:pt>
                <c:pt idx="1811">
                  <c:v>18.11</c:v>
                </c:pt>
                <c:pt idx="1812">
                  <c:v>18.12</c:v>
                </c:pt>
                <c:pt idx="1813">
                  <c:v>18.13</c:v>
                </c:pt>
                <c:pt idx="1814">
                  <c:v>18.14</c:v>
                </c:pt>
                <c:pt idx="1815">
                  <c:v>18.150000000000002</c:v>
                </c:pt>
                <c:pt idx="1816">
                  <c:v>18.16</c:v>
                </c:pt>
                <c:pt idx="1817">
                  <c:v>18.170000000000002</c:v>
                </c:pt>
                <c:pt idx="1818">
                  <c:v>18.18</c:v>
                </c:pt>
                <c:pt idx="1819">
                  <c:v>18.190000000000001</c:v>
                </c:pt>
                <c:pt idx="1820">
                  <c:v>18.2</c:v>
                </c:pt>
                <c:pt idx="1821">
                  <c:v>18.21</c:v>
                </c:pt>
                <c:pt idx="1822">
                  <c:v>18.22</c:v>
                </c:pt>
                <c:pt idx="1823">
                  <c:v>18.23</c:v>
                </c:pt>
                <c:pt idx="1824">
                  <c:v>18.240000000000002</c:v>
                </c:pt>
                <c:pt idx="1825">
                  <c:v>18.25</c:v>
                </c:pt>
                <c:pt idx="1826">
                  <c:v>18.260000000000002</c:v>
                </c:pt>
                <c:pt idx="1827">
                  <c:v>18.27</c:v>
                </c:pt>
                <c:pt idx="1828">
                  <c:v>18.28</c:v>
                </c:pt>
                <c:pt idx="1829">
                  <c:v>18.29</c:v>
                </c:pt>
                <c:pt idx="1830">
                  <c:v>18.3</c:v>
                </c:pt>
                <c:pt idx="1831">
                  <c:v>18.309999999999999</c:v>
                </c:pt>
                <c:pt idx="1832">
                  <c:v>18.32</c:v>
                </c:pt>
                <c:pt idx="1833">
                  <c:v>18.330000000000002</c:v>
                </c:pt>
                <c:pt idx="1834">
                  <c:v>18.34</c:v>
                </c:pt>
                <c:pt idx="1835">
                  <c:v>18.350000000000001</c:v>
                </c:pt>
                <c:pt idx="1836">
                  <c:v>18.36</c:v>
                </c:pt>
                <c:pt idx="1837">
                  <c:v>18.37</c:v>
                </c:pt>
                <c:pt idx="1838">
                  <c:v>18.38</c:v>
                </c:pt>
                <c:pt idx="1839">
                  <c:v>18.39</c:v>
                </c:pt>
                <c:pt idx="1840">
                  <c:v>18.400000000000002</c:v>
                </c:pt>
                <c:pt idx="1841">
                  <c:v>18.41</c:v>
                </c:pt>
                <c:pt idx="1842">
                  <c:v>18.420000000000002</c:v>
                </c:pt>
                <c:pt idx="1843">
                  <c:v>18.43</c:v>
                </c:pt>
                <c:pt idx="1844">
                  <c:v>18.440000000000001</c:v>
                </c:pt>
                <c:pt idx="1845">
                  <c:v>18.45</c:v>
                </c:pt>
                <c:pt idx="1846">
                  <c:v>18.46</c:v>
                </c:pt>
                <c:pt idx="1847">
                  <c:v>18.47</c:v>
                </c:pt>
                <c:pt idx="1848">
                  <c:v>18.48</c:v>
                </c:pt>
                <c:pt idx="1849">
                  <c:v>18.490000000000002</c:v>
                </c:pt>
                <c:pt idx="1850">
                  <c:v>18.5</c:v>
                </c:pt>
                <c:pt idx="1851">
                  <c:v>18.510000000000002</c:v>
                </c:pt>
                <c:pt idx="1852">
                  <c:v>18.52</c:v>
                </c:pt>
                <c:pt idx="1853">
                  <c:v>18.53</c:v>
                </c:pt>
                <c:pt idx="1854">
                  <c:v>18.54</c:v>
                </c:pt>
                <c:pt idx="1855">
                  <c:v>18.55</c:v>
                </c:pt>
                <c:pt idx="1856">
                  <c:v>18.559999999999999</c:v>
                </c:pt>
                <c:pt idx="1857">
                  <c:v>18.57</c:v>
                </c:pt>
                <c:pt idx="1858">
                  <c:v>18.580000000000002</c:v>
                </c:pt>
                <c:pt idx="1859">
                  <c:v>18.59</c:v>
                </c:pt>
                <c:pt idx="1860">
                  <c:v>18.600000000000001</c:v>
                </c:pt>
                <c:pt idx="1861">
                  <c:v>18.61</c:v>
                </c:pt>
                <c:pt idx="1862">
                  <c:v>18.62</c:v>
                </c:pt>
                <c:pt idx="1863">
                  <c:v>18.63</c:v>
                </c:pt>
                <c:pt idx="1864">
                  <c:v>18.64</c:v>
                </c:pt>
                <c:pt idx="1865">
                  <c:v>18.650000000000002</c:v>
                </c:pt>
                <c:pt idx="1866">
                  <c:v>18.66</c:v>
                </c:pt>
                <c:pt idx="1867">
                  <c:v>18.670000000000002</c:v>
                </c:pt>
                <c:pt idx="1868">
                  <c:v>18.68</c:v>
                </c:pt>
                <c:pt idx="1869">
                  <c:v>18.690000000000001</c:v>
                </c:pt>
                <c:pt idx="1870">
                  <c:v>18.7</c:v>
                </c:pt>
                <c:pt idx="1871">
                  <c:v>18.71</c:v>
                </c:pt>
                <c:pt idx="1872">
                  <c:v>18.72</c:v>
                </c:pt>
                <c:pt idx="1873">
                  <c:v>18.73</c:v>
                </c:pt>
                <c:pt idx="1874">
                  <c:v>18.740000000000002</c:v>
                </c:pt>
                <c:pt idx="1875">
                  <c:v>18.75</c:v>
                </c:pt>
                <c:pt idx="1876">
                  <c:v>18.760000000000002</c:v>
                </c:pt>
                <c:pt idx="1877">
                  <c:v>18.77</c:v>
                </c:pt>
                <c:pt idx="1878">
                  <c:v>18.78</c:v>
                </c:pt>
                <c:pt idx="1879">
                  <c:v>18.79</c:v>
                </c:pt>
                <c:pt idx="1880">
                  <c:v>18.8</c:v>
                </c:pt>
                <c:pt idx="1881">
                  <c:v>18.809999999999999</c:v>
                </c:pt>
                <c:pt idx="1882">
                  <c:v>18.82</c:v>
                </c:pt>
                <c:pt idx="1883">
                  <c:v>18.830000000000002</c:v>
                </c:pt>
                <c:pt idx="1884">
                  <c:v>18.84</c:v>
                </c:pt>
                <c:pt idx="1885">
                  <c:v>18.850000000000001</c:v>
                </c:pt>
                <c:pt idx="1886">
                  <c:v>18.86</c:v>
                </c:pt>
                <c:pt idx="1887">
                  <c:v>18.87</c:v>
                </c:pt>
                <c:pt idx="1888">
                  <c:v>18.88</c:v>
                </c:pt>
                <c:pt idx="1889">
                  <c:v>18.89</c:v>
                </c:pt>
                <c:pt idx="1890">
                  <c:v>18.900000000000002</c:v>
                </c:pt>
                <c:pt idx="1891">
                  <c:v>18.91</c:v>
                </c:pt>
                <c:pt idx="1892">
                  <c:v>18.920000000000002</c:v>
                </c:pt>
                <c:pt idx="1893">
                  <c:v>18.93</c:v>
                </c:pt>
                <c:pt idx="1894">
                  <c:v>18.940000000000001</c:v>
                </c:pt>
                <c:pt idx="1895">
                  <c:v>18.95</c:v>
                </c:pt>
                <c:pt idx="1896">
                  <c:v>18.96</c:v>
                </c:pt>
                <c:pt idx="1897">
                  <c:v>18.97</c:v>
                </c:pt>
                <c:pt idx="1898">
                  <c:v>18.98</c:v>
                </c:pt>
                <c:pt idx="1899">
                  <c:v>18.990000000000002</c:v>
                </c:pt>
                <c:pt idx="1900">
                  <c:v>19</c:v>
                </c:pt>
                <c:pt idx="1901">
                  <c:v>19.010000000000002</c:v>
                </c:pt>
                <c:pt idx="1902">
                  <c:v>19.02</c:v>
                </c:pt>
                <c:pt idx="1903">
                  <c:v>19.03</c:v>
                </c:pt>
                <c:pt idx="1904">
                  <c:v>19.04</c:v>
                </c:pt>
                <c:pt idx="1905">
                  <c:v>19.05</c:v>
                </c:pt>
                <c:pt idx="1906">
                  <c:v>19.059999999999999</c:v>
                </c:pt>
                <c:pt idx="1907">
                  <c:v>19.07</c:v>
                </c:pt>
                <c:pt idx="1908">
                  <c:v>19.080000000000002</c:v>
                </c:pt>
                <c:pt idx="1909">
                  <c:v>19.09</c:v>
                </c:pt>
                <c:pt idx="1910">
                  <c:v>19.100000000000001</c:v>
                </c:pt>
                <c:pt idx="1911">
                  <c:v>19.11</c:v>
                </c:pt>
                <c:pt idx="1912">
                  <c:v>19.12</c:v>
                </c:pt>
                <c:pt idx="1913">
                  <c:v>19.13</c:v>
                </c:pt>
                <c:pt idx="1914">
                  <c:v>19.14</c:v>
                </c:pt>
                <c:pt idx="1915">
                  <c:v>19.150000000000002</c:v>
                </c:pt>
                <c:pt idx="1916">
                  <c:v>19.16</c:v>
                </c:pt>
                <c:pt idx="1917">
                  <c:v>19.170000000000002</c:v>
                </c:pt>
                <c:pt idx="1918">
                  <c:v>19.18</c:v>
                </c:pt>
                <c:pt idx="1919">
                  <c:v>19.190000000000001</c:v>
                </c:pt>
                <c:pt idx="1920">
                  <c:v>19.2</c:v>
                </c:pt>
                <c:pt idx="1921">
                  <c:v>19.21</c:v>
                </c:pt>
                <c:pt idx="1922">
                  <c:v>19.22</c:v>
                </c:pt>
                <c:pt idx="1923">
                  <c:v>19.23</c:v>
                </c:pt>
                <c:pt idx="1924">
                  <c:v>19.240000000000002</c:v>
                </c:pt>
                <c:pt idx="1925">
                  <c:v>19.25</c:v>
                </c:pt>
                <c:pt idx="1926">
                  <c:v>19.260000000000002</c:v>
                </c:pt>
                <c:pt idx="1927">
                  <c:v>19.27</c:v>
                </c:pt>
                <c:pt idx="1928">
                  <c:v>19.28</c:v>
                </c:pt>
                <c:pt idx="1929">
                  <c:v>19.29</c:v>
                </c:pt>
                <c:pt idx="1930">
                  <c:v>19.3</c:v>
                </c:pt>
                <c:pt idx="1931">
                  <c:v>19.309999999999999</c:v>
                </c:pt>
                <c:pt idx="1932">
                  <c:v>19.32</c:v>
                </c:pt>
                <c:pt idx="1933">
                  <c:v>19.330000000000002</c:v>
                </c:pt>
                <c:pt idx="1934">
                  <c:v>19.34</c:v>
                </c:pt>
                <c:pt idx="1935">
                  <c:v>19.350000000000001</c:v>
                </c:pt>
                <c:pt idx="1936">
                  <c:v>19.36</c:v>
                </c:pt>
                <c:pt idx="1937">
                  <c:v>19.37</c:v>
                </c:pt>
                <c:pt idx="1938">
                  <c:v>19.38</c:v>
                </c:pt>
                <c:pt idx="1939">
                  <c:v>19.39</c:v>
                </c:pt>
                <c:pt idx="1940">
                  <c:v>19.400000000000002</c:v>
                </c:pt>
                <c:pt idx="1941">
                  <c:v>19.41</c:v>
                </c:pt>
                <c:pt idx="1942">
                  <c:v>19.420000000000002</c:v>
                </c:pt>
                <c:pt idx="1943">
                  <c:v>19.43</c:v>
                </c:pt>
                <c:pt idx="1944">
                  <c:v>19.440000000000001</c:v>
                </c:pt>
                <c:pt idx="1945">
                  <c:v>19.45</c:v>
                </c:pt>
                <c:pt idx="1946">
                  <c:v>19.46</c:v>
                </c:pt>
                <c:pt idx="1947">
                  <c:v>19.47</c:v>
                </c:pt>
                <c:pt idx="1948">
                  <c:v>19.48</c:v>
                </c:pt>
                <c:pt idx="1949">
                  <c:v>19.490000000000002</c:v>
                </c:pt>
                <c:pt idx="1950">
                  <c:v>19.5</c:v>
                </c:pt>
                <c:pt idx="1951">
                  <c:v>19.510000000000002</c:v>
                </c:pt>
                <c:pt idx="1952">
                  <c:v>19.52</c:v>
                </c:pt>
                <c:pt idx="1953">
                  <c:v>19.53</c:v>
                </c:pt>
                <c:pt idx="1954">
                  <c:v>19.54</c:v>
                </c:pt>
                <c:pt idx="1955">
                  <c:v>19.55</c:v>
                </c:pt>
                <c:pt idx="1956">
                  <c:v>19.559999999999999</c:v>
                </c:pt>
                <c:pt idx="1957">
                  <c:v>19.57</c:v>
                </c:pt>
                <c:pt idx="1958">
                  <c:v>19.580000000000002</c:v>
                </c:pt>
                <c:pt idx="1959">
                  <c:v>19.59</c:v>
                </c:pt>
                <c:pt idx="1960">
                  <c:v>19.600000000000001</c:v>
                </c:pt>
                <c:pt idx="1961">
                  <c:v>19.61</c:v>
                </c:pt>
                <c:pt idx="1962">
                  <c:v>19.62</c:v>
                </c:pt>
                <c:pt idx="1963">
                  <c:v>19.63</c:v>
                </c:pt>
                <c:pt idx="1964">
                  <c:v>19.64</c:v>
                </c:pt>
                <c:pt idx="1965">
                  <c:v>19.650000000000002</c:v>
                </c:pt>
                <c:pt idx="1966">
                  <c:v>19.66</c:v>
                </c:pt>
                <c:pt idx="1967">
                  <c:v>19.670000000000002</c:v>
                </c:pt>
                <c:pt idx="1968">
                  <c:v>19.68</c:v>
                </c:pt>
                <c:pt idx="1969">
                  <c:v>19.690000000000001</c:v>
                </c:pt>
                <c:pt idx="1970">
                  <c:v>19.7</c:v>
                </c:pt>
                <c:pt idx="1971">
                  <c:v>19.71</c:v>
                </c:pt>
                <c:pt idx="1972">
                  <c:v>19.72</c:v>
                </c:pt>
                <c:pt idx="1973">
                  <c:v>19.73</c:v>
                </c:pt>
                <c:pt idx="1974">
                  <c:v>19.740000000000002</c:v>
                </c:pt>
                <c:pt idx="1975">
                  <c:v>19.75</c:v>
                </c:pt>
                <c:pt idx="1976">
                  <c:v>19.760000000000002</c:v>
                </c:pt>
                <c:pt idx="1977">
                  <c:v>19.77</c:v>
                </c:pt>
                <c:pt idx="1978">
                  <c:v>19.78</c:v>
                </c:pt>
                <c:pt idx="1979">
                  <c:v>19.79</c:v>
                </c:pt>
                <c:pt idx="1980">
                  <c:v>19.8</c:v>
                </c:pt>
                <c:pt idx="1981">
                  <c:v>19.809999999999999</c:v>
                </c:pt>
                <c:pt idx="1982">
                  <c:v>19.82</c:v>
                </c:pt>
                <c:pt idx="1983">
                  <c:v>19.830000000000002</c:v>
                </c:pt>
                <c:pt idx="1984">
                  <c:v>19.84</c:v>
                </c:pt>
                <c:pt idx="1985">
                  <c:v>19.850000000000001</c:v>
                </c:pt>
                <c:pt idx="1986">
                  <c:v>19.86</c:v>
                </c:pt>
                <c:pt idx="1987">
                  <c:v>19.87</c:v>
                </c:pt>
                <c:pt idx="1988">
                  <c:v>19.88</c:v>
                </c:pt>
                <c:pt idx="1989">
                  <c:v>19.89</c:v>
                </c:pt>
                <c:pt idx="1990">
                  <c:v>19.900000000000002</c:v>
                </c:pt>
                <c:pt idx="1991">
                  <c:v>19.91</c:v>
                </c:pt>
                <c:pt idx="1992">
                  <c:v>19.920000000000002</c:v>
                </c:pt>
                <c:pt idx="1993">
                  <c:v>19.93</c:v>
                </c:pt>
                <c:pt idx="1994">
                  <c:v>19.940000000000001</c:v>
                </c:pt>
                <c:pt idx="1995">
                  <c:v>19.95</c:v>
                </c:pt>
                <c:pt idx="1996">
                  <c:v>19.96</c:v>
                </c:pt>
                <c:pt idx="1997">
                  <c:v>19.97</c:v>
                </c:pt>
                <c:pt idx="1998">
                  <c:v>19.98</c:v>
                </c:pt>
                <c:pt idx="1999">
                  <c:v>19.990000000000002</c:v>
                </c:pt>
                <c:pt idx="2000">
                  <c:v>20</c:v>
                </c:pt>
                <c:pt idx="2001">
                  <c:v>20.010000000000002</c:v>
                </c:pt>
                <c:pt idx="2002">
                  <c:v>20.02</c:v>
                </c:pt>
                <c:pt idx="2003">
                  <c:v>20.03</c:v>
                </c:pt>
                <c:pt idx="2004">
                  <c:v>20.04</c:v>
                </c:pt>
                <c:pt idx="2005">
                  <c:v>20.05</c:v>
                </c:pt>
                <c:pt idx="2006">
                  <c:v>20.059999999999999</c:v>
                </c:pt>
                <c:pt idx="2007">
                  <c:v>20.07</c:v>
                </c:pt>
                <c:pt idx="2008">
                  <c:v>20.080000000000002</c:v>
                </c:pt>
                <c:pt idx="2009">
                  <c:v>20.09</c:v>
                </c:pt>
                <c:pt idx="2010">
                  <c:v>20.100000000000001</c:v>
                </c:pt>
                <c:pt idx="2011">
                  <c:v>20.11</c:v>
                </c:pt>
                <c:pt idx="2012">
                  <c:v>20.12</c:v>
                </c:pt>
                <c:pt idx="2013">
                  <c:v>20.13</c:v>
                </c:pt>
                <c:pt idx="2014">
                  <c:v>20.14</c:v>
                </c:pt>
                <c:pt idx="2015">
                  <c:v>20.150000000000002</c:v>
                </c:pt>
                <c:pt idx="2016">
                  <c:v>20.16</c:v>
                </c:pt>
                <c:pt idx="2017">
                  <c:v>20.170000000000002</c:v>
                </c:pt>
                <c:pt idx="2018">
                  <c:v>20.18</c:v>
                </c:pt>
                <c:pt idx="2019">
                  <c:v>20.190000000000001</c:v>
                </c:pt>
                <c:pt idx="2020">
                  <c:v>20.2</c:v>
                </c:pt>
                <c:pt idx="2021">
                  <c:v>20.21</c:v>
                </c:pt>
                <c:pt idx="2022">
                  <c:v>20.22</c:v>
                </c:pt>
                <c:pt idx="2023">
                  <c:v>20.23</c:v>
                </c:pt>
                <c:pt idx="2024">
                  <c:v>20.240000000000002</c:v>
                </c:pt>
                <c:pt idx="2025">
                  <c:v>20.25</c:v>
                </c:pt>
                <c:pt idx="2026">
                  <c:v>20.260000000000002</c:v>
                </c:pt>
                <c:pt idx="2027">
                  <c:v>20.27</c:v>
                </c:pt>
                <c:pt idx="2028">
                  <c:v>20.28</c:v>
                </c:pt>
                <c:pt idx="2029">
                  <c:v>20.29</c:v>
                </c:pt>
                <c:pt idx="2030">
                  <c:v>20.3</c:v>
                </c:pt>
                <c:pt idx="2031">
                  <c:v>20.309999999999999</c:v>
                </c:pt>
                <c:pt idx="2032">
                  <c:v>20.32</c:v>
                </c:pt>
                <c:pt idx="2033">
                  <c:v>20.330000000000002</c:v>
                </c:pt>
                <c:pt idx="2034">
                  <c:v>20.34</c:v>
                </c:pt>
                <c:pt idx="2035">
                  <c:v>20.350000000000001</c:v>
                </c:pt>
                <c:pt idx="2036">
                  <c:v>20.36</c:v>
                </c:pt>
                <c:pt idx="2037">
                  <c:v>20.37</c:v>
                </c:pt>
                <c:pt idx="2038">
                  <c:v>20.38</c:v>
                </c:pt>
                <c:pt idx="2039">
                  <c:v>20.39</c:v>
                </c:pt>
                <c:pt idx="2040">
                  <c:v>20.400000000000002</c:v>
                </c:pt>
                <c:pt idx="2041">
                  <c:v>20.41</c:v>
                </c:pt>
                <c:pt idx="2042">
                  <c:v>20.420000000000002</c:v>
                </c:pt>
                <c:pt idx="2043">
                  <c:v>20.43</c:v>
                </c:pt>
                <c:pt idx="2044">
                  <c:v>20.440000000000001</c:v>
                </c:pt>
                <c:pt idx="2045">
                  <c:v>20.45</c:v>
                </c:pt>
                <c:pt idx="2046">
                  <c:v>20.46</c:v>
                </c:pt>
                <c:pt idx="2047">
                  <c:v>20.47</c:v>
                </c:pt>
                <c:pt idx="2048">
                  <c:v>20.48</c:v>
                </c:pt>
                <c:pt idx="2049">
                  <c:v>20.490000000000002</c:v>
                </c:pt>
                <c:pt idx="2050">
                  <c:v>20.5</c:v>
                </c:pt>
                <c:pt idx="2051">
                  <c:v>20.51</c:v>
                </c:pt>
                <c:pt idx="2052">
                  <c:v>20.52</c:v>
                </c:pt>
                <c:pt idx="2053">
                  <c:v>20.53</c:v>
                </c:pt>
                <c:pt idx="2054">
                  <c:v>20.54</c:v>
                </c:pt>
                <c:pt idx="2055">
                  <c:v>20.55</c:v>
                </c:pt>
                <c:pt idx="2056">
                  <c:v>20.56</c:v>
                </c:pt>
                <c:pt idx="2057">
                  <c:v>20.57</c:v>
                </c:pt>
                <c:pt idx="2058">
                  <c:v>20.580000000000002</c:v>
                </c:pt>
                <c:pt idx="2059">
                  <c:v>20.59</c:v>
                </c:pt>
                <c:pt idx="2060">
                  <c:v>20.6</c:v>
                </c:pt>
                <c:pt idx="2061">
                  <c:v>20.61</c:v>
                </c:pt>
                <c:pt idx="2062">
                  <c:v>20.62</c:v>
                </c:pt>
                <c:pt idx="2063">
                  <c:v>20.63</c:v>
                </c:pt>
                <c:pt idx="2064">
                  <c:v>20.64</c:v>
                </c:pt>
                <c:pt idx="2065">
                  <c:v>20.650000000000002</c:v>
                </c:pt>
                <c:pt idx="2066">
                  <c:v>20.66</c:v>
                </c:pt>
                <c:pt idx="2067">
                  <c:v>20.67</c:v>
                </c:pt>
                <c:pt idx="2068">
                  <c:v>20.68</c:v>
                </c:pt>
                <c:pt idx="2069">
                  <c:v>20.69</c:v>
                </c:pt>
                <c:pt idx="2070">
                  <c:v>20.7</c:v>
                </c:pt>
                <c:pt idx="2071">
                  <c:v>20.71</c:v>
                </c:pt>
                <c:pt idx="2072">
                  <c:v>20.72</c:v>
                </c:pt>
                <c:pt idx="2073">
                  <c:v>20.73</c:v>
                </c:pt>
                <c:pt idx="2074">
                  <c:v>20.740000000000002</c:v>
                </c:pt>
                <c:pt idx="2075">
                  <c:v>20.75</c:v>
                </c:pt>
                <c:pt idx="2076">
                  <c:v>20.76</c:v>
                </c:pt>
                <c:pt idx="2077">
                  <c:v>20.77</c:v>
                </c:pt>
                <c:pt idx="2078">
                  <c:v>20.78</c:v>
                </c:pt>
                <c:pt idx="2079">
                  <c:v>20.79</c:v>
                </c:pt>
                <c:pt idx="2080">
                  <c:v>20.8</c:v>
                </c:pt>
                <c:pt idx="2081">
                  <c:v>20.81</c:v>
                </c:pt>
                <c:pt idx="2082">
                  <c:v>20.82</c:v>
                </c:pt>
                <c:pt idx="2083">
                  <c:v>20.830000000000002</c:v>
                </c:pt>
                <c:pt idx="2084">
                  <c:v>20.84</c:v>
                </c:pt>
                <c:pt idx="2085">
                  <c:v>20.85</c:v>
                </c:pt>
                <c:pt idx="2086">
                  <c:v>20.86</c:v>
                </c:pt>
                <c:pt idx="2087">
                  <c:v>20.87</c:v>
                </c:pt>
                <c:pt idx="2088">
                  <c:v>20.88</c:v>
                </c:pt>
                <c:pt idx="2089">
                  <c:v>20.89</c:v>
                </c:pt>
                <c:pt idx="2090">
                  <c:v>20.900000000000002</c:v>
                </c:pt>
                <c:pt idx="2091">
                  <c:v>20.91</c:v>
                </c:pt>
                <c:pt idx="2092">
                  <c:v>20.92</c:v>
                </c:pt>
                <c:pt idx="2093">
                  <c:v>20.93</c:v>
                </c:pt>
                <c:pt idx="2094">
                  <c:v>20.94</c:v>
                </c:pt>
                <c:pt idx="2095">
                  <c:v>20.95</c:v>
                </c:pt>
                <c:pt idx="2096">
                  <c:v>20.96</c:v>
                </c:pt>
              </c:numCache>
            </c:numRef>
          </c:cat>
          <c:val>
            <c:numRef>
              <c:f>log_000_260!$U$2:$U$2166</c:f>
              <c:numCache>
                <c:formatCode>General</c:formatCode>
                <c:ptCount val="2165"/>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87</c:v>
                </c:pt>
                <c:pt idx="76">
                  <c:v>0</c:v>
                </c:pt>
                <c:pt idx="77">
                  <c:v>0</c:v>
                </c:pt>
                <c:pt idx="78">
                  <c:v>0</c:v>
                </c:pt>
                <c:pt idx="79">
                  <c:v>-87</c:v>
                </c:pt>
                <c:pt idx="80">
                  <c:v>0</c:v>
                </c:pt>
                <c:pt idx="81">
                  <c:v>0</c:v>
                </c:pt>
                <c:pt idx="82">
                  <c:v>0</c:v>
                </c:pt>
                <c:pt idx="83">
                  <c:v>87</c:v>
                </c:pt>
                <c:pt idx="84">
                  <c:v>0</c:v>
                </c:pt>
                <c:pt idx="85">
                  <c:v>0</c:v>
                </c:pt>
                <c:pt idx="86">
                  <c:v>0</c:v>
                </c:pt>
                <c:pt idx="87">
                  <c:v>0</c:v>
                </c:pt>
                <c:pt idx="88">
                  <c:v>0</c:v>
                </c:pt>
                <c:pt idx="89">
                  <c:v>87</c:v>
                </c:pt>
                <c:pt idx="90">
                  <c:v>0</c:v>
                </c:pt>
                <c:pt idx="91">
                  <c:v>0</c:v>
                </c:pt>
                <c:pt idx="92">
                  <c:v>87</c:v>
                </c:pt>
                <c:pt idx="93">
                  <c:v>0</c:v>
                </c:pt>
                <c:pt idx="94">
                  <c:v>87</c:v>
                </c:pt>
                <c:pt idx="95">
                  <c:v>0</c:v>
                </c:pt>
                <c:pt idx="96">
                  <c:v>87</c:v>
                </c:pt>
                <c:pt idx="97">
                  <c:v>87</c:v>
                </c:pt>
                <c:pt idx="98">
                  <c:v>0</c:v>
                </c:pt>
                <c:pt idx="99">
                  <c:v>87</c:v>
                </c:pt>
                <c:pt idx="100">
                  <c:v>87</c:v>
                </c:pt>
                <c:pt idx="101">
                  <c:v>87</c:v>
                </c:pt>
                <c:pt idx="102">
                  <c:v>0</c:v>
                </c:pt>
                <c:pt idx="103">
                  <c:v>87</c:v>
                </c:pt>
                <c:pt idx="104">
                  <c:v>87</c:v>
                </c:pt>
                <c:pt idx="105">
                  <c:v>87</c:v>
                </c:pt>
                <c:pt idx="106">
                  <c:v>0</c:v>
                </c:pt>
                <c:pt idx="107">
                  <c:v>175</c:v>
                </c:pt>
                <c:pt idx="108">
                  <c:v>0</c:v>
                </c:pt>
                <c:pt idx="109">
                  <c:v>87</c:v>
                </c:pt>
                <c:pt idx="110">
                  <c:v>87</c:v>
                </c:pt>
                <c:pt idx="111">
                  <c:v>87</c:v>
                </c:pt>
                <c:pt idx="112">
                  <c:v>87</c:v>
                </c:pt>
                <c:pt idx="113">
                  <c:v>87</c:v>
                </c:pt>
                <c:pt idx="114">
                  <c:v>87</c:v>
                </c:pt>
                <c:pt idx="115">
                  <c:v>175</c:v>
                </c:pt>
                <c:pt idx="116">
                  <c:v>87</c:v>
                </c:pt>
                <c:pt idx="117">
                  <c:v>87</c:v>
                </c:pt>
                <c:pt idx="118">
                  <c:v>175</c:v>
                </c:pt>
                <c:pt idx="119">
                  <c:v>87</c:v>
                </c:pt>
                <c:pt idx="120">
                  <c:v>87</c:v>
                </c:pt>
                <c:pt idx="121">
                  <c:v>175</c:v>
                </c:pt>
                <c:pt idx="122">
                  <c:v>175</c:v>
                </c:pt>
                <c:pt idx="123">
                  <c:v>87</c:v>
                </c:pt>
                <c:pt idx="124">
                  <c:v>87</c:v>
                </c:pt>
                <c:pt idx="125">
                  <c:v>175</c:v>
                </c:pt>
                <c:pt idx="126">
                  <c:v>175</c:v>
                </c:pt>
                <c:pt idx="127">
                  <c:v>175</c:v>
                </c:pt>
                <c:pt idx="128">
                  <c:v>87</c:v>
                </c:pt>
                <c:pt idx="129">
                  <c:v>175</c:v>
                </c:pt>
                <c:pt idx="130">
                  <c:v>175</c:v>
                </c:pt>
                <c:pt idx="131">
                  <c:v>87</c:v>
                </c:pt>
                <c:pt idx="132">
                  <c:v>175</c:v>
                </c:pt>
                <c:pt idx="133">
                  <c:v>175</c:v>
                </c:pt>
                <c:pt idx="134">
                  <c:v>175</c:v>
                </c:pt>
                <c:pt idx="135">
                  <c:v>87</c:v>
                </c:pt>
                <c:pt idx="136">
                  <c:v>175</c:v>
                </c:pt>
                <c:pt idx="137">
                  <c:v>87</c:v>
                </c:pt>
                <c:pt idx="138">
                  <c:v>175</c:v>
                </c:pt>
                <c:pt idx="139">
                  <c:v>175</c:v>
                </c:pt>
                <c:pt idx="140">
                  <c:v>175</c:v>
                </c:pt>
                <c:pt idx="141">
                  <c:v>175</c:v>
                </c:pt>
                <c:pt idx="142">
                  <c:v>175</c:v>
                </c:pt>
                <c:pt idx="143">
                  <c:v>87</c:v>
                </c:pt>
                <c:pt idx="144">
                  <c:v>175</c:v>
                </c:pt>
                <c:pt idx="145">
                  <c:v>175</c:v>
                </c:pt>
                <c:pt idx="146">
                  <c:v>87</c:v>
                </c:pt>
                <c:pt idx="147">
                  <c:v>175</c:v>
                </c:pt>
                <c:pt idx="148">
                  <c:v>175</c:v>
                </c:pt>
                <c:pt idx="149">
                  <c:v>175</c:v>
                </c:pt>
                <c:pt idx="150">
                  <c:v>87</c:v>
                </c:pt>
                <c:pt idx="151">
                  <c:v>175</c:v>
                </c:pt>
                <c:pt idx="152">
                  <c:v>175</c:v>
                </c:pt>
                <c:pt idx="153">
                  <c:v>175</c:v>
                </c:pt>
                <c:pt idx="154">
                  <c:v>87</c:v>
                </c:pt>
                <c:pt idx="155">
                  <c:v>175</c:v>
                </c:pt>
                <c:pt idx="156">
                  <c:v>175</c:v>
                </c:pt>
                <c:pt idx="157">
                  <c:v>175</c:v>
                </c:pt>
                <c:pt idx="158">
                  <c:v>175</c:v>
                </c:pt>
                <c:pt idx="159">
                  <c:v>175</c:v>
                </c:pt>
                <c:pt idx="160">
                  <c:v>175</c:v>
                </c:pt>
                <c:pt idx="161">
                  <c:v>175</c:v>
                </c:pt>
                <c:pt idx="162">
                  <c:v>175</c:v>
                </c:pt>
                <c:pt idx="163">
                  <c:v>175</c:v>
                </c:pt>
                <c:pt idx="164">
                  <c:v>175</c:v>
                </c:pt>
                <c:pt idx="165">
                  <c:v>175</c:v>
                </c:pt>
                <c:pt idx="166">
                  <c:v>175</c:v>
                </c:pt>
                <c:pt idx="167">
                  <c:v>175</c:v>
                </c:pt>
                <c:pt idx="168">
                  <c:v>175</c:v>
                </c:pt>
                <c:pt idx="169">
                  <c:v>175</c:v>
                </c:pt>
                <c:pt idx="170">
                  <c:v>175</c:v>
                </c:pt>
                <c:pt idx="171">
                  <c:v>175</c:v>
                </c:pt>
                <c:pt idx="172">
                  <c:v>175</c:v>
                </c:pt>
                <c:pt idx="173">
                  <c:v>175</c:v>
                </c:pt>
                <c:pt idx="174">
                  <c:v>262</c:v>
                </c:pt>
                <c:pt idx="175">
                  <c:v>175</c:v>
                </c:pt>
                <c:pt idx="176">
                  <c:v>175</c:v>
                </c:pt>
                <c:pt idx="177">
                  <c:v>175</c:v>
                </c:pt>
                <c:pt idx="178">
                  <c:v>262</c:v>
                </c:pt>
                <c:pt idx="179">
                  <c:v>175</c:v>
                </c:pt>
                <c:pt idx="180">
                  <c:v>175</c:v>
                </c:pt>
                <c:pt idx="181">
                  <c:v>175</c:v>
                </c:pt>
                <c:pt idx="182">
                  <c:v>262</c:v>
                </c:pt>
                <c:pt idx="183">
                  <c:v>262</c:v>
                </c:pt>
                <c:pt idx="184">
                  <c:v>175</c:v>
                </c:pt>
                <c:pt idx="185">
                  <c:v>175</c:v>
                </c:pt>
                <c:pt idx="186">
                  <c:v>262</c:v>
                </c:pt>
                <c:pt idx="187">
                  <c:v>262</c:v>
                </c:pt>
                <c:pt idx="188">
                  <c:v>175</c:v>
                </c:pt>
                <c:pt idx="189">
                  <c:v>262</c:v>
                </c:pt>
                <c:pt idx="190">
                  <c:v>175</c:v>
                </c:pt>
                <c:pt idx="191">
                  <c:v>262</c:v>
                </c:pt>
                <c:pt idx="192">
                  <c:v>175</c:v>
                </c:pt>
                <c:pt idx="193">
                  <c:v>262</c:v>
                </c:pt>
                <c:pt idx="194">
                  <c:v>262</c:v>
                </c:pt>
                <c:pt idx="195">
                  <c:v>262</c:v>
                </c:pt>
                <c:pt idx="196">
                  <c:v>262</c:v>
                </c:pt>
                <c:pt idx="197">
                  <c:v>262</c:v>
                </c:pt>
                <c:pt idx="198">
                  <c:v>262</c:v>
                </c:pt>
                <c:pt idx="199">
                  <c:v>175</c:v>
                </c:pt>
                <c:pt idx="200">
                  <c:v>262</c:v>
                </c:pt>
                <c:pt idx="201">
                  <c:v>262</c:v>
                </c:pt>
                <c:pt idx="202">
                  <c:v>262</c:v>
                </c:pt>
                <c:pt idx="203">
                  <c:v>262</c:v>
                </c:pt>
                <c:pt idx="204">
                  <c:v>262</c:v>
                </c:pt>
                <c:pt idx="205">
                  <c:v>262</c:v>
                </c:pt>
                <c:pt idx="206">
                  <c:v>262</c:v>
                </c:pt>
                <c:pt idx="207">
                  <c:v>262</c:v>
                </c:pt>
                <c:pt idx="208">
                  <c:v>262</c:v>
                </c:pt>
                <c:pt idx="209">
                  <c:v>262</c:v>
                </c:pt>
                <c:pt idx="210">
                  <c:v>350</c:v>
                </c:pt>
                <c:pt idx="211">
                  <c:v>175</c:v>
                </c:pt>
                <c:pt idx="212">
                  <c:v>350</c:v>
                </c:pt>
                <c:pt idx="213">
                  <c:v>262</c:v>
                </c:pt>
                <c:pt idx="214">
                  <c:v>262</c:v>
                </c:pt>
                <c:pt idx="215">
                  <c:v>262</c:v>
                </c:pt>
                <c:pt idx="216">
                  <c:v>262</c:v>
                </c:pt>
                <c:pt idx="217">
                  <c:v>350</c:v>
                </c:pt>
                <c:pt idx="218">
                  <c:v>262</c:v>
                </c:pt>
                <c:pt idx="219">
                  <c:v>262</c:v>
                </c:pt>
                <c:pt idx="220">
                  <c:v>350</c:v>
                </c:pt>
                <c:pt idx="221">
                  <c:v>262</c:v>
                </c:pt>
                <c:pt idx="222">
                  <c:v>350</c:v>
                </c:pt>
                <c:pt idx="223">
                  <c:v>262</c:v>
                </c:pt>
                <c:pt idx="224">
                  <c:v>350</c:v>
                </c:pt>
                <c:pt idx="225">
                  <c:v>262</c:v>
                </c:pt>
                <c:pt idx="226">
                  <c:v>350</c:v>
                </c:pt>
                <c:pt idx="227">
                  <c:v>262</c:v>
                </c:pt>
                <c:pt idx="228">
                  <c:v>350</c:v>
                </c:pt>
                <c:pt idx="229">
                  <c:v>350</c:v>
                </c:pt>
                <c:pt idx="230">
                  <c:v>262</c:v>
                </c:pt>
                <c:pt idx="231">
                  <c:v>262</c:v>
                </c:pt>
                <c:pt idx="232">
                  <c:v>350</c:v>
                </c:pt>
                <c:pt idx="233">
                  <c:v>350</c:v>
                </c:pt>
                <c:pt idx="234">
                  <c:v>350</c:v>
                </c:pt>
                <c:pt idx="235">
                  <c:v>262</c:v>
                </c:pt>
                <c:pt idx="236">
                  <c:v>350</c:v>
                </c:pt>
                <c:pt idx="237">
                  <c:v>350</c:v>
                </c:pt>
                <c:pt idx="238">
                  <c:v>262</c:v>
                </c:pt>
                <c:pt idx="239">
                  <c:v>350</c:v>
                </c:pt>
                <c:pt idx="240">
                  <c:v>350</c:v>
                </c:pt>
                <c:pt idx="241">
                  <c:v>350</c:v>
                </c:pt>
                <c:pt idx="242">
                  <c:v>350</c:v>
                </c:pt>
                <c:pt idx="243">
                  <c:v>350</c:v>
                </c:pt>
                <c:pt idx="244">
                  <c:v>350</c:v>
                </c:pt>
                <c:pt idx="245">
                  <c:v>262</c:v>
                </c:pt>
                <c:pt idx="246">
                  <c:v>350</c:v>
                </c:pt>
                <c:pt idx="247">
                  <c:v>350</c:v>
                </c:pt>
                <c:pt idx="248">
                  <c:v>350</c:v>
                </c:pt>
                <c:pt idx="249">
                  <c:v>350</c:v>
                </c:pt>
                <c:pt idx="250">
                  <c:v>350</c:v>
                </c:pt>
                <c:pt idx="251">
                  <c:v>350</c:v>
                </c:pt>
                <c:pt idx="252">
                  <c:v>350</c:v>
                </c:pt>
                <c:pt idx="253">
                  <c:v>437</c:v>
                </c:pt>
                <c:pt idx="254">
                  <c:v>350</c:v>
                </c:pt>
                <c:pt idx="255">
                  <c:v>350</c:v>
                </c:pt>
                <c:pt idx="256">
                  <c:v>350</c:v>
                </c:pt>
                <c:pt idx="257">
                  <c:v>350</c:v>
                </c:pt>
                <c:pt idx="258">
                  <c:v>350</c:v>
                </c:pt>
                <c:pt idx="259">
                  <c:v>350</c:v>
                </c:pt>
                <c:pt idx="260">
                  <c:v>350</c:v>
                </c:pt>
                <c:pt idx="261">
                  <c:v>437</c:v>
                </c:pt>
                <c:pt idx="262">
                  <c:v>350</c:v>
                </c:pt>
                <c:pt idx="263">
                  <c:v>350</c:v>
                </c:pt>
                <c:pt idx="264">
                  <c:v>350</c:v>
                </c:pt>
                <c:pt idx="265">
                  <c:v>437</c:v>
                </c:pt>
                <c:pt idx="266">
                  <c:v>350</c:v>
                </c:pt>
                <c:pt idx="267">
                  <c:v>350</c:v>
                </c:pt>
                <c:pt idx="268">
                  <c:v>350</c:v>
                </c:pt>
                <c:pt idx="269">
                  <c:v>350</c:v>
                </c:pt>
                <c:pt idx="270">
                  <c:v>437</c:v>
                </c:pt>
                <c:pt idx="271">
                  <c:v>437</c:v>
                </c:pt>
                <c:pt idx="272">
                  <c:v>350</c:v>
                </c:pt>
                <c:pt idx="273">
                  <c:v>350</c:v>
                </c:pt>
                <c:pt idx="274">
                  <c:v>350</c:v>
                </c:pt>
                <c:pt idx="275">
                  <c:v>437</c:v>
                </c:pt>
                <c:pt idx="276">
                  <c:v>350</c:v>
                </c:pt>
                <c:pt idx="277">
                  <c:v>437</c:v>
                </c:pt>
                <c:pt idx="278">
                  <c:v>350</c:v>
                </c:pt>
                <c:pt idx="279">
                  <c:v>350</c:v>
                </c:pt>
                <c:pt idx="280">
                  <c:v>350</c:v>
                </c:pt>
                <c:pt idx="281">
                  <c:v>437</c:v>
                </c:pt>
                <c:pt idx="282">
                  <c:v>437</c:v>
                </c:pt>
                <c:pt idx="283">
                  <c:v>350</c:v>
                </c:pt>
                <c:pt idx="284">
                  <c:v>350</c:v>
                </c:pt>
                <c:pt idx="285">
                  <c:v>437</c:v>
                </c:pt>
                <c:pt idx="286">
                  <c:v>350</c:v>
                </c:pt>
                <c:pt idx="287">
                  <c:v>437</c:v>
                </c:pt>
                <c:pt idx="288">
                  <c:v>350</c:v>
                </c:pt>
                <c:pt idx="289">
                  <c:v>350</c:v>
                </c:pt>
                <c:pt idx="290">
                  <c:v>437</c:v>
                </c:pt>
                <c:pt idx="291">
                  <c:v>350</c:v>
                </c:pt>
                <c:pt idx="292">
                  <c:v>437</c:v>
                </c:pt>
                <c:pt idx="293">
                  <c:v>350</c:v>
                </c:pt>
                <c:pt idx="294">
                  <c:v>437</c:v>
                </c:pt>
                <c:pt idx="295">
                  <c:v>437</c:v>
                </c:pt>
                <c:pt idx="296">
                  <c:v>350</c:v>
                </c:pt>
                <c:pt idx="297">
                  <c:v>437</c:v>
                </c:pt>
                <c:pt idx="298">
                  <c:v>437</c:v>
                </c:pt>
                <c:pt idx="299">
                  <c:v>350</c:v>
                </c:pt>
                <c:pt idx="300">
                  <c:v>437</c:v>
                </c:pt>
                <c:pt idx="301">
                  <c:v>437</c:v>
                </c:pt>
                <c:pt idx="302">
                  <c:v>350</c:v>
                </c:pt>
                <c:pt idx="303">
                  <c:v>350</c:v>
                </c:pt>
                <c:pt idx="304">
                  <c:v>437</c:v>
                </c:pt>
                <c:pt idx="305">
                  <c:v>437</c:v>
                </c:pt>
                <c:pt idx="306">
                  <c:v>350</c:v>
                </c:pt>
                <c:pt idx="307">
                  <c:v>437</c:v>
                </c:pt>
                <c:pt idx="308">
                  <c:v>350</c:v>
                </c:pt>
                <c:pt idx="309">
                  <c:v>437</c:v>
                </c:pt>
                <c:pt idx="310">
                  <c:v>350</c:v>
                </c:pt>
                <c:pt idx="311">
                  <c:v>437</c:v>
                </c:pt>
                <c:pt idx="312">
                  <c:v>437</c:v>
                </c:pt>
                <c:pt idx="313">
                  <c:v>350</c:v>
                </c:pt>
                <c:pt idx="314">
                  <c:v>437</c:v>
                </c:pt>
                <c:pt idx="315">
                  <c:v>437</c:v>
                </c:pt>
                <c:pt idx="316">
                  <c:v>350</c:v>
                </c:pt>
                <c:pt idx="317">
                  <c:v>437</c:v>
                </c:pt>
                <c:pt idx="318">
                  <c:v>437</c:v>
                </c:pt>
                <c:pt idx="319">
                  <c:v>350</c:v>
                </c:pt>
                <c:pt idx="320">
                  <c:v>350</c:v>
                </c:pt>
                <c:pt idx="321">
                  <c:v>437</c:v>
                </c:pt>
                <c:pt idx="322">
                  <c:v>350</c:v>
                </c:pt>
                <c:pt idx="323">
                  <c:v>437</c:v>
                </c:pt>
                <c:pt idx="324">
                  <c:v>350</c:v>
                </c:pt>
                <c:pt idx="325">
                  <c:v>437</c:v>
                </c:pt>
                <c:pt idx="326">
                  <c:v>350</c:v>
                </c:pt>
                <c:pt idx="327">
                  <c:v>437</c:v>
                </c:pt>
                <c:pt idx="328">
                  <c:v>350</c:v>
                </c:pt>
                <c:pt idx="329">
                  <c:v>437</c:v>
                </c:pt>
                <c:pt idx="330">
                  <c:v>437</c:v>
                </c:pt>
                <c:pt idx="331">
                  <c:v>350</c:v>
                </c:pt>
                <c:pt idx="332">
                  <c:v>350</c:v>
                </c:pt>
                <c:pt idx="333">
                  <c:v>437</c:v>
                </c:pt>
                <c:pt idx="334">
                  <c:v>350</c:v>
                </c:pt>
                <c:pt idx="335">
                  <c:v>437</c:v>
                </c:pt>
                <c:pt idx="336">
                  <c:v>350</c:v>
                </c:pt>
                <c:pt idx="337">
                  <c:v>350</c:v>
                </c:pt>
                <c:pt idx="338">
                  <c:v>437</c:v>
                </c:pt>
                <c:pt idx="339">
                  <c:v>350</c:v>
                </c:pt>
                <c:pt idx="340">
                  <c:v>437</c:v>
                </c:pt>
                <c:pt idx="341">
                  <c:v>350</c:v>
                </c:pt>
                <c:pt idx="342">
                  <c:v>437</c:v>
                </c:pt>
                <c:pt idx="343">
                  <c:v>350</c:v>
                </c:pt>
                <c:pt idx="344">
                  <c:v>437</c:v>
                </c:pt>
                <c:pt idx="345">
                  <c:v>350</c:v>
                </c:pt>
                <c:pt idx="346">
                  <c:v>350</c:v>
                </c:pt>
                <c:pt idx="347">
                  <c:v>437</c:v>
                </c:pt>
                <c:pt idx="348">
                  <c:v>350</c:v>
                </c:pt>
                <c:pt idx="349">
                  <c:v>437</c:v>
                </c:pt>
                <c:pt idx="350">
                  <c:v>350</c:v>
                </c:pt>
                <c:pt idx="351">
                  <c:v>350</c:v>
                </c:pt>
                <c:pt idx="352">
                  <c:v>437</c:v>
                </c:pt>
                <c:pt idx="353">
                  <c:v>350</c:v>
                </c:pt>
                <c:pt idx="354">
                  <c:v>437</c:v>
                </c:pt>
                <c:pt idx="355">
                  <c:v>350</c:v>
                </c:pt>
                <c:pt idx="356">
                  <c:v>350</c:v>
                </c:pt>
                <c:pt idx="357">
                  <c:v>437</c:v>
                </c:pt>
                <c:pt idx="358">
                  <c:v>350</c:v>
                </c:pt>
                <c:pt idx="359">
                  <c:v>437</c:v>
                </c:pt>
                <c:pt idx="360">
                  <c:v>350</c:v>
                </c:pt>
                <c:pt idx="361">
                  <c:v>350</c:v>
                </c:pt>
                <c:pt idx="362">
                  <c:v>437</c:v>
                </c:pt>
                <c:pt idx="363">
                  <c:v>350</c:v>
                </c:pt>
                <c:pt idx="364">
                  <c:v>437</c:v>
                </c:pt>
                <c:pt idx="365">
                  <c:v>350</c:v>
                </c:pt>
                <c:pt idx="366">
                  <c:v>350</c:v>
                </c:pt>
                <c:pt idx="367">
                  <c:v>437</c:v>
                </c:pt>
                <c:pt idx="368">
                  <c:v>437</c:v>
                </c:pt>
                <c:pt idx="369">
                  <c:v>350</c:v>
                </c:pt>
                <c:pt idx="370">
                  <c:v>350</c:v>
                </c:pt>
                <c:pt idx="371">
                  <c:v>437</c:v>
                </c:pt>
                <c:pt idx="372">
                  <c:v>437</c:v>
                </c:pt>
                <c:pt idx="373">
                  <c:v>437</c:v>
                </c:pt>
                <c:pt idx="374">
                  <c:v>350</c:v>
                </c:pt>
                <c:pt idx="375">
                  <c:v>437</c:v>
                </c:pt>
                <c:pt idx="376">
                  <c:v>437</c:v>
                </c:pt>
                <c:pt idx="377">
                  <c:v>437</c:v>
                </c:pt>
                <c:pt idx="378">
                  <c:v>350</c:v>
                </c:pt>
                <c:pt idx="379">
                  <c:v>437</c:v>
                </c:pt>
                <c:pt idx="380">
                  <c:v>437</c:v>
                </c:pt>
                <c:pt idx="381">
                  <c:v>350</c:v>
                </c:pt>
                <c:pt idx="382">
                  <c:v>525</c:v>
                </c:pt>
                <c:pt idx="383">
                  <c:v>350</c:v>
                </c:pt>
                <c:pt idx="384">
                  <c:v>437</c:v>
                </c:pt>
                <c:pt idx="385">
                  <c:v>437</c:v>
                </c:pt>
                <c:pt idx="386">
                  <c:v>437</c:v>
                </c:pt>
                <c:pt idx="387">
                  <c:v>437</c:v>
                </c:pt>
                <c:pt idx="388">
                  <c:v>350</c:v>
                </c:pt>
                <c:pt idx="389">
                  <c:v>525</c:v>
                </c:pt>
                <c:pt idx="390">
                  <c:v>350</c:v>
                </c:pt>
                <c:pt idx="391">
                  <c:v>437</c:v>
                </c:pt>
                <c:pt idx="392">
                  <c:v>437</c:v>
                </c:pt>
                <c:pt idx="393">
                  <c:v>437</c:v>
                </c:pt>
                <c:pt idx="394">
                  <c:v>437</c:v>
                </c:pt>
                <c:pt idx="395">
                  <c:v>437</c:v>
                </c:pt>
                <c:pt idx="396">
                  <c:v>437</c:v>
                </c:pt>
                <c:pt idx="397">
                  <c:v>437</c:v>
                </c:pt>
                <c:pt idx="398">
                  <c:v>437</c:v>
                </c:pt>
                <c:pt idx="399">
                  <c:v>350</c:v>
                </c:pt>
                <c:pt idx="400">
                  <c:v>437</c:v>
                </c:pt>
                <c:pt idx="401">
                  <c:v>437</c:v>
                </c:pt>
                <c:pt idx="402">
                  <c:v>437</c:v>
                </c:pt>
                <c:pt idx="403">
                  <c:v>437</c:v>
                </c:pt>
                <c:pt idx="404">
                  <c:v>350</c:v>
                </c:pt>
                <c:pt idx="405">
                  <c:v>437</c:v>
                </c:pt>
                <c:pt idx="406">
                  <c:v>437</c:v>
                </c:pt>
                <c:pt idx="407">
                  <c:v>350</c:v>
                </c:pt>
                <c:pt idx="408">
                  <c:v>437</c:v>
                </c:pt>
                <c:pt idx="409">
                  <c:v>437</c:v>
                </c:pt>
                <c:pt idx="410">
                  <c:v>350</c:v>
                </c:pt>
                <c:pt idx="411">
                  <c:v>437</c:v>
                </c:pt>
                <c:pt idx="412">
                  <c:v>437</c:v>
                </c:pt>
                <c:pt idx="413">
                  <c:v>350</c:v>
                </c:pt>
                <c:pt idx="414">
                  <c:v>437</c:v>
                </c:pt>
                <c:pt idx="415">
                  <c:v>437</c:v>
                </c:pt>
                <c:pt idx="416">
                  <c:v>350</c:v>
                </c:pt>
                <c:pt idx="417">
                  <c:v>437</c:v>
                </c:pt>
                <c:pt idx="418">
                  <c:v>437</c:v>
                </c:pt>
                <c:pt idx="419">
                  <c:v>350</c:v>
                </c:pt>
                <c:pt idx="420">
                  <c:v>350</c:v>
                </c:pt>
                <c:pt idx="421">
                  <c:v>437</c:v>
                </c:pt>
                <c:pt idx="422">
                  <c:v>350</c:v>
                </c:pt>
                <c:pt idx="423">
                  <c:v>437</c:v>
                </c:pt>
                <c:pt idx="424">
                  <c:v>350</c:v>
                </c:pt>
                <c:pt idx="425">
                  <c:v>437</c:v>
                </c:pt>
                <c:pt idx="426">
                  <c:v>350</c:v>
                </c:pt>
                <c:pt idx="427">
                  <c:v>437</c:v>
                </c:pt>
                <c:pt idx="428">
                  <c:v>350</c:v>
                </c:pt>
                <c:pt idx="429">
                  <c:v>437</c:v>
                </c:pt>
                <c:pt idx="430">
                  <c:v>350</c:v>
                </c:pt>
                <c:pt idx="431">
                  <c:v>437</c:v>
                </c:pt>
                <c:pt idx="432">
                  <c:v>350</c:v>
                </c:pt>
                <c:pt idx="433">
                  <c:v>437</c:v>
                </c:pt>
                <c:pt idx="434">
                  <c:v>350</c:v>
                </c:pt>
                <c:pt idx="435">
                  <c:v>437</c:v>
                </c:pt>
                <c:pt idx="436">
                  <c:v>350</c:v>
                </c:pt>
                <c:pt idx="437">
                  <c:v>350</c:v>
                </c:pt>
                <c:pt idx="438">
                  <c:v>350</c:v>
                </c:pt>
                <c:pt idx="439">
                  <c:v>437</c:v>
                </c:pt>
                <c:pt idx="440">
                  <c:v>350</c:v>
                </c:pt>
                <c:pt idx="441">
                  <c:v>437</c:v>
                </c:pt>
                <c:pt idx="442">
                  <c:v>350</c:v>
                </c:pt>
                <c:pt idx="443">
                  <c:v>350</c:v>
                </c:pt>
                <c:pt idx="444">
                  <c:v>437</c:v>
                </c:pt>
                <c:pt idx="445">
                  <c:v>350</c:v>
                </c:pt>
                <c:pt idx="446">
                  <c:v>350</c:v>
                </c:pt>
                <c:pt idx="447">
                  <c:v>350</c:v>
                </c:pt>
                <c:pt idx="448">
                  <c:v>437</c:v>
                </c:pt>
                <c:pt idx="449">
                  <c:v>350</c:v>
                </c:pt>
                <c:pt idx="450">
                  <c:v>350</c:v>
                </c:pt>
                <c:pt idx="451">
                  <c:v>437</c:v>
                </c:pt>
                <c:pt idx="452">
                  <c:v>350</c:v>
                </c:pt>
                <c:pt idx="453">
                  <c:v>437</c:v>
                </c:pt>
                <c:pt idx="454">
                  <c:v>350</c:v>
                </c:pt>
                <c:pt idx="455">
                  <c:v>350</c:v>
                </c:pt>
                <c:pt idx="456">
                  <c:v>437</c:v>
                </c:pt>
                <c:pt idx="457">
                  <c:v>437</c:v>
                </c:pt>
                <c:pt idx="458">
                  <c:v>350</c:v>
                </c:pt>
                <c:pt idx="459">
                  <c:v>350</c:v>
                </c:pt>
                <c:pt idx="460">
                  <c:v>437</c:v>
                </c:pt>
                <c:pt idx="461">
                  <c:v>437</c:v>
                </c:pt>
                <c:pt idx="462">
                  <c:v>350</c:v>
                </c:pt>
                <c:pt idx="463">
                  <c:v>437</c:v>
                </c:pt>
                <c:pt idx="464">
                  <c:v>437</c:v>
                </c:pt>
                <c:pt idx="465">
                  <c:v>350</c:v>
                </c:pt>
                <c:pt idx="466">
                  <c:v>437</c:v>
                </c:pt>
                <c:pt idx="467">
                  <c:v>437</c:v>
                </c:pt>
                <c:pt idx="468">
                  <c:v>350</c:v>
                </c:pt>
                <c:pt idx="469">
                  <c:v>437</c:v>
                </c:pt>
                <c:pt idx="470">
                  <c:v>437</c:v>
                </c:pt>
                <c:pt idx="471">
                  <c:v>437</c:v>
                </c:pt>
                <c:pt idx="472">
                  <c:v>437</c:v>
                </c:pt>
                <c:pt idx="473">
                  <c:v>437</c:v>
                </c:pt>
                <c:pt idx="474">
                  <c:v>437</c:v>
                </c:pt>
                <c:pt idx="475">
                  <c:v>350</c:v>
                </c:pt>
                <c:pt idx="476">
                  <c:v>437</c:v>
                </c:pt>
                <c:pt idx="477">
                  <c:v>437</c:v>
                </c:pt>
                <c:pt idx="478">
                  <c:v>437</c:v>
                </c:pt>
                <c:pt idx="479">
                  <c:v>437</c:v>
                </c:pt>
                <c:pt idx="480">
                  <c:v>350</c:v>
                </c:pt>
                <c:pt idx="481">
                  <c:v>437</c:v>
                </c:pt>
                <c:pt idx="482">
                  <c:v>437</c:v>
                </c:pt>
                <c:pt idx="483">
                  <c:v>350</c:v>
                </c:pt>
                <c:pt idx="484">
                  <c:v>437</c:v>
                </c:pt>
                <c:pt idx="485">
                  <c:v>437</c:v>
                </c:pt>
                <c:pt idx="486">
                  <c:v>350</c:v>
                </c:pt>
                <c:pt idx="487">
                  <c:v>437</c:v>
                </c:pt>
                <c:pt idx="488">
                  <c:v>437</c:v>
                </c:pt>
                <c:pt idx="489">
                  <c:v>437</c:v>
                </c:pt>
                <c:pt idx="490">
                  <c:v>437</c:v>
                </c:pt>
                <c:pt idx="491">
                  <c:v>350</c:v>
                </c:pt>
                <c:pt idx="492">
                  <c:v>437</c:v>
                </c:pt>
                <c:pt idx="493">
                  <c:v>437</c:v>
                </c:pt>
                <c:pt idx="494">
                  <c:v>437</c:v>
                </c:pt>
                <c:pt idx="495">
                  <c:v>437</c:v>
                </c:pt>
                <c:pt idx="496">
                  <c:v>350</c:v>
                </c:pt>
                <c:pt idx="497">
                  <c:v>437</c:v>
                </c:pt>
                <c:pt idx="498">
                  <c:v>437</c:v>
                </c:pt>
                <c:pt idx="499">
                  <c:v>350</c:v>
                </c:pt>
                <c:pt idx="500">
                  <c:v>437</c:v>
                </c:pt>
                <c:pt idx="501">
                  <c:v>437</c:v>
                </c:pt>
                <c:pt idx="502">
                  <c:v>350</c:v>
                </c:pt>
                <c:pt idx="503">
                  <c:v>437</c:v>
                </c:pt>
                <c:pt idx="504">
                  <c:v>350</c:v>
                </c:pt>
                <c:pt idx="505">
                  <c:v>437</c:v>
                </c:pt>
                <c:pt idx="506">
                  <c:v>350</c:v>
                </c:pt>
                <c:pt idx="507">
                  <c:v>437</c:v>
                </c:pt>
                <c:pt idx="508">
                  <c:v>437</c:v>
                </c:pt>
                <c:pt idx="509">
                  <c:v>437</c:v>
                </c:pt>
                <c:pt idx="510">
                  <c:v>437</c:v>
                </c:pt>
                <c:pt idx="511">
                  <c:v>350</c:v>
                </c:pt>
                <c:pt idx="512">
                  <c:v>437</c:v>
                </c:pt>
                <c:pt idx="513">
                  <c:v>350</c:v>
                </c:pt>
                <c:pt idx="514">
                  <c:v>437</c:v>
                </c:pt>
                <c:pt idx="515">
                  <c:v>350</c:v>
                </c:pt>
                <c:pt idx="516">
                  <c:v>350</c:v>
                </c:pt>
                <c:pt idx="517">
                  <c:v>437</c:v>
                </c:pt>
                <c:pt idx="518">
                  <c:v>437</c:v>
                </c:pt>
                <c:pt idx="519">
                  <c:v>350</c:v>
                </c:pt>
                <c:pt idx="520">
                  <c:v>350</c:v>
                </c:pt>
                <c:pt idx="521">
                  <c:v>437</c:v>
                </c:pt>
                <c:pt idx="522">
                  <c:v>437</c:v>
                </c:pt>
                <c:pt idx="523">
                  <c:v>350</c:v>
                </c:pt>
                <c:pt idx="524">
                  <c:v>350</c:v>
                </c:pt>
                <c:pt idx="525">
                  <c:v>437</c:v>
                </c:pt>
                <c:pt idx="526">
                  <c:v>437</c:v>
                </c:pt>
                <c:pt idx="527">
                  <c:v>350</c:v>
                </c:pt>
                <c:pt idx="528">
                  <c:v>437</c:v>
                </c:pt>
                <c:pt idx="529">
                  <c:v>437</c:v>
                </c:pt>
                <c:pt idx="530">
                  <c:v>350</c:v>
                </c:pt>
                <c:pt idx="531">
                  <c:v>437</c:v>
                </c:pt>
                <c:pt idx="532">
                  <c:v>437</c:v>
                </c:pt>
                <c:pt idx="533">
                  <c:v>350</c:v>
                </c:pt>
                <c:pt idx="534">
                  <c:v>437</c:v>
                </c:pt>
                <c:pt idx="535">
                  <c:v>350</c:v>
                </c:pt>
                <c:pt idx="536">
                  <c:v>437</c:v>
                </c:pt>
                <c:pt idx="537">
                  <c:v>350</c:v>
                </c:pt>
                <c:pt idx="538">
                  <c:v>437</c:v>
                </c:pt>
                <c:pt idx="539">
                  <c:v>437</c:v>
                </c:pt>
                <c:pt idx="540">
                  <c:v>350</c:v>
                </c:pt>
                <c:pt idx="541">
                  <c:v>350</c:v>
                </c:pt>
                <c:pt idx="542">
                  <c:v>437</c:v>
                </c:pt>
                <c:pt idx="543">
                  <c:v>437</c:v>
                </c:pt>
                <c:pt idx="544">
                  <c:v>350</c:v>
                </c:pt>
                <c:pt idx="545">
                  <c:v>437</c:v>
                </c:pt>
                <c:pt idx="546">
                  <c:v>437</c:v>
                </c:pt>
                <c:pt idx="547">
                  <c:v>350</c:v>
                </c:pt>
                <c:pt idx="548">
                  <c:v>437</c:v>
                </c:pt>
                <c:pt idx="549">
                  <c:v>437</c:v>
                </c:pt>
                <c:pt idx="550">
                  <c:v>350</c:v>
                </c:pt>
                <c:pt idx="551">
                  <c:v>437</c:v>
                </c:pt>
                <c:pt idx="552">
                  <c:v>437</c:v>
                </c:pt>
                <c:pt idx="553">
                  <c:v>350</c:v>
                </c:pt>
                <c:pt idx="554">
                  <c:v>437</c:v>
                </c:pt>
                <c:pt idx="555">
                  <c:v>350</c:v>
                </c:pt>
                <c:pt idx="556">
                  <c:v>437</c:v>
                </c:pt>
                <c:pt idx="557">
                  <c:v>350</c:v>
                </c:pt>
                <c:pt idx="558">
                  <c:v>350</c:v>
                </c:pt>
                <c:pt idx="559">
                  <c:v>437</c:v>
                </c:pt>
                <c:pt idx="560">
                  <c:v>437</c:v>
                </c:pt>
                <c:pt idx="561">
                  <c:v>350</c:v>
                </c:pt>
                <c:pt idx="562">
                  <c:v>437</c:v>
                </c:pt>
                <c:pt idx="563">
                  <c:v>437</c:v>
                </c:pt>
                <c:pt idx="564">
                  <c:v>350</c:v>
                </c:pt>
                <c:pt idx="565">
                  <c:v>437</c:v>
                </c:pt>
                <c:pt idx="566">
                  <c:v>437</c:v>
                </c:pt>
                <c:pt idx="567">
                  <c:v>350</c:v>
                </c:pt>
                <c:pt idx="568">
                  <c:v>437</c:v>
                </c:pt>
                <c:pt idx="569">
                  <c:v>437</c:v>
                </c:pt>
                <c:pt idx="570">
                  <c:v>350</c:v>
                </c:pt>
                <c:pt idx="571">
                  <c:v>350</c:v>
                </c:pt>
                <c:pt idx="572">
                  <c:v>437</c:v>
                </c:pt>
                <c:pt idx="573">
                  <c:v>437</c:v>
                </c:pt>
                <c:pt idx="574">
                  <c:v>437</c:v>
                </c:pt>
                <c:pt idx="575">
                  <c:v>350</c:v>
                </c:pt>
                <c:pt idx="576">
                  <c:v>437</c:v>
                </c:pt>
                <c:pt idx="577">
                  <c:v>350</c:v>
                </c:pt>
                <c:pt idx="578">
                  <c:v>437</c:v>
                </c:pt>
                <c:pt idx="579">
                  <c:v>437</c:v>
                </c:pt>
                <c:pt idx="580">
                  <c:v>350</c:v>
                </c:pt>
                <c:pt idx="581">
                  <c:v>437</c:v>
                </c:pt>
                <c:pt idx="582">
                  <c:v>350</c:v>
                </c:pt>
                <c:pt idx="583">
                  <c:v>437</c:v>
                </c:pt>
                <c:pt idx="584">
                  <c:v>350</c:v>
                </c:pt>
                <c:pt idx="585">
                  <c:v>437</c:v>
                </c:pt>
                <c:pt idx="586">
                  <c:v>437</c:v>
                </c:pt>
                <c:pt idx="587">
                  <c:v>350</c:v>
                </c:pt>
                <c:pt idx="588">
                  <c:v>437</c:v>
                </c:pt>
                <c:pt idx="589">
                  <c:v>437</c:v>
                </c:pt>
                <c:pt idx="590">
                  <c:v>350</c:v>
                </c:pt>
                <c:pt idx="591">
                  <c:v>437</c:v>
                </c:pt>
                <c:pt idx="592">
                  <c:v>350</c:v>
                </c:pt>
                <c:pt idx="593">
                  <c:v>437</c:v>
                </c:pt>
                <c:pt idx="594">
                  <c:v>350</c:v>
                </c:pt>
                <c:pt idx="595">
                  <c:v>437</c:v>
                </c:pt>
                <c:pt idx="596">
                  <c:v>350</c:v>
                </c:pt>
                <c:pt idx="597">
                  <c:v>437</c:v>
                </c:pt>
                <c:pt idx="598">
                  <c:v>350</c:v>
                </c:pt>
                <c:pt idx="599">
                  <c:v>437</c:v>
                </c:pt>
                <c:pt idx="600">
                  <c:v>350</c:v>
                </c:pt>
                <c:pt idx="601">
                  <c:v>437</c:v>
                </c:pt>
                <c:pt idx="602">
                  <c:v>350</c:v>
                </c:pt>
                <c:pt idx="603">
                  <c:v>437</c:v>
                </c:pt>
                <c:pt idx="604">
                  <c:v>350</c:v>
                </c:pt>
                <c:pt idx="605">
                  <c:v>437</c:v>
                </c:pt>
                <c:pt idx="606">
                  <c:v>350</c:v>
                </c:pt>
                <c:pt idx="607">
                  <c:v>437</c:v>
                </c:pt>
                <c:pt idx="608">
                  <c:v>437</c:v>
                </c:pt>
                <c:pt idx="609">
                  <c:v>350</c:v>
                </c:pt>
                <c:pt idx="610">
                  <c:v>437</c:v>
                </c:pt>
                <c:pt idx="611">
                  <c:v>437</c:v>
                </c:pt>
                <c:pt idx="612">
                  <c:v>350</c:v>
                </c:pt>
                <c:pt idx="613">
                  <c:v>437</c:v>
                </c:pt>
                <c:pt idx="614">
                  <c:v>437</c:v>
                </c:pt>
                <c:pt idx="615">
                  <c:v>350</c:v>
                </c:pt>
                <c:pt idx="616">
                  <c:v>437</c:v>
                </c:pt>
                <c:pt idx="617">
                  <c:v>437</c:v>
                </c:pt>
                <c:pt idx="618">
                  <c:v>437</c:v>
                </c:pt>
                <c:pt idx="619">
                  <c:v>437</c:v>
                </c:pt>
                <c:pt idx="620">
                  <c:v>437</c:v>
                </c:pt>
                <c:pt idx="621">
                  <c:v>437</c:v>
                </c:pt>
                <c:pt idx="622">
                  <c:v>350</c:v>
                </c:pt>
                <c:pt idx="623">
                  <c:v>437</c:v>
                </c:pt>
                <c:pt idx="624">
                  <c:v>437</c:v>
                </c:pt>
                <c:pt idx="625">
                  <c:v>437</c:v>
                </c:pt>
                <c:pt idx="626">
                  <c:v>437</c:v>
                </c:pt>
                <c:pt idx="627">
                  <c:v>437</c:v>
                </c:pt>
                <c:pt idx="628">
                  <c:v>437</c:v>
                </c:pt>
                <c:pt idx="629">
                  <c:v>350</c:v>
                </c:pt>
                <c:pt idx="630">
                  <c:v>437</c:v>
                </c:pt>
                <c:pt idx="631">
                  <c:v>437</c:v>
                </c:pt>
                <c:pt idx="632">
                  <c:v>437</c:v>
                </c:pt>
                <c:pt idx="633">
                  <c:v>437</c:v>
                </c:pt>
                <c:pt idx="634">
                  <c:v>437</c:v>
                </c:pt>
                <c:pt idx="635">
                  <c:v>437</c:v>
                </c:pt>
                <c:pt idx="636">
                  <c:v>437</c:v>
                </c:pt>
                <c:pt idx="637">
                  <c:v>437</c:v>
                </c:pt>
                <c:pt idx="638">
                  <c:v>350</c:v>
                </c:pt>
                <c:pt idx="639">
                  <c:v>437</c:v>
                </c:pt>
                <c:pt idx="640">
                  <c:v>437</c:v>
                </c:pt>
                <c:pt idx="641">
                  <c:v>350</c:v>
                </c:pt>
                <c:pt idx="642">
                  <c:v>437</c:v>
                </c:pt>
                <c:pt idx="643">
                  <c:v>437</c:v>
                </c:pt>
                <c:pt idx="644">
                  <c:v>350</c:v>
                </c:pt>
                <c:pt idx="645">
                  <c:v>350</c:v>
                </c:pt>
                <c:pt idx="646">
                  <c:v>437</c:v>
                </c:pt>
                <c:pt idx="647">
                  <c:v>437</c:v>
                </c:pt>
                <c:pt idx="648">
                  <c:v>350</c:v>
                </c:pt>
                <c:pt idx="649">
                  <c:v>350</c:v>
                </c:pt>
                <c:pt idx="650">
                  <c:v>437</c:v>
                </c:pt>
                <c:pt idx="651">
                  <c:v>437</c:v>
                </c:pt>
                <c:pt idx="652">
                  <c:v>350</c:v>
                </c:pt>
                <c:pt idx="653">
                  <c:v>437</c:v>
                </c:pt>
                <c:pt idx="654">
                  <c:v>350</c:v>
                </c:pt>
                <c:pt idx="655">
                  <c:v>437</c:v>
                </c:pt>
                <c:pt idx="656">
                  <c:v>350</c:v>
                </c:pt>
                <c:pt idx="657">
                  <c:v>350</c:v>
                </c:pt>
                <c:pt idx="658">
                  <c:v>437</c:v>
                </c:pt>
                <c:pt idx="659">
                  <c:v>437</c:v>
                </c:pt>
                <c:pt idx="660">
                  <c:v>350</c:v>
                </c:pt>
                <c:pt idx="661">
                  <c:v>350</c:v>
                </c:pt>
                <c:pt idx="662">
                  <c:v>437</c:v>
                </c:pt>
                <c:pt idx="663">
                  <c:v>437</c:v>
                </c:pt>
                <c:pt idx="664">
                  <c:v>350</c:v>
                </c:pt>
                <c:pt idx="665">
                  <c:v>437</c:v>
                </c:pt>
                <c:pt idx="666">
                  <c:v>437</c:v>
                </c:pt>
                <c:pt idx="667">
                  <c:v>350</c:v>
                </c:pt>
                <c:pt idx="668">
                  <c:v>350</c:v>
                </c:pt>
                <c:pt idx="669">
                  <c:v>437</c:v>
                </c:pt>
                <c:pt idx="670">
                  <c:v>437</c:v>
                </c:pt>
                <c:pt idx="671">
                  <c:v>350</c:v>
                </c:pt>
                <c:pt idx="672">
                  <c:v>350</c:v>
                </c:pt>
                <c:pt idx="673">
                  <c:v>350</c:v>
                </c:pt>
                <c:pt idx="674">
                  <c:v>437</c:v>
                </c:pt>
                <c:pt idx="675">
                  <c:v>437</c:v>
                </c:pt>
                <c:pt idx="676">
                  <c:v>350</c:v>
                </c:pt>
                <c:pt idx="677">
                  <c:v>350</c:v>
                </c:pt>
                <c:pt idx="678">
                  <c:v>437</c:v>
                </c:pt>
                <c:pt idx="679">
                  <c:v>437</c:v>
                </c:pt>
                <c:pt idx="680">
                  <c:v>350</c:v>
                </c:pt>
                <c:pt idx="681">
                  <c:v>350</c:v>
                </c:pt>
                <c:pt idx="682">
                  <c:v>437</c:v>
                </c:pt>
                <c:pt idx="683">
                  <c:v>437</c:v>
                </c:pt>
                <c:pt idx="684">
                  <c:v>350</c:v>
                </c:pt>
                <c:pt idx="685">
                  <c:v>350</c:v>
                </c:pt>
                <c:pt idx="686">
                  <c:v>437</c:v>
                </c:pt>
                <c:pt idx="687">
                  <c:v>437</c:v>
                </c:pt>
                <c:pt idx="688">
                  <c:v>350</c:v>
                </c:pt>
                <c:pt idx="689">
                  <c:v>437</c:v>
                </c:pt>
                <c:pt idx="690">
                  <c:v>437</c:v>
                </c:pt>
                <c:pt idx="691">
                  <c:v>350</c:v>
                </c:pt>
                <c:pt idx="692">
                  <c:v>350</c:v>
                </c:pt>
                <c:pt idx="693">
                  <c:v>437</c:v>
                </c:pt>
                <c:pt idx="694">
                  <c:v>437</c:v>
                </c:pt>
                <c:pt idx="695">
                  <c:v>350</c:v>
                </c:pt>
                <c:pt idx="696">
                  <c:v>437</c:v>
                </c:pt>
                <c:pt idx="697">
                  <c:v>350</c:v>
                </c:pt>
                <c:pt idx="698">
                  <c:v>437</c:v>
                </c:pt>
                <c:pt idx="699">
                  <c:v>350</c:v>
                </c:pt>
                <c:pt idx="700">
                  <c:v>437</c:v>
                </c:pt>
                <c:pt idx="701">
                  <c:v>350</c:v>
                </c:pt>
                <c:pt idx="702">
                  <c:v>437</c:v>
                </c:pt>
                <c:pt idx="703">
                  <c:v>350</c:v>
                </c:pt>
                <c:pt idx="704">
                  <c:v>437</c:v>
                </c:pt>
                <c:pt idx="705">
                  <c:v>437</c:v>
                </c:pt>
                <c:pt idx="706">
                  <c:v>350</c:v>
                </c:pt>
                <c:pt idx="707">
                  <c:v>350</c:v>
                </c:pt>
                <c:pt idx="708">
                  <c:v>437</c:v>
                </c:pt>
                <c:pt idx="709">
                  <c:v>437</c:v>
                </c:pt>
                <c:pt idx="710">
                  <c:v>350</c:v>
                </c:pt>
                <c:pt idx="711">
                  <c:v>437</c:v>
                </c:pt>
                <c:pt idx="712">
                  <c:v>350</c:v>
                </c:pt>
                <c:pt idx="713">
                  <c:v>437</c:v>
                </c:pt>
                <c:pt idx="714">
                  <c:v>350</c:v>
                </c:pt>
                <c:pt idx="715">
                  <c:v>350</c:v>
                </c:pt>
                <c:pt idx="716">
                  <c:v>437</c:v>
                </c:pt>
                <c:pt idx="717">
                  <c:v>350</c:v>
                </c:pt>
                <c:pt idx="718">
                  <c:v>437</c:v>
                </c:pt>
                <c:pt idx="719">
                  <c:v>350</c:v>
                </c:pt>
                <c:pt idx="720">
                  <c:v>350</c:v>
                </c:pt>
                <c:pt idx="721">
                  <c:v>437</c:v>
                </c:pt>
                <c:pt idx="722">
                  <c:v>437</c:v>
                </c:pt>
                <c:pt idx="723">
                  <c:v>350</c:v>
                </c:pt>
                <c:pt idx="724">
                  <c:v>350</c:v>
                </c:pt>
                <c:pt idx="725">
                  <c:v>437</c:v>
                </c:pt>
                <c:pt idx="726">
                  <c:v>437</c:v>
                </c:pt>
                <c:pt idx="727">
                  <c:v>350</c:v>
                </c:pt>
                <c:pt idx="728">
                  <c:v>350</c:v>
                </c:pt>
                <c:pt idx="729">
                  <c:v>437</c:v>
                </c:pt>
                <c:pt idx="730">
                  <c:v>437</c:v>
                </c:pt>
                <c:pt idx="731">
                  <c:v>350</c:v>
                </c:pt>
                <c:pt idx="732">
                  <c:v>437</c:v>
                </c:pt>
                <c:pt idx="733">
                  <c:v>350</c:v>
                </c:pt>
                <c:pt idx="734">
                  <c:v>437</c:v>
                </c:pt>
                <c:pt idx="735">
                  <c:v>350</c:v>
                </c:pt>
                <c:pt idx="736">
                  <c:v>350</c:v>
                </c:pt>
                <c:pt idx="737">
                  <c:v>350</c:v>
                </c:pt>
                <c:pt idx="738">
                  <c:v>437</c:v>
                </c:pt>
                <c:pt idx="739">
                  <c:v>437</c:v>
                </c:pt>
                <c:pt idx="740">
                  <c:v>350</c:v>
                </c:pt>
                <c:pt idx="741">
                  <c:v>350</c:v>
                </c:pt>
                <c:pt idx="742">
                  <c:v>437</c:v>
                </c:pt>
                <c:pt idx="743">
                  <c:v>350</c:v>
                </c:pt>
                <c:pt idx="744">
                  <c:v>437</c:v>
                </c:pt>
                <c:pt idx="745">
                  <c:v>350</c:v>
                </c:pt>
                <c:pt idx="746">
                  <c:v>350</c:v>
                </c:pt>
                <c:pt idx="747">
                  <c:v>437</c:v>
                </c:pt>
                <c:pt idx="748">
                  <c:v>437</c:v>
                </c:pt>
                <c:pt idx="749">
                  <c:v>350</c:v>
                </c:pt>
                <c:pt idx="750">
                  <c:v>350</c:v>
                </c:pt>
                <c:pt idx="751">
                  <c:v>350</c:v>
                </c:pt>
                <c:pt idx="752">
                  <c:v>437</c:v>
                </c:pt>
                <c:pt idx="753">
                  <c:v>350</c:v>
                </c:pt>
                <c:pt idx="754">
                  <c:v>437</c:v>
                </c:pt>
                <c:pt idx="755">
                  <c:v>350</c:v>
                </c:pt>
                <c:pt idx="756">
                  <c:v>350</c:v>
                </c:pt>
                <c:pt idx="757">
                  <c:v>350</c:v>
                </c:pt>
                <c:pt idx="758">
                  <c:v>350</c:v>
                </c:pt>
                <c:pt idx="759">
                  <c:v>437</c:v>
                </c:pt>
                <c:pt idx="760">
                  <c:v>437</c:v>
                </c:pt>
                <c:pt idx="761">
                  <c:v>350</c:v>
                </c:pt>
                <c:pt idx="762">
                  <c:v>350</c:v>
                </c:pt>
                <c:pt idx="763">
                  <c:v>350</c:v>
                </c:pt>
                <c:pt idx="764">
                  <c:v>437</c:v>
                </c:pt>
                <c:pt idx="765">
                  <c:v>437</c:v>
                </c:pt>
                <c:pt idx="766">
                  <c:v>350</c:v>
                </c:pt>
                <c:pt idx="767">
                  <c:v>437</c:v>
                </c:pt>
                <c:pt idx="768">
                  <c:v>437</c:v>
                </c:pt>
                <c:pt idx="769">
                  <c:v>350</c:v>
                </c:pt>
                <c:pt idx="770">
                  <c:v>437</c:v>
                </c:pt>
                <c:pt idx="771">
                  <c:v>437</c:v>
                </c:pt>
                <c:pt idx="772">
                  <c:v>350</c:v>
                </c:pt>
                <c:pt idx="773">
                  <c:v>437</c:v>
                </c:pt>
                <c:pt idx="774">
                  <c:v>350</c:v>
                </c:pt>
                <c:pt idx="775">
                  <c:v>437</c:v>
                </c:pt>
                <c:pt idx="776">
                  <c:v>350</c:v>
                </c:pt>
                <c:pt idx="777">
                  <c:v>437</c:v>
                </c:pt>
                <c:pt idx="778">
                  <c:v>437</c:v>
                </c:pt>
                <c:pt idx="779">
                  <c:v>350</c:v>
                </c:pt>
                <c:pt idx="780">
                  <c:v>437</c:v>
                </c:pt>
                <c:pt idx="781">
                  <c:v>437</c:v>
                </c:pt>
                <c:pt idx="782">
                  <c:v>350</c:v>
                </c:pt>
                <c:pt idx="783">
                  <c:v>437</c:v>
                </c:pt>
                <c:pt idx="784">
                  <c:v>437</c:v>
                </c:pt>
                <c:pt idx="785">
                  <c:v>350</c:v>
                </c:pt>
                <c:pt idx="786">
                  <c:v>437</c:v>
                </c:pt>
                <c:pt idx="787">
                  <c:v>437</c:v>
                </c:pt>
                <c:pt idx="788">
                  <c:v>350</c:v>
                </c:pt>
                <c:pt idx="789">
                  <c:v>350</c:v>
                </c:pt>
                <c:pt idx="790">
                  <c:v>437</c:v>
                </c:pt>
                <c:pt idx="791">
                  <c:v>437</c:v>
                </c:pt>
                <c:pt idx="792">
                  <c:v>350</c:v>
                </c:pt>
                <c:pt idx="793">
                  <c:v>437</c:v>
                </c:pt>
                <c:pt idx="794">
                  <c:v>350</c:v>
                </c:pt>
                <c:pt idx="795">
                  <c:v>437</c:v>
                </c:pt>
                <c:pt idx="796">
                  <c:v>350</c:v>
                </c:pt>
                <c:pt idx="797">
                  <c:v>437</c:v>
                </c:pt>
                <c:pt idx="798">
                  <c:v>437</c:v>
                </c:pt>
                <c:pt idx="799">
                  <c:v>350</c:v>
                </c:pt>
                <c:pt idx="800">
                  <c:v>350</c:v>
                </c:pt>
                <c:pt idx="801">
                  <c:v>437</c:v>
                </c:pt>
                <c:pt idx="802">
                  <c:v>350</c:v>
                </c:pt>
                <c:pt idx="803">
                  <c:v>437</c:v>
                </c:pt>
                <c:pt idx="804">
                  <c:v>350</c:v>
                </c:pt>
                <c:pt idx="805">
                  <c:v>350</c:v>
                </c:pt>
                <c:pt idx="806">
                  <c:v>350</c:v>
                </c:pt>
                <c:pt idx="807">
                  <c:v>437</c:v>
                </c:pt>
                <c:pt idx="808">
                  <c:v>350</c:v>
                </c:pt>
                <c:pt idx="809">
                  <c:v>350</c:v>
                </c:pt>
                <c:pt idx="810">
                  <c:v>350</c:v>
                </c:pt>
                <c:pt idx="811">
                  <c:v>437</c:v>
                </c:pt>
                <c:pt idx="812">
                  <c:v>350</c:v>
                </c:pt>
                <c:pt idx="813">
                  <c:v>350</c:v>
                </c:pt>
                <c:pt idx="814">
                  <c:v>350</c:v>
                </c:pt>
                <c:pt idx="815">
                  <c:v>350</c:v>
                </c:pt>
                <c:pt idx="816">
                  <c:v>437</c:v>
                </c:pt>
                <c:pt idx="817">
                  <c:v>350</c:v>
                </c:pt>
                <c:pt idx="818">
                  <c:v>437</c:v>
                </c:pt>
                <c:pt idx="819">
                  <c:v>350</c:v>
                </c:pt>
                <c:pt idx="820">
                  <c:v>350</c:v>
                </c:pt>
                <c:pt idx="821">
                  <c:v>350</c:v>
                </c:pt>
                <c:pt idx="822">
                  <c:v>350</c:v>
                </c:pt>
                <c:pt idx="823">
                  <c:v>437</c:v>
                </c:pt>
                <c:pt idx="824">
                  <c:v>437</c:v>
                </c:pt>
                <c:pt idx="825">
                  <c:v>350</c:v>
                </c:pt>
                <c:pt idx="826">
                  <c:v>350</c:v>
                </c:pt>
                <c:pt idx="827">
                  <c:v>437</c:v>
                </c:pt>
                <c:pt idx="828">
                  <c:v>350</c:v>
                </c:pt>
                <c:pt idx="829">
                  <c:v>437</c:v>
                </c:pt>
                <c:pt idx="830">
                  <c:v>350</c:v>
                </c:pt>
                <c:pt idx="831">
                  <c:v>437</c:v>
                </c:pt>
                <c:pt idx="832">
                  <c:v>350</c:v>
                </c:pt>
                <c:pt idx="833">
                  <c:v>437</c:v>
                </c:pt>
                <c:pt idx="834">
                  <c:v>350</c:v>
                </c:pt>
                <c:pt idx="835">
                  <c:v>437</c:v>
                </c:pt>
                <c:pt idx="836">
                  <c:v>437</c:v>
                </c:pt>
                <c:pt idx="837">
                  <c:v>350</c:v>
                </c:pt>
                <c:pt idx="838">
                  <c:v>437</c:v>
                </c:pt>
                <c:pt idx="839">
                  <c:v>350</c:v>
                </c:pt>
                <c:pt idx="840">
                  <c:v>437</c:v>
                </c:pt>
                <c:pt idx="841">
                  <c:v>350</c:v>
                </c:pt>
                <c:pt idx="842">
                  <c:v>437</c:v>
                </c:pt>
                <c:pt idx="843">
                  <c:v>437</c:v>
                </c:pt>
                <c:pt idx="844">
                  <c:v>350</c:v>
                </c:pt>
                <c:pt idx="845">
                  <c:v>437</c:v>
                </c:pt>
                <c:pt idx="846">
                  <c:v>437</c:v>
                </c:pt>
                <c:pt idx="847">
                  <c:v>350</c:v>
                </c:pt>
                <c:pt idx="848">
                  <c:v>437</c:v>
                </c:pt>
                <c:pt idx="849">
                  <c:v>437</c:v>
                </c:pt>
                <c:pt idx="850">
                  <c:v>437</c:v>
                </c:pt>
                <c:pt idx="851">
                  <c:v>437</c:v>
                </c:pt>
                <c:pt idx="852">
                  <c:v>350</c:v>
                </c:pt>
                <c:pt idx="853">
                  <c:v>437</c:v>
                </c:pt>
                <c:pt idx="854">
                  <c:v>437</c:v>
                </c:pt>
                <c:pt idx="855">
                  <c:v>350</c:v>
                </c:pt>
                <c:pt idx="856">
                  <c:v>437</c:v>
                </c:pt>
                <c:pt idx="857">
                  <c:v>437</c:v>
                </c:pt>
                <c:pt idx="858">
                  <c:v>437</c:v>
                </c:pt>
                <c:pt idx="859">
                  <c:v>437</c:v>
                </c:pt>
                <c:pt idx="860">
                  <c:v>350</c:v>
                </c:pt>
                <c:pt idx="861">
                  <c:v>437</c:v>
                </c:pt>
                <c:pt idx="862">
                  <c:v>437</c:v>
                </c:pt>
                <c:pt idx="863">
                  <c:v>437</c:v>
                </c:pt>
                <c:pt idx="864">
                  <c:v>437</c:v>
                </c:pt>
                <c:pt idx="865">
                  <c:v>350</c:v>
                </c:pt>
                <c:pt idx="866">
                  <c:v>437</c:v>
                </c:pt>
                <c:pt idx="867">
                  <c:v>437</c:v>
                </c:pt>
                <c:pt idx="868">
                  <c:v>350</c:v>
                </c:pt>
                <c:pt idx="869">
                  <c:v>437</c:v>
                </c:pt>
                <c:pt idx="870">
                  <c:v>437</c:v>
                </c:pt>
                <c:pt idx="871">
                  <c:v>350</c:v>
                </c:pt>
                <c:pt idx="872">
                  <c:v>437</c:v>
                </c:pt>
                <c:pt idx="873">
                  <c:v>350</c:v>
                </c:pt>
                <c:pt idx="874">
                  <c:v>437</c:v>
                </c:pt>
                <c:pt idx="875">
                  <c:v>350</c:v>
                </c:pt>
                <c:pt idx="876">
                  <c:v>437</c:v>
                </c:pt>
                <c:pt idx="877">
                  <c:v>437</c:v>
                </c:pt>
                <c:pt idx="878">
                  <c:v>350</c:v>
                </c:pt>
                <c:pt idx="879">
                  <c:v>437</c:v>
                </c:pt>
                <c:pt idx="880">
                  <c:v>437</c:v>
                </c:pt>
                <c:pt idx="881">
                  <c:v>350</c:v>
                </c:pt>
                <c:pt idx="882">
                  <c:v>350</c:v>
                </c:pt>
                <c:pt idx="883">
                  <c:v>437</c:v>
                </c:pt>
                <c:pt idx="884">
                  <c:v>350</c:v>
                </c:pt>
                <c:pt idx="885">
                  <c:v>437</c:v>
                </c:pt>
                <c:pt idx="886">
                  <c:v>350</c:v>
                </c:pt>
                <c:pt idx="887">
                  <c:v>437</c:v>
                </c:pt>
                <c:pt idx="888">
                  <c:v>350</c:v>
                </c:pt>
                <c:pt idx="889">
                  <c:v>437</c:v>
                </c:pt>
                <c:pt idx="890">
                  <c:v>350</c:v>
                </c:pt>
                <c:pt idx="891">
                  <c:v>350</c:v>
                </c:pt>
                <c:pt idx="892">
                  <c:v>437</c:v>
                </c:pt>
                <c:pt idx="893">
                  <c:v>437</c:v>
                </c:pt>
                <c:pt idx="894">
                  <c:v>350</c:v>
                </c:pt>
                <c:pt idx="895">
                  <c:v>350</c:v>
                </c:pt>
                <c:pt idx="896">
                  <c:v>437</c:v>
                </c:pt>
                <c:pt idx="897">
                  <c:v>350</c:v>
                </c:pt>
                <c:pt idx="898">
                  <c:v>437</c:v>
                </c:pt>
                <c:pt idx="899">
                  <c:v>350</c:v>
                </c:pt>
                <c:pt idx="900">
                  <c:v>437</c:v>
                </c:pt>
                <c:pt idx="901">
                  <c:v>437</c:v>
                </c:pt>
                <c:pt idx="902">
                  <c:v>350</c:v>
                </c:pt>
                <c:pt idx="903">
                  <c:v>350</c:v>
                </c:pt>
                <c:pt idx="904">
                  <c:v>437</c:v>
                </c:pt>
                <c:pt idx="905">
                  <c:v>437</c:v>
                </c:pt>
                <c:pt idx="906">
                  <c:v>350</c:v>
                </c:pt>
                <c:pt idx="907">
                  <c:v>437</c:v>
                </c:pt>
                <c:pt idx="908">
                  <c:v>437</c:v>
                </c:pt>
                <c:pt idx="909">
                  <c:v>350</c:v>
                </c:pt>
                <c:pt idx="910">
                  <c:v>437</c:v>
                </c:pt>
                <c:pt idx="911">
                  <c:v>437</c:v>
                </c:pt>
                <c:pt idx="912">
                  <c:v>350</c:v>
                </c:pt>
                <c:pt idx="913">
                  <c:v>437</c:v>
                </c:pt>
                <c:pt idx="914">
                  <c:v>437</c:v>
                </c:pt>
                <c:pt idx="915">
                  <c:v>437</c:v>
                </c:pt>
                <c:pt idx="916">
                  <c:v>437</c:v>
                </c:pt>
                <c:pt idx="917">
                  <c:v>350</c:v>
                </c:pt>
                <c:pt idx="918">
                  <c:v>525</c:v>
                </c:pt>
                <c:pt idx="919">
                  <c:v>350</c:v>
                </c:pt>
                <c:pt idx="920">
                  <c:v>437</c:v>
                </c:pt>
                <c:pt idx="921">
                  <c:v>437</c:v>
                </c:pt>
                <c:pt idx="922">
                  <c:v>437</c:v>
                </c:pt>
                <c:pt idx="923">
                  <c:v>437</c:v>
                </c:pt>
                <c:pt idx="924">
                  <c:v>350</c:v>
                </c:pt>
                <c:pt idx="925">
                  <c:v>437</c:v>
                </c:pt>
                <c:pt idx="926">
                  <c:v>437</c:v>
                </c:pt>
                <c:pt idx="927">
                  <c:v>350</c:v>
                </c:pt>
                <c:pt idx="928">
                  <c:v>525</c:v>
                </c:pt>
                <c:pt idx="929">
                  <c:v>350</c:v>
                </c:pt>
                <c:pt idx="930">
                  <c:v>437</c:v>
                </c:pt>
                <c:pt idx="931">
                  <c:v>437</c:v>
                </c:pt>
                <c:pt idx="932">
                  <c:v>437</c:v>
                </c:pt>
                <c:pt idx="933">
                  <c:v>437</c:v>
                </c:pt>
                <c:pt idx="934">
                  <c:v>350</c:v>
                </c:pt>
                <c:pt idx="935">
                  <c:v>437</c:v>
                </c:pt>
                <c:pt idx="936">
                  <c:v>437</c:v>
                </c:pt>
                <c:pt idx="937">
                  <c:v>437</c:v>
                </c:pt>
                <c:pt idx="938">
                  <c:v>437</c:v>
                </c:pt>
                <c:pt idx="939">
                  <c:v>350</c:v>
                </c:pt>
                <c:pt idx="940">
                  <c:v>437</c:v>
                </c:pt>
                <c:pt idx="941">
                  <c:v>437</c:v>
                </c:pt>
                <c:pt idx="942">
                  <c:v>437</c:v>
                </c:pt>
                <c:pt idx="943">
                  <c:v>437</c:v>
                </c:pt>
                <c:pt idx="944">
                  <c:v>437</c:v>
                </c:pt>
                <c:pt idx="945">
                  <c:v>437</c:v>
                </c:pt>
                <c:pt idx="946">
                  <c:v>437</c:v>
                </c:pt>
                <c:pt idx="947">
                  <c:v>437</c:v>
                </c:pt>
                <c:pt idx="948">
                  <c:v>350</c:v>
                </c:pt>
                <c:pt idx="949">
                  <c:v>525</c:v>
                </c:pt>
                <c:pt idx="950">
                  <c:v>350</c:v>
                </c:pt>
                <c:pt idx="951">
                  <c:v>437</c:v>
                </c:pt>
                <c:pt idx="952">
                  <c:v>437</c:v>
                </c:pt>
                <c:pt idx="953">
                  <c:v>437</c:v>
                </c:pt>
                <c:pt idx="954">
                  <c:v>437</c:v>
                </c:pt>
                <c:pt idx="955">
                  <c:v>350</c:v>
                </c:pt>
                <c:pt idx="956">
                  <c:v>437</c:v>
                </c:pt>
                <c:pt idx="957">
                  <c:v>437</c:v>
                </c:pt>
                <c:pt idx="958">
                  <c:v>350</c:v>
                </c:pt>
                <c:pt idx="959">
                  <c:v>350</c:v>
                </c:pt>
                <c:pt idx="960">
                  <c:v>437</c:v>
                </c:pt>
                <c:pt idx="961">
                  <c:v>437</c:v>
                </c:pt>
                <c:pt idx="962">
                  <c:v>350</c:v>
                </c:pt>
                <c:pt idx="963">
                  <c:v>437</c:v>
                </c:pt>
                <c:pt idx="964">
                  <c:v>350</c:v>
                </c:pt>
                <c:pt idx="965">
                  <c:v>437</c:v>
                </c:pt>
                <c:pt idx="966">
                  <c:v>350</c:v>
                </c:pt>
                <c:pt idx="967">
                  <c:v>350</c:v>
                </c:pt>
                <c:pt idx="968">
                  <c:v>437</c:v>
                </c:pt>
                <c:pt idx="969">
                  <c:v>350</c:v>
                </c:pt>
                <c:pt idx="970">
                  <c:v>437</c:v>
                </c:pt>
                <c:pt idx="971">
                  <c:v>350</c:v>
                </c:pt>
                <c:pt idx="972">
                  <c:v>437</c:v>
                </c:pt>
                <c:pt idx="973">
                  <c:v>350</c:v>
                </c:pt>
                <c:pt idx="974">
                  <c:v>437</c:v>
                </c:pt>
                <c:pt idx="975">
                  <c:v>350</c:v>
                </c:pt>
                <c:pt idx="976">
                  <c:v>350</c:v>
                </c:pt>
                <c:pt idx="977">
                  <c:v>437</c:v>
                </c:pt>
                <c:pt idx="978">
                  <c:v>437</c:v>
                </c:pt>
                <c:pt idx="979">
                  <c:v>350</c:v>
                </c:pt>
                <c:pt idx="980">
                  <c:v>437</c:v>
                </c:pt>
                <c:pt idx="981">
                  <c:v>350</c:v>
                </c:pt>
                <c:pt idx="982">
                  <c:v>437</c:v>
                </c:pt>
                <c:pt idx="983">
                  <c:v>350</c:v>
                </c:pt>
                <c:pt idx="984">
                  <c:v>437</c:v>
                </c:pt>
                <c:pt idx="985">
                  <c:v>437</c:v>
                </c:pt>
                <c:pt idx="986">
                  <c:v>350</c:v>
                </c:pt>
                <c:pt idx="987">
                  <c:v>350</c:v>
                </c:pt>
                <c:pt idx="988">
                  <c:v>437</c:v>
                </c:pt>
                <c:pt idx="989">
                  <c:v>437</c:v>
                </c:pt>
                <c:pt idx="990">
                  <c:v>350</c:v>
                </c:pt>
                <c:pt idx="991">
                  <c:v>350</c:v>
                </c:pt>
                <c:pt idx="992">
                  <c:v>437</c:v>
                </c:pt>
                <c:pt idx="993">
                  <c:v>437</c:v>
                </c:pt>
                <c:pt idx="994">
                  <c:v>350</c:v>
                </c:pt>
                <c:pt idx="995">
                  <c:v>437</c:v>
                </c:pt>
                <c:pt idx="996">
                  <c:v>350</c:v>
                </c:pt>
                <c:pt idx="997">
                  <c:v>437</c:v>
                </c:pt>
                <c:pt idx="998">
                  <c:v>350</c:v>
                </c:pt>
                <c:pt idx="999">
                  <c:v>437</c:v>
                </c:pt>
                <c:pt idx="1000">
                  <c:v>350</c:v>
                </c:pt>
                <c:pt idx="1001">
                  <c:v>437</c:v>
                </c:pt>
                <c:pt idx="1002">
                  <c:v>350</c:v>
                </c:pt>
                <c:pt idx="1003">
                  <c:v>437</c:v>
                </c:pt>
                <c:pt idx="1004">
                  <c:v>437</c:v>
                </c:pt>
                <c:pt idx="1005">
                  <c:v>350</c:v>
                </c:pt>
                <c:pt idx="1006">
                  <c:v>437</c:v>
                </c:pt>
                <c:pt idx="1007">
                  <c:v>437</c:v>
                </c:pt>
                <c:pt idx="1008">
                  <c:v>437</c:v>
                </c:pt>
                <c:pt idx="1009">
                  <c:v>437</c:v>
                </c:pt>
                <c:pt idx="1010">
                  <c:v>350</c:v>
                </c:pt>
                <c:pt idx="1011">
                  <c:v>437</c:v>
                </c:pt>
                <c:pt idx="1012">
                  <c:v>437</c:v>
                </c:pt>
                <c:pt idx="1013">
                  <c:v>350</c:v>
                </c:pt>
                <c:pt idx="1014">
                  <c:v>437</c:v>
                </c:pt>
                <c:pt idx="1015">
                  <c:v>437</c:v>
                </c:pt>
                <c:pt idx="1016">
                  <c:v>350</c:v>
                </c:pt>
                <c:pt idx="1017">
                  <c:v>437</c:v>
                </c:pt>
                <c:pt idx="1018">
                  <c:v>437</c:v>
                </c:pt>
                <c:pt idx="1019">
                  <c:v>350</c:v>
                </c:pt>
                <c:pt idx="1020">
                  <c:v>525</c:v>
                </c:pt>
                <c:pt idx="1021">
                  <c:v>350</c:v>
                </c:pt>
                <c:pt idx="1022">
                  <c:v>437</c:v>
                </c:pt>
                <c:pt idx="1023">
                  <c:v>350</c:v>
                </c:pt>
                <c:pt idx="1024">
                  <c:v>437</c:v>
                </c:pt>
                <c:pt idx="1025">
                  <c:v>350</c:v>
                </c:pt>
                <c:pt idx="1026">
                  <c:v>437</c:v>
                </c:pt>
                <c:pt idx="1027">
                  <c:v>437</c:v>
                </c:pt>
                <c:pt idx="1028">
                  <c:v>350</c:v>
                </c:pt>
                <c:pt idx="1029">
                  <c:v>437</c:v>
                </c:pt>
                <c:pt idx="1030">
                  <c:v>350</c:v>
                </c:pt>
                <c:pt idx="1031">
                  <c:v>437</c:v>
                </c:pt>
                <c:pt idx="1032">
                  <c:v>350</c:v>
                </c:pt>
                <c:pt idx="1033">
                  <c:v>437</c:v>
                </c:pt>
                <c:pt idx="1034">
                  <c:v>350</c:v>
                </c:pt>
                <c:pt idx="1035">
                  <c:v>437</c:v>
                </c:pt>
                <c:pt idx="1036">
                  <c:v>350</c:v>
                </c:pt>
                <c:pt idx="1037">
                  <c:v>437</c:v>
                </c:pt>
                <c:pt idx="1038">
                  <c:v>350</c:v>
                </c:pt>
                <c:pt idx="1039">
                  <c:v>437</c:v>
                </c:pt>
                <c:pt idx="1040">
                  <c:v>350</c:v>
                </c:pt>
                <c:pt idx="1041">
                  <c:v>437</c:v>
                </c:pt>
                <c:pt idx="1042">
                  <c:v>350</c:v>
                </c:pt>
                <c:pt idx="1043">
                  <c:v>437</c:v>
                </c:pt>
                <c:pt idx="1044">
                  <c:v>350</c:v>
                </c:pt>
                <c:pt idx="1045">
                  <c:v>350</c:v>
                </c:pt>
                <c:pt idx="1046">
                  <c:v>437</c:v>
                </c:pt>
                <c:pt idx="1047">
                  <c:v>437</c:v>
                </c:pt>
                <c:pt idx="1048">
                  <c:v>350</c:v>
                </c:pt>
                <c:pt idx="1049">
                  <c:v>350</c:v>
                </c:pt>
                <c:pt idx="1050">
                  <c:v>350</c:v>
                </c:pt>
                <c:pt idx="1051">
                  <c:v>437</c:v>
                </c:pt>
                <c:pt idx="1052">
                  <c:v>350</c:v>
                </c:pt>
                <c:pt idx="1053">
                  <c:v>437</c:v>
                </c:pt>
                <c:pt idx="1054">
                  <c:v>350</c:v>
                </c:pt>
                <c:pt idx="1055">
                  <c:v>350</c:v>
                </c:pt>
                <c:pt idx="1056">
                  <c:v>437</c:v>
                </c:pt>
                <c:pt idx="1057">
                  <c:v>350</c:v>
                </c:pt>
                <c:pt idx="1058">
                  <c:v>437</c:v>
                </c:pt>
                <c:pt idx="1059">
                  <c:v>350</c:v>
                </c:pt>
                <c:pt idx="1060">
                  <c:v>350</c:v>
                </c:pt>
                <c:pt idx="1061">
                  <c:v>350</c:v>
                </c:pt>
                <c:pt idx="1062">
                  <c:v>437</c:v>
                </c:pt>
                <c:pt idx="1063">
                  <c:v>350</c:v>
                </c:pt>
                <c:pt idx="1064">
                  <c:v>437</c:v>
                </c:pt>
                <c:pt idx="1065">
                  <c:v>350</c:v>
                </c:pt>
                <c:pt idx="1066">
                  <c:v>350</c:v>
                </c:pt>
                <c:pt idx="1067">
                  <c:v>350</c:v>
                </c:pt>
                <c:pt idx="1068">
                  <c:v>437</c:v>
                </c:pt>
                <c:pt idx="1069">
                  <c:v>350</c:v>
                </c:pt>
                <c:pt idx="1070">
                  <c:v>437</c:v>
                </c:pt>
                <c:pt idx="1071">
                  <c:v>350</c:v>
                </c:pt>
                <c:pt idx="1072">
                  <c:v>350</c:v>
                </c:pt>
                <c:pt idx="1073">
                  <c:v>350</c:v>
                </c:pt>
                <c:pt idx="1074">
                  <c:v>437</c:v>
                </c:pt>
                <c:pt idx="1075">
                  <c:v>350</c:v>
                </c:pt>
                <c:pt idx="1076">
                  <c:v>437</c:v>
                </c:pt>
                <c:pt idx="1077">
                  <c:v>350</c:v>
                </c:pt>
                <c:pt idx="1078">
                  <c:v>350</c:v>
                </c:pt>
                <c:pt idx="1079">
                  <c:v>437</c:v>
                </c:pt>
                <c:pt idx="1080">
                  <c:v>350</c:v>
                </c:pt>
                <c:pt idx="1081">
                  <c:v>437</c:v>
                </c:pt>
                <c:pt idx="1082">
                  <c:v>350</c:v>
                </c:pt>
                <c:pt idx="1083">
                  <c:v>350</c:v>
                </c:pt>
                <c:pt idx="1084">
                  <c:v>437</c:v>
                </c:pt>
                <c:pt idx="1085">
                  <c:v>437</c:v>
                </c:pt>
                <c:pt idx="1086">
                  <c:v>350</c:v>
                </c:pt>
                <c:pt idx="1087">
                  <c:v>437</c:v>
                </c:pt>
                <c:pt idx="1088">
                  <c:v>437</c:v>
                </c:pt>
                <c:pt idx="1089">
                  <c:v>350</c:v>
                </c:pt>
                <c:pt idx="1090">
                  <c:v>437</c:v>
                </c:pt>
                <c:pt idx="1091">
                  <c:v>437</c:v>
                </c:pt>
                <c:pt idx="1092">
                  <c:v>350</c:v>
                </c:pt>
                <c:pt idx="1093">
                  <c:v>437</c:v>
                </c:pt>
                <c:pt idx="1094">
                  <c:v>437</c:v>
                </c:pt>
                <c:pt idx="1095">
                  <c:v>437</c:v>
                </c:pt>
                <c:pt idx="1096">
                  <c:v>437</c:v>
                </c:pt>
                <c:pt idx="1097">
                  <c:v>350</c:v>
                </c:pt>
                <c:pt idx="1098">
                  <c:v>437</c:v>
                </c:pt>
                <c:pt idx="1099">
                  <c:v>437</c:v>
                </c:pt>
                <c:pt idx="1100">
                  <c:v>437</c:v>
                </c:pt>
                <c:pt idx="1101">
                  <c:v>437</c:v>
                </c:pt>
                <c:pt idx="1102">
                  <c:v>350</c:v>
                </c:pt>
                <c:pt idx="1103">
                  <c:v>437</c:v>
                </c:pt>
                <c:pt idx="1104">
                  <c:v>437</c:v>
                </c:pt>
                <c:pt idx="1105">
                  <c:v>437</c:v>
                </c:pt>
                <c:pt idx="1106">
                  <c:v>437</c:v>
                </c:pt>
                <c:pt idx="1107">
                  <c:v>350</c:v>
                </c:pt>
                <c:pt idx="1108">
                  <c:v>437</c:v>
                </c:pt>
                <c:pt idx="1109">
                  <c:v>437</c:v>
                </c:pt>
                <c:pt idx="1110">
                  <c:v>437</c:v>
                </c:pt>
                <c:pt idx="1111">
                  <c:v>437</c:v>
                </c:pt>
                <c:pt idx="1112">
                  <c:v>350</c:v>
                </c:pt>
                <c:pt idx="1113">
                  <c:v>437</c:v>
                </c:pt>
                <c:pt idx="1114">
                  <c:v>437</c:v>
                </c:pt>
                <c:pt idx="1115">
                  <c:v>437</c:v>
                </c:pt>
                <c:pt idx="1116">
                  <c:v>437</c:v>
                </c:pt>
                <c:pt idx="1117">
                  <c:v>350</c:v>
                </c:pt>
                <c:pt idx="1118">
                  <c:v>437</c:v>
                </c:pt>
                <c:pt idx="1119">
                  <c:v>437</c:v>
                </c:pt>
                <c:pt idx="1120">
                  <c:v>350</c:v>
                </c:pt>
                <c:pt idx="1121">
                  <c:v>437</c:v>
                </c:pt>
                <c:pt idx="1122">
                  <c:v>437</c:v>
                </c:pt>
                <c:pt idx="1123">
                  <c:v>350</c:v>
                </c:pt>
                <c:pt idx="1124">
                  <c:v>350</c:v>
                </c:pt>
                <c:pt idx="1125">
                  <c:v>437</c:v>
                </c:pt>
                <c:pt idx="1126">
                  <c:v>437</c:v>
                </c:pt>
                <c:pt idx="1127">
                  <c:v>350</c:v>
                </c:pt>
                <c:pt idx="1128">
                  <c:v>437</c:v>
                </c:pt>
                <c:pt idx="1129">
                  <c:v>350</c:v>
                </c:pt>
                <c:pt idx="1130">
                  <c:v>437</c:v>
                </c:pt>
                <c:pt idx="1131">
                  <c:v>350</c:v>
                </c:pt>
                <c:pt idx="1132">
                  <c:v>350</c:v>
                </c:pt>
                <c:pt idx="1133">
                  <c:v>437</c:v>
                </c:pt>
                <c:pt idx="1134">
                  <c:v>350</c:v>
                </c:pt>
                <c:pt idx="1135">
                  <c:v>437</c:v>
                </c:pt>
                <c:pt idx="1136">
                  <c:v>350</c:v>
                </c:pt>
                <c:pt idx="1137">
                  <c:v>437</c:v>
                </c:pt>
                <c:pt idx="1138">
                  <c:v>350</c:v>
                </c:pt>
                <c:pt idx="1139">
                  <c:v>437</c:v>
                </c:pt>
                <c:pt idx="1140">
                  <c:v>350</c:v>
                </c:pt>
                <c:pt idx="1141">
                  <c:v>350</c:v>
                </c:pt>
                <c:pt idx="1142">
                  <c:v>437</c:v>
                </c:pt>
                <c:pt idx="1143">
                  <c:v>350</c:v>
                </c:pt>
                <c:pt idx="1144">
                  <c:v>437</c:v>
                </c:pt>
                <c:pt idx="1145">
                  <c:v>350</c:v>
                </c:pt>
                <c:pt idx="1146">
                  <c:v>350</c:v>
                </c:pt>
                <c:pt idx="1147">
                  <c:v>350</c:v>
                </c:pt>
                <c:pt idx="1148">
                  <c:v>437</c:v>
                </c:pt>
                <c:pt idx="1149">
                  <c:v>350</c:v>
                </c:pt>
                <c:pt idx="1150">
                  <c:v>437</c:v>
                </c:pt>
                <c:pt idx="1151">
                  <c:v>350</c:v>
                </c:pt>
                <c:pt idx="1152">
                  <c:v>350</c:v>
                </c:pt>
                <c:pt idx="1153">
                  <c:v>437</c:v>
                </c:pt>
                <c:pt idx="1154">
                  <c:v>437</c:v>
                </c:pt>
                <c:pt idx="1155">
                  <c:v>350</c:v>
                </c:pt>
                <c:pt idx="1156">
                  <c:v>437</c:v>
                </c:pt>
                <c:pt idx="1157">
                  <c:v>437</c:v>
                </c:pt>
                <c:pt idx="1158">
                  <c:v>350</c:v>
                </c:pt>
                <c:pt idx="1159">
                  <c:v>437</c:v>
                </c:pt>
                <c:pt idx="1160">
                  <c:v>437</c:v>
                </c:pt>
                <c:pt idx="1161">
                  <c:v>437</c:v>
                </c:pt>
                <c:pt idx="1162">
                  <c:v>437</c:v>
                </c:pt>
                <c:pt idx="1163">
                  <c:v>350</c:v>
                </c:pt>
                <c:pt idx="1164">
                  <c:v>525</c:v>
                </c:pt>
                <c:pt idx="1165">
                  <c:v>350</c:v>
                </c:pt>
                <c:pt idx="1166">
                  <c:v>437</c:v>
                </c:pt>
                <c:pt idx="1167">
                  <c:v>437</c:v>
                </c:pt>
                <c:pt idx="1168">
                  <c:v>437</c:v>
                </c:pt>
                <c:pt idx="1169">
                  <c:v>437</c:v>
                </c:pt>
                <c:pt idx="1170">
                  <c:v>350</c:v>
                </c:pt>
                <c:pt idx="1171">
                  <c:v>437</c:v>
                </c:pt>
                <c:pt idx="1172">
                  <c:v>437</c:v>
                </c:pt>
                <c:pt idx="1173">
                  <c:v>437</c:v>
                </c:pt>
                <c:pt idx="1174">
                  <c:v>437</c:v>
                </c:pt>
                <c:pt idx="1175">
                  <c:v>437</c:v>
                </c:pt>
                <c:pt idx="1176">
                  <c:v>437</c:v>
                </c:pt>
                <c:pt idx="1177">
                  <c:v>350</c:v>
                </c:pt>
                <c:pt idx="1178">
                  <c:v>437</c:v>
                </c:pt>
                <c:pt idx="1179">
                  <c:v>437</c:v>
                </c:pt>
                <c:pt idx="1180">
                  <c:v>437</c:v>
                </c:pt>
                <c:pt idx="1181">
                  <c:v>437</c:v>
                </c:pt>
                <c:pt idx="1182">
                  <c:v>350</c:v>
                </c:pt>
                <c:pt idx="1183">
                  <c:v>437</c:v>
                </c:pt>
                <c:pt idx="1184">
                  <c:v>437</c:v>
                </c:pt>
                <c:pt idx="1185">
                  <c:v>350</c:v>
                </c:pt>
                <c:pt idx="1186">
                  <c:v>437</c:v>
                </c:pt>
                <c:pt idx="1187">
                  <c:v>437</c:v>
                </c:pt>
                <c:pt idx="1188">
                  <c:v>437</c:v>
                </c:pt>
                <c:pt idx="1189">
                  <c:v>437</c:v>
                </c:pt>
                <c:pt idx="1190">
                  <c:v>350</c:v>
                </c:pt>
                <c:pt idx="1191">
                  <c:v>437</c:v>
                </c:pt>
                <c:pt idx="1192">
                  <c:v>437</c:v>
                </c:pt>
                <c:pt idx="1193">
                  <c:v>350</c:v>
                </c:pt>
                <c:pt idx="1194">
                  <c:v>437</c:v>
                </c:pt>
                <c:pt idx="1195">
                  <c:v>437</c:v>
                </c:pt>
                <c:pt idx="1196">
                  <c:v>350</c:v>
                </c:pt>
                <c:pt idx="1197">
                  <c:v>437</c:v>
                </c:pt>
                <c:pt idx="1198">
                  <c:v>437</c:v>
                </c:pt>
                <c:pt idx="1199">
                  <c:v>350</c:v>
                </c:pt>
                <c:pt idx="1200">
                  <c:v>437</c:v>
                </c:pt>
                <c:pt idx="1201">
                  <c:v>437</c:v>
                </c:pt>
                <c:pt idx="1202">
                  <c:v>350</c:v>
                </c:pt>
                <c:pt idx="1203">
                  <c:v>437</c:v>
                </c:pt>
                <c:pt idx="1204">
                  <c:v>350</c:v>
                </c:pt>
                <c:pt idx="1205">
                  <c:v>437</c:v>
                </c:pt>
                <c:pt idx="1206">
                  <c:v>350</c:v>
                </c:pt>
                <c:pt idx="1207">
                  <c:v>437</c:v>
                </c:pt>
                <c:pt idx="1208">
                  <c:v>437</c:v>
                </c:pt>
                <c:pt idx="1209">
                  <c:v>350</c:v>
                </c:pt>
                <c:pt idx="1210">
                  <c:v>350</c:v>
                </c:pt>
                <c:pt idx="1211">
                  <c:v>437</c:v>
                </c:pt>
                <c:pt idx="1212">
                  <c:v>437</c:v>
                </c:pt>
                <c:pt idx="1213">
                  <c:v>350</c:v>
                </c:pt>
                <c:pt idx="1214">
                  <c:v>437</c:v>
                </c:pt>
                <c:pt idx="1215">
                  <c:v>350</c:v>
                </c:pt>
                <c:pt idx="1216">
                  <c:v>437</c:v>
                </c:pt>
                <c:pt idx="1217">
                  <c:v>350</c:v>
                </c:pt>
                <c:pt idx="1218">
                  <c:v>350</c:v>
                </c:pt>
                <c:pt idx="1219">
                  <c:v>437</c:v>
                </c:pt>
                <c:pt idx="1220">
                  <c:v>350</c:v>
                </c:pt>
                <c:pt idx="1221">
                  <c:v>437</c:v>
                </c:pt>
                <c:pt idx="1222">
                  <c:v>350</c:v>
                </c:pt>
                <c:pt idx="1223">
                  <c:v>350</c:v>
                </c:pt>
                <c:pt idx="1224">
                  <c:v>437</c:v>
                </c:pt>
                <c:pt idx="1225">
                  <c:v>350</c:v>
                </c:pt>
                <c:pt idx="1226">
                  <c:v>437</c:v>
                </c:pt>
                <c:pt idx="1227">
                  <c:v>350</c:v>
                </c:pt>
                <c:pt idx="1228">
                  <c:v>350</c:v>
                </c:pt>
                <c:pt idx="1229">
                  <c:v>350</c:v>
                </c:pt>
                <c:pt idx="1230">
                  <c:v>437</c:v>
                </c:pt>
                <c:pt idx="1231">
                  <c:v>350</c:v>
                </c:pt>
                <c:pt idx="1232">
                  <c:v>437</c:v>
                </c:pt>
                <c:pt idx="1233">
                  <c:v>350</c:v>
                </c:pt>
                <c:pt idx="1234">
                  <c:v>350</c:v>
                </c:pt>
                <c:pt idx="1235">
                  <c:v>437</c:v>
                </c:pt>
                <c:pt idx="1236">
                  <c:v>437</c:v>
                </c:pt>
                <c:pt idx="1237">
                  <c:v>350</c:v>
                </c:pt>
                <c:pt idx="1238">
                  <c:v>350</c:v>
                </c:pt>
                <c:pt idx="1239">
                  <c:v>437</c:v>
                </c:pt>
                <c:pt idx="1240">
                  <c:v>437</c:v>
                </c:pt>
                <c:pt idx="1241">
                  <c:v>350</c:v>
                </c:pt>
                <c:pt idx="1242">
                  <c:v>437</c:v>
                </c:pt>
                <c:pt idx="1243">
                  <c:v>350</c:v>
                </c:pt>
                <c:pt idx="1244">
                  <c:v>437</c:v>
                </c:pt>
                <c:pt idx="1245">
                  <c:v>350</c:v>
                </c:pt>
                <c:pt idx="1246">
                  <c:v>437</c:v>
                </c:pt>
                <c:pt idx="1247">
                  <c:v>437</c:v>
                </c:pt>
                <c:pt idx="1248">
                  <c:v>350</c:v>
                </c:pt>
                <c:pt idx="1249">
                  <c:v>350</c:v>
                </c:pt>
                <c:pt idx="1250">
                  <c:v>437</c:v>
                </c:pt>
                <c:pt idx="1251">
                  <c:v>437</c:v>
                </c:pt>
                <c:pt idx="1252">
                  <c:v>350</c:v>
                </c:pt>
                <c:pt idx="1253">
                  <c:v>437</c:v>
                </c:pt>
                <c:pt idx="1254">
                  <c:v>437</c:v>
                </c:pt>
                <c:pt idx="1255">
                  <c:v>350</c:v>
                </c:pt>
                <c:pt idx="1256">
                  <c:v>350</c:v>
                </c:pt>
                <c:pt idx="1257">
                  <c:v>437</c:v>
                </c:pt>
                <c:pt idx="1258">
                  <c:v>350</c:v>
                </c:pt>
                <c:pt idx="1259">
                  <c:v>437</c:v>
                </c:pt>
                <c:pt idx="1260">
                  <c:v>350</c:v>
                </c:pt>
                <c:pt idx="1261">
                  <c:v>437</c:v>
                </c:pt>
                <c:pt idx="1262">
                  <c:v>350</c:v>
                </c:pt>
                <c:pt idx="1263">
                  <c:v>437</c:v>
                </c:pt>
                <c:pt idx="1264">
                  <c:v>350</c:v>
                </c:pt>
                <c:pt idx="1265">
                  <c:v>437</c:v>
                </c:pt>
                <c:pt idx="1266">
                  <c:v>350</c:v>
                </c:pt>
                <c:pt idx="1267">
                  <c:v>437</c:v>
                </c:pt>
                <c:pt idx="1268">
                  <c:v>350</c:v>
                </c:pt>
                <c:pt idx="1269">
                  <c:v>437</c:v>
                </c:pt>
                <c:pt idx="1270">
                  <c:v>437</c:v>
                </c:pt>
                <c:pt idx="1271">
                  <c:v>350</c:v>
                </c:pt>
                <c:pt idx="1272">
                  <c:v>350</c:v>
                </c:pt>
                <c:pt idx="1273">
                  <c:v>437</c:v>
                </c:pt>
                <c:pt idx="1274">
                  <c:v>437</c:v>
                </c:pt>
                <c:pt idx="1275">
                  <c:v>350</c:v>
                </c:pt>
                <c:pt idx="1276">
                  <c:v>350</c:v>
                </c:pt>
                <c:pt idx="1277">
                  <c:v>437</c:v>
                </c:pt>
                <c:pt idx="1278">
                  <c:v>437</c:v>
                </c:pt>
                <c:pt idx="1279">
                  <c:v>350</c:v>
                </c:pt>
                <c:pt idx="1280">
                  <c:v>437</c:v>
                </c:pt>
                <c:pt idx="1281">
                  <c:v>437</c:v>
                </c:pt>
                <c:pt idx="1282">
                  <c:v>350</c:v>
                </c:pt>
                <c:pt idx="1283">
                  <c:v>350</c:v>
                </c:pt>
                <c:pt idx="1284">
                  <c:v>437</c:v>
                </c:pt>
                <c:pt idx="1285">
                  <c:v>350</c:v>
                </c:pt>
                <c:pt idx="1286">
                  <c:v>437</c:v>
                </c:pt>
                <c:pt idx="1287">
                  <c:v>350</c:v>
                </c:pt>
                <c:pt idx="1288">
                  <c:v>350</c:v>
                </c:pt>
                <c:pt idx="1289">
                  <c:v>350</c:v>
                </c:pt>
                <c:pt idx="1290">
                  <c:v>350</c:v>
                </c:pt>
                <c:pt idx="1291">
                  <c:v>437</c:v>
                </c:pt>
                <c:pt idx="1292">
                  <c:v>350</c:v>
                </c:pt>
                <c:pt idx="1293">
                  <c:v>350</c:v>
                </c:pt>
                <c:pt idx="1294">
                  <c:v>350</c:v>
                </c:pt>
                <c:pt idx="1295">
                  <c:v>350</c:v>
                </c:pt>
                <c:pt idx="1296">
                  <c:v>437</c:v>
                </c:pt>
                <c:pt idx="1297">
                  <c:v>350</c:v>
                </c:pt>
                <c:pt idx="1298">
                  <c:v>350</c:v>
                </c:pt>
                <c:pt idx="1299">
                  <c:v>350</c:v>
                </c:pt>
                <c:pt idx="1300">
                  <c:v>262</c:v>
                </c:pt>
                <c:pt idx="1301">
                  <c:v>350</c:v>
                </c:pt>
                <c:pt idx="1302">
                  <c:v>350</c:v>
                </c:pt>
                <c:pt idx="1303">
                  <c:v>262</c:v>
                </c:pt>
                <c:pt idx="1304">
                  <c:v>350</c:v>
                </c:pt>
                <c:pt idx="1305">
                  <c:v>350</c:v>
                </c:pt>
                <c:pt idx="1306">
                  <c:v>262</c:v>
                </c:pt>
                <c:pt idx="1307">
                  <c:v>262</c:v>
                </c:pt>
                <c:pt idx="1308">
                  <c:v>350</c:v>
                </c:pt>
                <c:pt idx="1309">
                  <c:v>262</c:v>
                </c:pt>
                <c:pt idx="1310">
                  <c:v>262</c:v>
                </c:pt>
                <c:pt idx="1311">
                  <c:v>350</c:v>
                </c:pt>
                <c:pt idx="1312">
                  <c:v>262</c:v>
                </c:pt>
                <c:pt idx="1313">
                  <c:v>262</c:v>
                </c:pt>
                <c:pt idx="1314">
                  <c:v>262</c:v>
                </c:pt>
                <c:pt idx="1315">
                  <c:v>262</c:v>
                </c:pt>
                <c:pt idx="1316">
                  <c:v>262</c:v>
                </c:pt>
                <c:pt idx="1317">
                  <c:v>262</c:v>
                </c:pt>
                <c:pt idx="1318">
                  <c:v>262</c:v>
                </c:pt>
                <c:pt idx="1319">
                  <c:v>262</c:v>
                </c:pt>
                <c:pt idx="1320">
                  <c:v>262</c:v>
                </c:pt>
                <c:pt idx="1321">
                  <c:v>262</c:v>
                </c:pt>
                <c:pt idx="1322">
                  <c:v>262</c:v>
                </c:pt>
                <c:pt idx="1323">
                  <c:v>262</c:v>
                </c:pt>
                <c:pt idx="1324">
                  <c:v>262</c:v>
                </c:pt>
                <c:pt idx="1325">
                  <c:v>262</c:v>
                </c:pt>
                <c:pt idx="1326">
                  <c:v>175</c:v>
                </c:pt>
                <c:pt idx="1327">
                  <c:v>262</c:v>
                </c:pt>
                <c:pt idx="1328">
                  <c:v>262</c:v>
                </c:pt>
                <c:pt idx="1329">
                  <c:v>175</c:v>
                </c:pt>
                <c:pt idx="1330">
                  <c:v>350</c:v>
                </c:pt>
                <c:pt idx="1331">
                  <c:v>175</c:v>
                </c:pt>
                <c:pt idx="1332">
                  <c:v>262</c:v>
                </c:pt>
                <c:pt idx="1333">
                  <c:v>262</c:v>
                </c:pt>
                <c:pt idx="1334">
                  <c:v>262</c:v>
                </c:pt>
                <c:pt idx="1335">
                  <c:v>262</c:v>
                </c:pt>
                <c:pt idx="1336">
                  <c:v>175</c:v>
                </c:pt>
                <c:pt idx="1337">
                  <c:v>262</c:v>
                </c:pt>
                <c:pt idx="1338">
                  <c:v>262</c:v>
                </c:pt>
                <c:pt idx="1339">
                  <c:v>175</c:v>
                </c:pt>
                <c:pt idx="1340">
                  <c:v>262</c:v>
                </c:pt>
                <c:pt idx="1341">
                  <c:v>262</c:v>
                </c:pt>
                <c:pt idx="1342">
                  <c:v>175</c:v>
                </c:pt>
                <c:pt idx="1343">
                  <c:v>175</c:v>
                </c:pt>
                <c:pt idx="1344">
                  <c:v>262</c:v>
                </c:pt>
                <c:pt idx="1345">
                  <c:v>262</c:v>
                </c:pt>
                <c:pt idx="1346">
                  <c:v>175</c:v>
                </c:pt>
                <c:pt idx="1347">
                  <c:v>175</c:v>
                </c:pt>
                <c:pt idx="1348">
                  <c:v>175</c:v>
                </c:pt>
                <c:pt idx="1349">
                  <c:v>262</c:v>
                </c:pt>
                <c:pt idx="1350">
                  <c:v>175</c:v>
                </c:pt>
                <c:pt idx="1351">
                  <c:v>175</c:v>
                </c:pt>
                <c:pt idx="1352">
                  <c:v>262</c:v>
                </c:pt>
                <c:pt idx="1353">
                  <c:v>175</c:v>
                </c:pt>
                <c:pt idx="1354">
                  <c:v>175</c:v>
                </c:pt>
                <c:pt idx="1355">
                  <c:v>175</c:v>
                </c:pt>
                <c:pt idx="1356">
                  <c:v>175</c:v>
                </c:pt>
                <c:pt idx="1357">
                  <c:v>175</c:v>
                </c:pt>
                <c:pt idx="1358">
                  <c:v>175</c:v>
                </c:pt>
                <c:pt idx="1359">
                  <c:v>262</c:v>
                </c:pt>
                <c:pt idx="1360">
                  <c:v>175</c:v>
                </c:pt>
                <c:pt idx="1361">
                  <c:v>175</c:v>
                </c:pt>
                <c:pt idx="1362">
                  <c:v>175</c:v>
                </c:pt>
                <c:pt idx="1363">
                  <c:v>87</c:v>
                </c:pt>
                <c:pt idx="1364">
                  <c:v>175</c:v>
                </c:pt>
                <c:pt idx="1365">
                  <c:v>175</c:v>
                </c:pt>
                <c:pt idx="1366">
                  <c:v>175</c:v>
                </c:pt>
                <c:pt idx="1367">
                  <c:v>175</c:v>
                </c:pt>
                <c:pt idx="1368">
                  <c:v>87</c:v>
                </c:pt>
                <c:pt idx="1369">
                  <c:v>175</c:v>
                </c:pt>
                <c:pt idx="1370">
                  <c:v>87</c:v>
                </c:pt>
                <c:pt idx="1371">
                  <c:v>175</c:v>
                </c:pt>
                <c:pt idx="1372">
                  <c:v>175</c:v>
                </c:pt>
                <c:pt idx="1373">
                  <c:v>87</c:v>
                </c:pt>
                <c:pt idx="1374">
                  <c:v>175</c:v>
                </c:pt>
                <c:pt idx="1375">
                  <c:v>87</c:v>
                </c:pt>
                <c:pt idx="1376">
                  <c:v>175</c:v>
                </c:pt>
                <c:pt idx="1377">
                  <c:v>87</c:v>
                </c:pt>
                <c:pt idx="1378">
                  <c:v>175</c:v>
                </c:pt>
                <c:pt idx="1379">
                  <c:v>87</c:v>
                </c:pt>
                <c:pt idx="1380">
                  <c:v>175</c:v>
                </c:pt>
                <c:pt idx="1381">
                  <c:v>87</c:v>
                </c:pt>
                <c:pt idx="1382">
                  <c:v>87</c:v>
                </c:pt>
                <c:pt idx="1383">
                  <c:v>87</c:v>
                </c:pt>
                <c:pt idx="1384">
                  <c:v>87</c:v>
                </c:pt>
                <c:pt idx="1385">
                  <c:v>175</c:v>
                </c:pt>
                <c:pt idx="1386">
                  <c:v>87</c:v>
                </c:pt>
                <c:pt idx="1387">
                  <c:v>87</c:v>
                </c:pt>
                <c:pt idx="1388">
                  <c:v>175</c:v>
                </c:pt>
                <c:pt idx="1389">
                  <c:v>87</c:v>
                </c:pt>
                <c:pt idx="1390">
                  <c:v>87</c:v>
                </c:pt>
                <c:pt idx="1391">
                  <c:v>175</c:v>
                </c:pt>
                <c:pt idx="1392">
                  <c:v>87</c:v>
                </c:pt>
                <c:pt idx="1393">
                  <c:v>87</c:v>
                </c:pt>
                <c:pt idx="1394">
                  <c:v>87</c:v>
                </c:pt>
                <c:pt idx="1395">
                  <c:v>87</c:v>
                </c:pt>
                <c:pt idx="1396">
                  <c:v>175</c:v>
                </c:pt>
                <c:pt idx="1397">
                  <c:v>87</c:v>
                </c:pt>
                <c:pt idx="1398">
                  <c:v>87</c:v>
                </c:pt>
                <c:pt idx="1399">
                  <c:v>175</c:v>
                </c:pt>
                <c:pt idx="1400">
                  <c:v>87</c:v>
                </c:pt>
                <c:pt idx="1401">
                  <c:v>87</c:v>
                </c:pt>
                <c:pt idx="1402">
                  <c:v>87</c:v>
                </c:pt>
                <c:pt idx="1403">
                  <c:v>87</c:v>
                </c:pt>
                <c:pt idx="1404">
                  <c:v>175</c:v>
                </c:pt>
                <c:pt idx="1405">
                  <c:v>0</c:v>
                </c:pt>
                <c:pt idx="1406">
                  <c:v>175</c:v>
                </c:pt>
                <c:pt idx="1407">
                  <c:v>87</c:v>
                </c:pt>
                <c:pt idx="1408">
                  <c:v>87</c:v>
                </c:pt>
                <c:pt idx="1409">
                  <c:v>0</c:v>
                </c:pt>
                <c:pt idx="1410">
                  <c:v>175</c:v>
                </c:pt>
                <c:pt idx="1411">
                  <c:v>87</c:v>
                </c:pt>
                <c:pt idx="1412">
                  <c:v>87</c:v>
                </c:pt>
                <c:pt idx="1413">
                  <c:v>0</c:v>
                </c:pt>
                <c:pt idx="1414">
                  <c:v>175</c:v>
                </c:pt>
                <c:pt idx="1415">
                  <c:v>0</c:v>
                </c:pt>
                <c:pt idx="1416">
                  <c:v>87</c:v>
                </c:pt>
                <c:pt idx="1417">
                  <c:v>87</c:v>
                </c:pt>
                <c:pt idx="1418">
                  <c:v>87</c:v>
                </c:pt>
                <c:pt idx="1419">
                  <c:v>87</c:v>
                </c:pt>
                <c:pt idx="1420">
                  <c:v>175</c:v>
                </c:pt>
                <c:pt idx="1421">
                  <c:v>0</c:v>
                </c:pt>
                <c:pt idx="1422">
                  <c:v>175</c:v>
                </c:pt>
                <c:pt idx="1423">
                  <c:v>0</c:v>
                </c:pt>
                <c:pt idx="1424">
                  <c:v>87</c:v>
                </c:pt>
                <c:pt idx="1425">
                  <c:v>87</c:v>
                </c:pt>
                <c:pt idx="1426">
                  <c:v>87</c:v>
                </c:pt>
                <c:pt idx="1427">
                  <c:v>87</c:v>
                </c:pt>
                <c:pt idx="1428">
                  <c:v>0</c:v>
                </c:pt>
                <c:pt idx="1429">
                  <c:v>87</c:v>
                </c:pt>
                <c:pt idx="1430">
                  <c:v>87</c:v>
                </c:pt>
                <c:pt idx="1431">
                  <c:v>0</c:v>
                </c:pt>
                <c:pt idx="1432">
                  <c:v>87</c:v>
                </c:pt>
                <c:pt idx="1433">
                  <c:v>87</c:v>
                </c:pt>
                <c:pt idx="1434">
                  <c:v>87</c:v>
                </c:pt>
                <c:pt idx="1435">
                  <c:v>87</c:v>
                </c:pt>
                <c:pt idx="1436">
                  <c:v>0</c:v>
                </c:pt>
                <c:pt idx="1437">
                  <c:v>87</c:v>
                </c:pt>
                <c:pt idx="1438">
                  <c:v>87</c:v>
                </c:pt>
                <c:pt idx="1439">
                  <c:v>87</c:v>
                </c:pt>
                <c:pt idx="1440">
                  <c:v>87</c:v>
                </c:pt>
                <c:pt idx="1441">
                  <c:v>0</c:v>
                </c:pt>
                <c:pt idx="1442">
                  <c:v>87</c:v>
                </c:pt>
                <c:pt idx="1443">
                  <c:v>87</c:v>
                </c:pt>
                <c:pt idx="1444">
                  <c:v>87</c:v>
                </c:pt>
                <c:pt idx="1445">
                  <c:v>0</c:v>
                </c:pt>
                <c:pt idx="1446">
                  <c:v>87</c:v>
                </c:pt>
                <c:pt idx="1447">
                  <c:v>0</c:v>
                </c:pt>
                <c:pt idx="1448">
                  <c:v>87</c:v>
                </c:pt>
                <c:pt idx="1449">
                  <c:v>87</c:v>
                </c:pt>
                <c:pt idx="1450">
                  <c:v>0</c:v>
                </c:pt>
                <c:pt idx="1451">
                  <c:v>87</c:v>
                </c:pt>
                <c:pt idx="1452">
                  <c:v>0</c:v>
                </c:pt>
                <c:pt idx="1453">
                  <c:v>87</c:v>
                </c:pt>
                <c:pt idx="1454">
                  <c:v>0</c:v>
                </c:pt>
                <c:pt idx="1455">
                  <c:v>87</c:v>
                </c:pt>
                <c:pt idx="1456">
                  <c:v>87</c:v>
                </c:pt>
                <c:pt idx="1457">
                  <c:v>0</c:v>
                </c:pt>
                <c:pt idx="1458">
                  <c:v>87</c:v>
                </c:pt>
                <c:pt idx="1459">
                  <c:v>0</c:v>
                </c:pt>
                <c:pt idx="1460">
                  <c:v>87</c:v>
                </c:pt>
                <c:pt idx="1461">
                  <c:v>0</c:v>
                </c:pt>
                <c:pt idx="1462">
                  <c:v>0</c:v>
                </c:pt>
                <c:pt idx="1463">
                  <c:v>87</c:v>
                </c:pt>
                <c:pt idx="1464">
                  <c:v>87</c:v>
                </c:pt>
                <c:pt idx="1465">
                  <c:v>0</c:v>
                </c:pt>
                <c:pt idx="1466">
                  <c:v>0</c:v>
                </c:pt>
                <c:pt idx="1467">
                  <c:v>87</c:v>
                </c:pt>
                <c:pt idx="1468">
                  <c:v>87</c:v>
                </c:pt>
                <c:pt idx="1469">
                  <c:v>0</c:v>
                </c:pt>
                <c:pt idx="1470">
                  <c:v>0</c:v>
                </c:pt>
                <c:pt idx="1471">
                  <c:v>0</c:v>
                </c:pt>
                <c:pt idx="1472">
                  <c:v>0</c:v>
                </c:pt>
                <c:pt idx="1473">
                  <c:v>0</c:v>
                </c:pt>
                <c:pt idx="1474">
                  <c:v>0</c:v>
                </c:pt>
                <c:pt idx="1475">
                  <c:v>0</c:v>
                </c:pt>
                <c:pt idx="1476">
                  <c:v>0</c:v>
                </c:pt>
                <c:pt idx="1477">
                  <c:v>0</c:v>
                </c:pt>
                <c:pt idx="1478">
                  <c:v>0</c:v>
                </c:pt>
                <c:pt idx="1479">
                  <c:v>0</c:v>
                </c:pt>
                <c:pt idx="1480">
                  <c:v>87</c:v>
                </c:pt>
                <c:pt idx="1481">
                  <c:v>0</c:v>
                </c:pt>
                <c:pt idx="1482">
                  <c:v>0</c:v>
                </c:pt>
                <c:pt idx="1483">
                  <c:v>87</c:v>
                </c:pt>
                <c:pt idx="1484">
                  <c:v>0</c:v>
                </c:pt>
                <c:pt idx="1485">
                  <c:v>0</c:v>
                </c:pt>
                <c:pt idx="1486">
                  <c:v>0</c:v>
                </c:pt>
                <c:pt idx="1487">
                  <c:v>87</c:v>
                </c:pt>
                <c:pt idx="1488">
                  <c:v>0</c:v>
                </c:pt>
                <c:pt idx="1489">
                  <c:v>87</c:v>
                </c:pt>
                <c:pt idx="1490">
                  <c:v>0</c:v>
                </c:pt>
                <c:pt idx="1491">
                  <c:v>0</c:v>
                </c:pt>
                <c:pt idx="1492">
                  <c:v>0</c:v>
                </c:pt>
                <c:pt idx="1493">
                  <c:v>87</c:v>
                </c:pt>
                <c:pt idx="1494">
                  <c:v>87</c:v>
                </c:pt>
                <c:pt idx="1495">
                  <c:v>0</c:v>
                </c:pt>
                <c:pt idx="1496">
                  <c:v>0</c:v>
                </c:pt>
                <c:pt idx="1497">
                  <c:v>0</c:v>
                </c:pt>
                <c:pt idx="1498">
                  <c:v>87</c:v>
                </c:pt>
                <c:pt idx="1499">
                  <c:v>0</c:v>
                </c:pt>
                <c:pt idx="1500">
                  <c:v>0</c:v>
                </c:pt>
                <c:pt idx="1501">
                  <c:v>87</c:v>
                </c:pt>
                <c:pt idx="1502">
                  <c:v>0</c:v>
                </c:pt>
                <c:pt idx="1503">
                  <c:v>0</c:v>
                </c:pt>
                <c:pt idx="1504">
                  <c:v>0</c:v>
                </c:pt>
                <c:pt idx="1505">
                  <c:v>0</c:v>
                </c:pt>
                <c:pt idx="1506">
                  <c:v>0</c:v>
                </c:pt>
                <c:pt idx="1507">
                  <c:v>87</c:v>
                </c:pt>
                <c:pt idx="1508">
                  <c:v>0</c:v>
                </c:pt>
                <c:pt idx="1509">
                  <c:v>87</c:v>
                </c:pt>
                <c:pt idx="1510">
                  <c:v>0</c:v>
                </c:pt>
                <c:pt idx="1511">
                  <c:v>0</c:v>
                </c:pt>
                <c:pt idx="1512">
                  <c:v>87</c:v>
                </c:pt>
                <c:pt idx="1513">
                  <c:v>0</c:v>
                </c:pt>
                <c:pt idx="1514">
                  <c:v>87</c:v>
                </c:pt>
                <c:pt idx="1515">
                  <c:v>0</c:v>
                </c:pt>
                <c:pt idx="1516">
                  <c:v>0</c:v>
                </c:pt>
                <c:pt idx="1517">
                  <c:v>87</c:v>
                </c:pt>
                <c:pt idx="1518">
                  <c:v>0</c:v>
                </c:pt>
                <c:pt idx="1519">
                  <c:v>87</c:v>
                </c:pt>
                <c:pt idx="1520">
                  <c:v>0</c:v>
                </c:pt>
                <c:pt idx="1521">
                  <c:v>87</c:v>
                </c:pt>
                <c:pt idx="1522">
                  <c:v>87</c:v>
                </c:pt>
                <c:pt idx="1523">
                  <c:v>0</c:v>
                </c:pt>
                <c:pt idx="1524">
                  <c:v>0</c:v>
                </c:pt>
                <c:pt idx="1525">
                  <c:v>87</c:v>
                </c:pt>
                <c:pt idx="1526">
                  <c:v>0</c:v>
                </c:pt>
                <c:pt idx="1527">
                  <c:v>0</c:v>
                </c:pt>
                <c:pt idx="1528">
                  <c:v>87</c:v>
                </c:pt>
                <c:pt idx="1529">
                  <c:v>0</c:v>
                </c:pt>
                <c:pt idx="1530">
                  <c:v>0</c:v>
                </c:pt>
                <c:pt idx="1531">
                  <c:v>87</c:v>
                </c:pt>
                <c:pt idx="1532">
                  <c:v>87</c:v>
                </c:pt>
                <c:pt idx="1533">
                  <c:v>0</c:v>
                </c:pt>
                <c:pt idx="1534">
                  <c:v>175</c:v>
                </c:pt>
                <c:pt idx="1535">
                  <c:v>0</c:v>
                </c:pt>
                <c:pt idx="1536">
                  <c:v>87</c:v>
                </c:pt>
                <c:pt idx="1537">
                  <c:v>87</c:v>
                </c:pt>
                <c:pt idx="1538">
                  <c:v>0</c:v>
                </c:pt>
                <c:pt idx="1539">
                  <c:v>87</c:v>
                </c:pt>
                <c:pt idx="1540">
                  <c:v>87</c:v>
                </c:pt>
                <c:pt idx="1541">
                  <c:v>0</c:v>
                </c:pt>
                <c:pt idx="1542">
                  <c:v>0</c:v>
                </c:pt>
                <c:pt idx="1543">
                  <c:v>0</c:v>
                </c:pt>
                <c:pt idx="1544">
                  <c:v>0</c:v>
                </c:pt>
                <c:pt idx="1545">
                  <c:v>0</c:v>
                </c:pt>
                <c:pt idx="1546">
                  <c:v>0</c:v>
                </c:pt>
                <c:pt idx="1547">
                  <c:v>0</c:v>
                </c:pt>
                <c:pt idx="1548">
                  <c:v>0</c:v>
                </c:pt>
                <c:pt idx="1549">
                  <c:v>0</c:v>
                </c:pt>
                <c:pt idx="1550">
                  <c:v>0</c:v>
                </c:pt>
                <c:pt idx="1551">
                  <c:v>0</c:v>
                </c:pt>
                <c:pt idx="1552">
                  <c:v>0</c:v>
                </c:pt>
                <c:pt idx="1553">
                  <c:v>0</c:v>
                </c:pt>
                <c:pt idx="1554">
                  <c:v>0</c:v>
                </c:pt>
                <c:pt idx="1555">
                  <c:v>0</c:v>
                </c:pt>
                <c:pt idx="1556">
                  <c:v>0</c:v>
                </c:pt>
                <c:pt idx="1557">
                  <c:v>0</c:v>
                </c:pt>
                <c:pt idx="1558">
                  <c:v>0</c:v>
                </c:pt>
                <c:pt idx="1559">
                  <c:v>0</c:v>
                </c:pt>
                <c:pt idx="1560">
                  <c:v>87</c:v>
                </c:pt>
                <c:pt idx="1561">
                  <c:v>0</c:v>
                </c:pt>
                <c:pt idx="1562">
                  <c:v>0</c:v>
                </c:pt>
                <c:pt idx="1563">
                  <c:v>-87</c:v>
                </c:pt>
                <c:pt idx="1564">
                  <c:v>0</c:v>
                </c:pt>
                <c:pt idx="1565">
                  <c:v>0</c:v>
                </c:pt>
                <c:pt idx="1566">
                  <c:v>0</c:v>
                </c:pt>
                <c:pt idx="1567">
                  <c:v>0</c:v>
                </c:pt>
                <c:pt idx="1568">
                  <c:v>0</c:v>
                </c:pt>
                <c:pt idx="1569">
                  <c:v>0</c:v>
                </c:pt>
                <c:pt idx="1570">
                  <c:v>0</c:v>
                </c:pt>
                <c:pt idx="1571">
                  <c:v>0</c:v>
                </c:pt>
                <c:pt idx="1572">
                  <c:v>0</c:v>
                </c:pt>
                <c:pt idx="1573">
                  <c:v>0</c:v>
                </c:pt>
                <c:pt idx="1574">
                  <c:v>0</c:v>
                </c:pt>
                <c:pt idx="1575">
                  <c:v>0</c:v>
                </c:pt>
                <c:pt idx="1576">
                  <c:v>0</c:v>
                </c:pt>
                <c:pt idx="1577">
                  <c:v>0</c:v>
                </c:pt>
                <c:pt idx="1578">
                  <c:v>0</c:v>
                </c:pt>
                <c:pt idx="1579">
                  <c:v>0</c:v>
                </c:pt>
                <c:pt idx="1580">
                  <c:v>87</c:v>
                </c:pt>
                <c:pt idx="1581">
                  <c:v>0</c:v>
                </c:pt>
                <c:pt idx="1582">
                  <c:v>0</c:v>
                </c:pt>
                <c:pt idx="1583">
                  <c:v>0</c:v>
                </c:pt>
                <c:pt idx="1584">
                  <c:v>0</c:v>
                </c:pt>
                <c:pt idx="1585">
                  <c:v>0</c:v>
                </c:pt>
                <c:pt idx="1586">
                  <c:v>87</c:v>
                </c:pt>
                <c:pt idx="1587">
                  <c:v>0</c:v>
                </c:pt>
                <c:pt idx="1588">
                  <c:v>0</c:v>
                </c:pt>
                <c:pt idx="1589">
                  <c:v>0</c:v>
                </c:pt>
                <c:pt idx="1590">
                  <c:v>87</c:v>
                </c:pt>
                <c:pt idx="1591">
                  <c:v>0</c:v>
                </c:pt>
                <c:pt idx="1592">
                  <c:v>87</c:v>
                </c:pt>
                <c:pt idx="1593">
                  <c:v>0</c:v>
                </c:pt>
                <c:pt idx="1594">
                  <c:v>87</c:v>
                </c:pt>
                <c:pt idx="1595">
                  <c:v>87</c:v>
                </c:pt>
                <c:pt idx="1596">
                  <c:v>0</c:v>
                </c:pt>
                <c:pt idx="1597">
                  <c:v>87</c:v>
                </c:pt>
                <c:pt idx="1598">
                  <c:v>0</c:v>
                </c:pt>
                <c:pt idx="1599">
                  <c:v>87</c:v>
                </c:pt>
                <c:pt idx="1600">
                  <c:v>87</c:v>
                </c:pt>
                <c:pt idx="1601">
                  <c:v>0</c:v>
                </c:pt>
                <c:pt idx="1602">
                  <c:v>87</c:v>
                </c:pt>
                <c:pt idx="1603">
                  <c:v>0</c:v>
                </c:pt>
                <c:pt idx="1604">
                  <c:v>0</c:v>
                </c:pt>
                <c:pt idx="1605">
                  <c:v>0</c:v>
                </c:pt>
                <c:pt idx="1606">
                  <c:v>0</c:v>
                </c:pt>
                <c:pt idx="1607">
                  <c:v>0</c:v>
                </c:pt>
                <c:pt idx="1608">
                  <c:v>0</c:v>
                </c:pt>
                <c:pt idx="1609">
                  <c:v>0</c:v>
                </c:pt>
                <c:pt idx="1610">
                  <c:v>0</c:v>
                </c:pt>
                <c:pt idx="1611">
                  <c:v>0</c:v>
                </c:pt>
                <c:pt idx="1612">
                  <c:v>0</c:v>
                </c:pt>
                <c:pt idx="1613">
                  <c:v>0</c:v>
                </c:pt>
                <c:pt idx="1614">
                  <c:v>87</c:v>
                </c:pt>
                <c:pt idx="1615">
                  <c:v>0</c:v>
                </c:pt>
                <c:pt idx="1616">
                  <c:v>0</c:v>
                </c:pt>
                <c:pt idx="1617">
                  <c:v>0</c:v>
                </c:pt>
                <c:pt idx="1618">
                  <c:v>0</c:v>
                </c:pt>
                <c:pt idx="1619">
                  <c:v>-87</c:v>
                </c:pt>
                <c:pt idx="1620">
                  <c:v>0</c:v>
                </c:pt>
                <c:pt idx="1621">
                  <c:v>0</c:v>
                </c:pt>
                <c:pt idx="1622">
                  <c:v>0</c:v>
                </c:pt>
                <c:pt idx="1623">
                  <c:v>0</c:v>
                </c:pt>
                <c:pt idx="1624">
                  <c:v>0</c:v>
                </c:pt>
                <c:pt idx="1625">
                  <c:v>0</c:v>
                </c:pt>
                <c:pt idx="1626">
                  <c:v>0</c:v>
                </c:pt>
                <c:pt idx="1627">
                  <c:v>0</c:v>
                </c:pt>
                <c:pt idx="1628">
                  <c:v>0</c:v>
                </c:pt>
                <c:pt idx="1629">
                  <c:v>0</c:v>
                </c:pt>
                <c:pt idx="1630">
                  <c:v>0</c:v>
                </c:pt>
                <c:pt idx="1631">
                  <c:v>0</c:v>
                </c:pt>
                <c:pt idx="1632">
                  <c:v>0</c:v>
                </c:pt>
                <c:pt idx="1633">
                  <c:v>0</c:v>
                </c:pt>
                <c:pt idx="1634">
                  <c:v>0</c:v>
                </c:pt>
                <c:pt idx="1635">
                  <c:v>0</c:v>
                </c:pt>
                <c:pt idx="1636">
                  <c:v>0</c:v>
                </c:pt>
                <c:pt idx="1637">
                  <c:v>0</c:v>
                </c:pt>
                <c:pt idx="1638">
                  <c:v>0</c:v>
                </c:pt>
                <c:pt idx="1639">
                  <c:v>0</c:v>
                </c:pt>
                <c:pt idx="1640">
                  <c:v>0</c:v>
                </c:pt>
                <c:pt idx="1641">
                  <c:v>0</c:v>
                </c:pt>
                <c:pt idx="1642">
                  <c:v>87</c:v>
                </c:pt>
                <c:pt idx="1643">
                  <c:v>0</c:v>
                </c:pt>
                <c:pt idx="1644">
                  <c:v>0</c:v>
                </c:pt>
                <c:pt idx="1645">
                  <c:v>0</c:v>
                </c:pt>
                <c:pt idx="1646">
                  <c:v>0</c:v>
                </c:pt>
                <c:pt idx="1647">
                  <c:v>0</c:v>
                </c:pt>
                <c:pt idx="1648">
                  <c:v>0</c:v>
                </c:pt>
                <c:pt idx="1649">
                  <c:v>0</c:v>
                </c:pt>
                <c:pt idx="1650">
                  <c:v>0</c:v>
                </c:pt>
                <c:pt idx="1651">
                  <c:v>0</c:v>
                </c:pt>
                <c:pt idx="1652">
                  <c:v>0</c:v>
                </c:pt>
                <c:pt idx="1653">
                  <c:v>0</c:v>
                </c:pt>
                <c:pt idx="1654">
                  <c:v>0</c:v>
                </c:pt>
                <c:pt idx="1655">
                  <c:v>0</c:v>
                </c:pt>
                <c:pt idx="1656">
                  <c:v>0</c:v>
                </c:pt>
                <c:pt idx="1657">
                  <c:v>87</c:v>
                </c:pt>
                <c:pt idx="1658">
                  <c:v>0</c:v>
                </c:pt>
                <c:pt idx="1659">
                  <c:v>0</c:v>
                </c:pt>
                <c:pt idx="1660">
                  <c:v>0</c:v>
                </c:pt>
                <c:pt idx="1661">
                  <c:v>0</c:v>
                </c:pt>
                <c:pt idx="1662">
                  <c:v>0</c:v>
                </c:pt>
                <c:pt idx="1663">
                  <c:v>0</c:v>
                </c:pt>
                <c:pt idx="1664">
                  <c:v>87</c:v>
                </c:pt>
                <c:pt idx="1665">
                  <c:v>0</c:v>
                </c:pt>
                <c:pt idx="1666">
                  <c:v>0</c:v>
                </c:pt>
                <c:pt idx="1667">
                  <c:v>0</c:v>
                </c:pt>
                <c:pt idx="1668">
                  <c:v>0</c:v>
                </c:pt>
                <c:pt idx="1669">
                  <c:v>0</c:v>
                </c:pt>
                <c:pt idx="1670">
                  <c:v>87</c:v>
                </c:pt>
                <c:pt idx="1671">
                  <c:v>0</c:v>
                </c:pt>
                <c:pt idx="1672">
                  <c:v>0</c:v>
                </c:pt>
                <c:pt idx="1673">
                  <c:v>0</c:v>
                </c:pt>
                <c:pt idx="1674">
                  <c:v>0</c:v>
                </c:pt>
                <c:pt idx="1675">
                  <c:v>0</c:v>
                </c:pt>
                <c:pt idx="1676">
                  <c:v>0</c:v>
                </c:pt>
                <c:pt idx="1677">
                  <c:v>0</c:v>
                </c:pt>
                <c:pt idx="1678">
                  <c:v>0</c:v>
                </c:pt>
                <c:pt idx="1679">
                  <c:v>0</c:v>
                </c:pt>
                <c:pt idx="1680">
                  <c:v>0</c:v>
                </c:pt>
                <c:pt idx="1681">
                  <c:v>0</c:v>
                </c:pt>
                <c:pt idx="1682">
                  <c:v>0</c:v>
                </c:pt>
                <c:pt idx="1683">
                  <c:v>87</c:v>
                </c:pt>
                <c:pt idx="1684">
                  <c:v>0</c:v>
                </c:pt>
                <c:pt idx="1685">
                  <c:v>0</c:v>
                </c:pt>
                <c:pt idx="1686">
                  <c:v>0</c:v>
                </c:pt>
                <c:pt idx="1687">
                  <c:v>0</c:v>
                </c:pt>
                <c:pt idx="1688">
                  <c:v>0</c:v>
                </c:pt>
                <c:pt idx="1689">
                  <c:v>0</c:v>
                </c:pt>
                <c:pt idx="1690">
                  <c:v>0</c:v>
                </c:pt>
                <c:pt idx="1691">
                  <c:v>0</c:v>
                </c:pt>
                <c:pt idx="1692">
                  <c:v>0</c:v>
                </c:pt>
                <c:pt idx="1693">
                  <c:v>0</c:v>
                </c:pt>
                <c:pt idx="1694">
                  <c:v>0</c:v>
                </c:pt>
                <c:pt idx="1695">
                  <c:v>-87</c:v>
                </c:pt>
                <c:pt idx="1696">
                  <c:v>0</c:v>
                </c:pt>
                <c:pt idx="1697">
                  <c:v>0</c:v>
                </c:pt>
                <c:pt idx="1698">
                  <c:v>87</c:v>
                </c:pt>
                <c:pt idx="1699">
                  <c:v>0</c:v>
                </c:pt>
                <c:pt idx="1700">
                  <c:v>0</c:v>
                </c:pt>
                <c:pt idx="1701">
                  <c:v>0</c:v>
                </c:pt>
                <c:pt idx="1702">
                  <c:v>0</c:v>
                </c:pt>
                <c:pt idx="1703">
                  <c:v>-87</c:v>
                </c:pt>
                <c:pt idx="1704">
                  <c:v>0</c:v>
                </c:pt>
                <c:pt idx="1705">
                  <c:v>0</c:v>
                </c:pt>
                <c:pt idx="1706">
                  <c:v>0</c:v>
                </c:pt>
                <c:pt idx="1707">
                  <c:v>0</c:v>
                </c:pt>
                <c:pt idx="1708">
                  <c:v>0</c:v>
                </c:pt>
                <c:pt idx="1709">
                  <c:v>0</c:v>
                </c:pt>
                <c:pt idx="1710">
                  <c:v>0</c:v>
                </c:pt>
                <c:pt idx="1711">
                  <c:v>0</c:v>
                </c:pt>
                <c:pt idx="1712">
                  <c:v>0</c:v>
                </c:pt>
                <c:pt idx="1713">
                  <c:v>0</c:v>
                </c:pt>
                <c:pt idx="1714">
                  <c:v>0</c:v>
                </c:pt>
                <c:pt idx="1715">
                  <c:v>0</c:v>
                </c:pt>
                <c:pt idx="1716">
                  <c:v>0</c:v>
                </c:pt>
                <c:pt idx="1717">
                  <c:v>0</c:v>
                </c:pt>
                <c:pt idx="1718">
                  <c:v>0</c:v>
                </c:pt>
                <c:pt idx="1719">
                  <c:v>0</c:v>
                </c:pt>
                <c:pt idx="1720">
                  <c:v>0</c:v>
                </c:pt>
                <c:pt idx="1721">
                  <c:v>0</c:v>
                </c:pt>
                <c:pt idx="1722">
                  <c:v>0</c:v>
                </c:pt>
                <c:pt idx="1723">
                  <c:v>0</c:v>
                </c:pt>
                <c:pt idx="1724">
                  <c:v>0</c:v>
                </c:pt>
                <c:pt idx="1725">
                  <c:v>0</c:v>
                </c:pt>
                <c:pt idx="1726">
                  <c:v>87</c:v>
                </c:pt>
                <c:pt idx="1727">
                  <c:v>0</c:v>
                </c:pt>
                <c:pt idx="1728">
                  <c:v>0</c:v>
                </c:pt>
                <c:pt idx="1729">
                  <c:v>0</c:v>
                </c:pt>
                <c:pt idx="1730">
                  <c:v>0</c:v>
                </c:pt>
                <c:pt idx="1731">
                  <c:v>0</c:v>
                </c:pt>
                <c:pt idx="1732">
                  <c:v>0</c:v>
                </c:pt>
                <c:pt idx="1733">
                  <c:v>0</c:v>
                </c:pt>
                <c:pt idx="1734">
                  <c:v>0</c:v>
                </c:pt>
                <c:pt idx="1735">
                  <c:v>0</c:v>
                </c:pt>
                <c:pt idx="1736">
                  <c:v>0</c:v>
                </c:pt>
                <c:pt idx="1737">
                  <c:v>0</c:v>
                </c:pt>
                <c:pt idx="1738">
                  <c:v>0</c:v>
                </c:pt>
                <c:pt idx="1739">
                  <c:v>0</c:v>
                </c:pt>
                <c:pt idx="1740">
                  <c:v>0</c:v>
                </c:pt>
                <c:pt idx="1741">
                  <c:v>0</c:v>
                </c:pt>
                <c:pt idx="1742">
                  <c:v>0</c:v>
                </c:pt>
                <c:pt idx="1743">
                  <c:v>0</c:v>
                </c:pt>
                <c:pt idx="1744">
                  <c:v>0</c:v>
                </c:pt>
                <c:pt idx="1745">
                  <c:v>0</c:v>
                </c:pt>
                <c:pt idx="1746">
                  <c:v>0</c:v>
                </c:pt>
                <c:pt idx="1747">
                  <c:v>0</c:v>
                </c:pt>
                <c:pt idx="1748">
                  <c:v>0</c:v>
                </c:pt>
                <c:pt idx="1749">
                  <c:v>0</c:v>
                </c:pt>
                <c:pt idx="1750">
                  <c:v>0</c:v>
                </c:pt>
                <c:pt idx="1751">
                  <c:v>0</c:v>
                </c:pt>
                <c:pt idx="1752">
                  <c:v>87</c:v>
                </c:pt>
                <c:pt idx="1753">
                  <c:v>0</c:v>
                </c:pt>
                <c:pt idx="1754">
                  <c:v>0</c:v>
                </c:pt>
                <c:pt idx="1755">
                  <c:v>0</c:v>
                </c:pt>
                <c:pt idx="1756">
                  <c:v>-87</c:v>
                </c:pt>
                <c:pt idx="1757">
                  <c:v>0</c:v>
                </c:pt>
                <c:pt idx="1758">
                  <c:v>0</c:v>
                </c:pt>
                <c:pt idx="1759">
                  <c:v>0</c:v>
                </c:pt>
                <c:pt idx="1760">
                  <c:v>87</c:v>
                </c:pt>
                <c:pt idx="1761">
                  <c:v>0</c:v>
                </c:pt>
                <c:pt idx="1762">
                  <c:v>0</c:v>
                </c:pt>
                <c:pt idx="1763">
                  <c:v>0</c:v>
                </c:pt>
                <c:pt idx="1764">
                  <c:v>0</c:v>
                </c:pt>
                <c:pt idx="1765">
                  <c:v>0</c:v>
                </c:pt>
                <c:pt idx="1766">
                  <c:v>0</c:v>
                </c:pt>
                <c:pt idx="1767">
                  <c:v>0</c:v>
                </c:pt>
                <c:pt idx="1768">
                  <c:v>0</c:v>
                </c:pt>
                <c:pt idx="1769">
                  <c:v>0</c:v>
                </c:pt>
                <c:pt idx="1770">
                  <c:v>0</c:v>
                </c:pt>
                <c:pt idx="1771">
                  <c:v>0</c:v>
                </c:pt>
                <c:pt idx="1772">
                  <c:v>0</c:v>
                </c:pt>
                <c:pt idx="1773">
                  <c:v>0</c:v>
                </c:pt>
                <c:pt idx="1774">
                  <c:v>0</c:v>
                </c:pt>
                <c:pt idx="1775">
                  <c:v>0</c:v>
                </c:pt>
                <c:pt idx="1776">
                  <c:v>0</c:v>
                </c:pt>
                <c:pt idx="1777">
                  <c:v>0</c:v>
                </c:pt>
                <c:pt idx="1778">
                  <c:v>0</c:v>
                </c:pt>
                <c:pt idx="1779">
                  <c:v>0</c:v>
                </c:pt>
                <c:pt idx="1780">
                  <c:v>0</c:v>
                </c:pt>
                <c:pt idx="1781">
                  <c:v>0</c:v>
                </c:pt>
                <c:pt idx="1782">
                  <c:v>0</c:v>
                </c:pt>
                <c:pt idx="1783">
                  <c:v>0</c:v>
                </c:pt>
                <c:pt idx="1784">
                  <c:v>0</c:v>
                </c:pt>
                <c:pt idx="1785">
                  <c:v>0</c:v>
                </c:pt>
                <c:pt idx="1786">
                  <c:v>0</c:v>
                </c:pt>
                <c:pt idx="1787">
                  <c:v>0</c:v>
                </c:pt>
                <c:pt idx="1788">
                  <c:v>0</c:v>
                </c:pt>
                <c:pt idx="1789">
                  <c:v>0</c:v>
                </c:pt>
                <c:pt idx="1790">
                  <c:v>0</c:v>
                </c:pt>
                <c:pt idx="1791">
                  <c:v>0</c:v>
                </c:pt>
                <c:pt idx="1792">
                  <c:v>0</c:v>
                </c:pt>
                <c:pt idx="1793">
                  <c:v>0</c:v>
                </c:pt>
                <c:pt idx="1794">
                  <c:v>0</c:v>
                </c:pt>
                <c:pt idx="1795">
                  <c:v>0</c:v>
                </c:pt>
                <c:pt idx="1796">
                  <c:v>0</c:v>
                </c:pt>
                <c:pt idx="1797">
                  <c:v>0</c:v>
                </c:pt>
                <c:pt idx="1798">
                  <c:v>0</c:v>
                </c:pt>
                <c:pt idx="1799">
                  <c:v>0</c:v>
                </c:pt>
                <c:pt idx="1800">
                  <c:v>0</c:v>
                </c:pt>
                <c:pt idx="1801">
                  <c:v>0</c:v>
                </c:pt>
                <c:pt idx="1802">
                  <c:v>0</c:v>
                </c:pt>
                <c:pt idx="1803">
                  <c:v>0</c:v>
                </c:pt>
                <c:pt idx="1804">
                  <c:v>0</c:v>
                </c:pt>
                <c:pt idx="1805">
                  <c:v>0</c:v>
                </c:pt>
                <c:pt idx="1806">
                  <c:v>0</c:v>
                </c:pt>
                <c:pt idx="1807">
                  <c:v>0</c:v>
                </c:pt>
                <c:pt idx="1808">
                  <c:v>0</c:v>
                </c:pt>
                <c:pt idx="1809">
                  <c:v>0</c:v>
                </c:pt>
                <c:pt idx="1810">
                  <c:v>0</c:v>
                </c:pt>
                <c:pt idx="1811">
                  <c:v>0</c:v>
                </c:pt>
                <c:pt idx="1812">
                  <c:v>0</c:v>
                </c:pt>
                <c:pt idx="1813">
                  <c:v>0</c:v>
                </c:pt>
                <c:pt idx="1814">
                  <c:v>0</c:v>
                </c:pt>
                <c:pt idx="1815">
                  <c:v>0</c:v>
                </c:pt>
                <c:pt idx="1816">
                  <c:v>0</c:v>
                </c:pt>
                <c:pt idx="1817">
                  <c:v>0</c:v>
                </c:pt>
                <c:pt idx="1818">
                  <c:v>0</c:v>
                </c:pt>
                <c:pt idx="1819">
                  <c:v>0</c:v>
                </c:pt>
                <c:pt idx="1820">
                  <c:v>0</c:v>
                </c:pt>
                <c:pt idx="1821">
                  <c:v>0</c:v>
                </c:pt>
                <c:pt idx="1822">
                  <c:v>0</c:v>
                </c:pt>
                <c:pt idx="1823">
                  <c:v>0</c:v>
                </c:pt>
                <c:pt idx="1824">
                  <c:v>87</c:v>
                </c:pt>
                <c:pt idx="1825">
                  <c:v>0</c:v>
                </c:pt>
                <c:pt idx="1826">
                  <c:v>0</c:v>
                </c:pt>
                <c:pt idx="1827">
                  <c:v>0</c:v>
                </c:pt>
                <c:pt idx="1828">
                  <c:v>0</c:v>
                </c:pt>
                <c:pt idx="1829">
                  <c:v>0</c:v>
                </c:pt>
                <c:pt idx="1830">
                  <c:v>-87</c:v>
                </c:pt>
                <c:pt idx="1831">
                  <c:v>0</c:v>
                </c:pt>
                <c:pt idx="1832">
                  <c:v>0</c:v>
                </c:pt>
                <c:pt idx="1833">
                  <c:v>0</c:v>
                </c:pt>
                <c:pt idx="1834">
                  <c:v>87</c:v>
                </c:pt>
                <c:pt idx="1835">
                  <c:v>0</c:v>
                </c:pt>
                <c:pt idx="1836">
                  <c:v>0</c:v>
                </c:pt>
                <c:pt idx="1837">
                  <c:v>0</c:v>
                </c:pt>
                <c:pt idx="1838">
                  <c:v>0</c:v>
                </c:pt>
                <c:pt idx="1839">
                  <c:v>0</c:v>
                </c:pt>
                <c:pt idx="1840">
                  <c:v>0</c:v>
                </c:pt>
                <c:pt idx="1841">
                  <c:v>0</c:v>
                </c:pt>
                <c:pt idx="1842">
                  <c:v>0</c:v>
                </c:pt>
                <c:pt idx="1843">
                  <c:v>0</c:v>
                </c:pt>
                <c:pt idx="1844">
                  <c:v>0</c:v>
                </c:pt>
                <c:pt idx="1845">
                  <c:v>0</c:v>
                </c:pt>
                <c:pt idx="1846">
                  <c:v>0</c:v>
                </c:pt>
                <c:pt idx="1847">
                  <c:v>0</c:v>
                </c:pt>
                <c:pt idx="1848">
                  <c:v>0</c:v>
                </c:pt>
                <c:pt idx="1849">
                  <c:v>0</c:v>
                </c:pt>
                <c:pt idx="1850">
                  <c:v>0</c:v>
                </c:pt>
                <c:pt idx="1851">
                  <c:v>0</c:v>
                </c:pt>
                <c:pt idx="1852">
                  <c:v>0</c:v>
                </c:pt>
                <c:pt idx="1853">
                  <c:v>0</c:v>
                </c:pt>
                <c:pt idx="1854">
                  <c:v>0</c:v>
                </c:pt>
                <c:pt idx="1855">
                  <c:v>0</c:v>
                </c:pt>
                <c:pt idx="1856">
                  <c:v>0</c:v>
                </c:pt>
                <c:pt idx="1857">
                  <c:v>0</c:v>
                </c:pt>
                <c:pt idx="1858">
                  <c:v>0</c:v>
                </c:pt>
                <c:pt idx="1859">
                  <c:v>0</c:v>
                </c:pt>
                <c:pt idx="1860">
                  <c:v>0</c:v>
                </c:pt>
                <c:pt idx="1861">
                  <c:v>0</c:v>
                </c:pt>
                <c:pt idx="1862">
                  <c:v>0</c:v>
                </c:pt>
                <c:pt idx="1863">
                  <c:v>0</c:v>
                </c:pt>
                <c:pt idx="1864">
                  <c:v>0</c:v>
                </c:pt>
                <c:pt idx="1865">
                  <c:v>0</c:v>
                </c:pt>
                <c:pt idx="1866">
                  <c:v>0</c:v>
                </c:pt>
                <c:pt idx="1867">
                  <c:v>0</c:v>
                </c:pt>
                <c:pt idx="1868">
                  <c:v>0</c:v>
                </c:pt>
                <c:pt idx="1869">
                  <c:v>0</c:v>
                </c:pt>
                <c:pt idx="1870">
                  <c:v>0</c:v>
                </c:pt>
                <c:pt idx="1871">
                  <c:v>0</c:v>
                </c:pt>
                <c:pt idx="1872">
                  <c:v>0</c:v>
                </c:pt>
                <c:pt idx="1873">
                  <c:v>0</c:v>
                </c:pt>
                <c:pt idx="1874">
                  <c:v>0</c:v>
                </c:pt>
                <c:pt idx="1875">
                  <c:v>0</c:v>
                </c:pt>
                <c:pt idx="1876">
                  <c:v>87</c:v>
                </c:pt>
                <c:pt idx="1877">
                  <c:v>0</c:v>
                </c:pt>
                <c:pt idx="1878">
                  <c:v>0</c:v>
                </c:pt>
                <c:pt idx="1879">
                  <c:v>0</c:v>
                </c:pt>
                <c:pt idx="1880">
                  <c:v>0</c:v>
                </c:pt>
                <c:pt idx="1881">
                  <c:v>87</c:v>
                </c:pt>
                <c:pt idx="1882">
                  <c:v>0</c:v>
                </c:pt>
                <c:pt idx="1883">
                  <c:v>87</c:v>
                </c:pt>
                <c:pt idx="1884">
                  <c:v>0</c:v>
                </c:pt>
                <c:pt idx="1885">
                  <c:v>-87</c:v>
                </c:pt>
                <c:pt idx="1886">
                  <c:v>0</c:v>
                </c:pt>
                <c:pt idx="1887">
                  <c:v>0</c:v>
                </c:pt>
                <c:pt idx="1888">
                  <c:v>0</c:v>
                </c:pt>
                <c:pt idx="1889">
                  <c:v>0</c:v>
                </c:pt>
                <c:pt idx="1890">
                  <c:v>0</c:v>
                </c:pt>
                <c:pt idx="1891">
                  <c:v>0</c:v>
                </c:pt>
                <c:pt idx="1892">
                  <c:v>0</c:v>
                </c:pt>
                <c:pt idx="1893">
                  <c:v>0</c:v>
                </c:pt>
                <c:pt idx="1894">
                  <c:v>0</c:v>
                </c:pt>
                <c:pt idx="1895">
                  <c:v>0</c:v>
                </c:pt>
                <c:pt idx="1896">
                  <c:v>0</c:v>
                </c:pt>
                <c:pt idx="1897">
                  <c:v>0</c:v>
                </c:pt>
                <c:pt idx="1898">
                  <c:v>0</c:v>
                </c:pt>
                <c:pt idx="1899">
                  <c:v>0</c:v>
                </c:pt>
                <c:pt idx="1900">
                  <c:v>0</c:v>
                </c:pt>
                <c:pt idx="1901">
                  <c:v>0</c:v>
                </c:pt>
                <c:pt idx="1902">
                  <c:v>0</c:v>
                </c:pt>
                <c:pt idx="1903">
                  <c:v>0</c:v>
                </c:pt>
                <c:pt idx="1904">
                  <c:v>0</c:v>
                </c:pt>
                <c:pt idx="1905">
                  <c:v>0</c:v>
                </c:pt>
                <c:pt idx="1906">
                  <c:v>0</c:v>
                </c:pt>
                <c:pt idx="1907">
                  <c:v>0</c:v>
                </c:pt>
                <c:pt idx="1908">
                  <c:v>0</c:v>
                </c:pt>
                <c:pt idx="1909">
                  <c:v>0</c:v>
                </c:pt>
                <c:pt idx="1910">
                  <c:v>0</c:v>
                </c:pt>
                <c:pt idx="1911">
                  <c:v>0</c:v>
                </c:pt>
                <c:pt idx="1912">
                  <c:v>0</c:v>
                </c:pt>
                <c:pt idx="1913">
                  <c:v>0</c:v>
                </c:pt>
                <c:pt idx="1914">
                  <c:v>0</c:v>
                </c:pt>
                <c:pt idx="1915">
                  <c:v>0</c:v>
                </c:pt>
                <c:pt idx="1916">
                  <c:v>0</c:v>
                </c:pt>
                <c:pt idx="1917">
                  <c:v>0</c:v>
                </c:pt>
                <c:pt idx="1918">
                  <c:v>0</c:v>
                </c:pt>
                <c:pt idx="1919">
                  <c:v>0</c:v>
                </c:pt>
                <c:pt idx="1920">
                  <c:v>0</c:v>
                </c:pt>
                <c:pt idx="1921">
                  <c:v>87</c:v>
                </c:pt>
                <c:pt idx="1922">
                  <c:v>0</c:v>
                </c:pt>
                <c:pt idx="1923">
                  <c:v>0</c:v>
                </c:pt>
                <c:pt idx="1924">
                  <c:v>0</c:v>
                </c:pt>
                <c:pt idx="1925">
                  <c:v>0</c:v>
                </c:pt>
                <c:pt idx="1926">
                  <c:v>0</c:v>
                </c:pt>
                <c:pt idx="1927">
                  <c:v>0</c:v>
                </c:pt>
                <c:pt idx="1928">
                  <c:v>0</c:v>
                </c:pt>
                <c:pt idx="1929">
                  <c:v>0</c:v>
                </c:pt>
                <c:pt idx="1930">
                  <c:v>0</c:v>
                </c:pt>
                <c:pt idx="1931">
                  <c:v>87</c:v>
                </c:pt>
                <c:pt idx="1932">
                  <c:v>0</c:v>
                </c:pt>
                <c:pt idx="1933">
                  <c:v>0</c:v>
                </c:pt>
                <c:pt idx="1934">
                  <c:v>0</c:v>
                </c:pt>
                <c:pt idx="1935">
                  <c:v>87</c:v>
                </c:pt>
                <c:pt idx="1936">
                  <c:v>0</c:v>
                </c:pt>
                <c:pt idx="1937">
                  <c:v>0</c:v>
                </c:pt>
                <c:pt idx="1938">
                  <c:v>0</c:v>
                </c:pt>
                <c:pt idx="1939">
                  <c:v>0</c:v>
                </c:pt>
                <c:pt idx="1940">
                  <c:v>0</c:v>
                </c:pt>
                <c:pt idx="1941">
                  <c:v>0</c:v>
                </c:pt>
                <c:pt idx="1942">
                  <c:v>0</c:v>
                </c:pt>
                <c:pt idx="1943">
                  <c:v>0</c:v>
                </c:pt>
                <c:pt idx="1944">
                  <c:v>0</c:v>
                </c:pt>
                <c:pt idx="1945">
                  <c:v>0</c:v>
                </c:pt>
                <c:pt idx="1946">
                  <c:v>0</c:v>
                </c:pt>
                <c:pt idx="1947">
                  <c:v>0</c:v>
                </c:pt>
                <c:pt idx="1948">
                  <c:v>0</c:v>
                </c:pt>
                <c:pt idx="1949">
                  <c:v>0</c:v>
                </c:pt>
                <c:pt idx="1950">
                  <c:v>0</c:v>
                </c:pt>
                <c:pt idx="1951">
                  <c:v>0</c:v>
                </c:pt>
                <c:pt idx="1952">
                  <c:v>0</c:v>
                </c:pt>
                <c:pt idx="1953">
                  <c:v>0</c:v>
                </c:pt>
                <c:pt idx="1954">
                  <c:v>0</c:v>
                </c:pt>
                <c:pt idx="1955">
                  <c:v>0</c:v>
                </c:pt>
                <c:pt idx="1956">
                  <c:v>0</c:v>
                </c:pt>
                <c:pt idx="1957">
                  <c:v>0</c:v>
                </c:pt>
                <c:pt idx="1958">
                  <c:v>0</c:v>
                </c:pt>
                <c:pt idx="1959">
                  <c:v>0</c:v>
                </c:pt>
                <c:pt idx="1960">
                  <c:v>0</c:v>
                </c:pt>
                <c:pt idx="1961">
                  <c:v>0</c:v>
                </c:pt>
                <c:pt idx="1962">
                  <c:v>0</c:v>
                </c:pt>
                <c:pt idx="1963">
                  <c:v>0</c:v>
                </c:pt>
                <c:pt idx="1964">
                  <c:v>0</c:v>
                </c:pt>
                <c:pt idx="1965">
                  <c:v>0</c:v>
                </c:pt>
                <c:pt idx="1966">
                  <c:v>0</c:v>
                </c:pt>
                <c:pt idx="1967">
                  <c:v>0</c:v>
                </c:pt>
                <c:pt idx="1968">
                  <c:v>0</c:v>
                </c:pt>
                <c:pt idx="1969">
                  <c:v>0</c:v>
                </c:pt>
                <c:pt idx="1970">
                  <c:v>0</c:v>
                </c:pt>
                <c:pt idx="1971">
                  <c:v>0</c:v>
                </c:pt>
                <c:pt idx="1972">
                  <c:v>0</c:v>
                </c:pt>
                <c:pt idx="1973">
                  <c:v>0</c:v>
                </c:pt>
                <c:pt idx="1974">
                  <c:v>0</c:v>
                </c:pt>
                <c:pt idx="1975">
                  <c:v>0</c:v>
                </c:pt>
                <c:pt idx="1976">
                  <c:v>0</c:v>
                </c:pt>
                <c:pt idx="1977">
                  <c:v>0</c:v>
                </c:pt>
                <c:pt idx="1978">
                  <c:v>0</c:v>
                </c:pt>
                <c:pt idx="1979">
                  <c:v>0</c:v>
                </c:pt>
                <c:pt idx="1980">
                  <c:v>0</c:v>
                </c:pt>
                <c:pt idx="1981">
                  <c:v>0</c:v>
                </c:pt>
                <c:pt idx="1982">
                  <c:v>0</c:v>
                </c:pt>
                <c:pt idx="1983">
                  <c:v>0</c:v>
                </c:pt>
                <c:pt idx="1984">
                  <c:v>0</c:v>
                </c:pt>
                <c:pt idx="1985">
                  <c:v>0</c:v>
                </c:pt>
                <c:pt idx="1986">
                  <c:v>0</c:v>
                </c:pt>
                <c:pt idx="1987">
                  <c:v>0</c:v>
                </c:pt>
                <c:pt idx="1988">
                  <c:v>0</c:v>
                </c:pt>
                <c:pt idx="1989">
                  <c:v>0</c:v>
                </c:pt>
                <c:pt idx="1990">
                  <c:v>0</c:v>
                </c:pt>
                <c:pt idx="1991">
                  <c:v>0</c:v>
                </c:pt>
                <c:pt idx="1992">
                  <c:v>0</c:v>
                </c:pt>
                <c:pt idx="1993">
                  <c:v>0</c:v>
                </c:pt>
                <c:pt idx="1994">
                  <c:v>0</c:v>
                </c:pt>
                <c:pt idx="1995">
                  <c:v>0</c:v>
                </c:pt>
                <c:pt idx="1996">
                  <c:v>0</c:v>
                </c:pt>
                <c:pt idx="1997">
                  <c:v>0</c:v>
                </c:pt>
                <c:pt idx="1998">
                  <c:v>0</c:v>
                </c:pt>
                <c:pt idx="1999">
                  <c:v>0</c:v>
                </c:pt>
                <c:pt idx="2000">
                  <c:v>0</c:v>
                </c:pt>
                <c:pt idx="2001">
                  <c:v>0</c:v>
                </c:pt>
                <c:pt idx="2002">
                  <c:v>0</c:v>
                </c:pt>
                <c:pt idx="2003">
                  <c:v>0</c:v>
                </c:pt>
                <c:pt idx="2004">
                  <c:v>0</c:v>
                </c:pt>
                <c:pt idx="2005">
                  <c:v>0</c:v>
                </c:pt>
                <c:pt idx="2006">
                  <c:v>0</c:v>
                </c:pt>
                <c:pt idx="2007">
                  <c:v>0</c:v>
                </c:pt>
                <c:pt idx="2008">
                  <c:v>0</c:v>
                </c:pt>
                <c:pt idx="2009">
                  <c:v>0</c:v>
                </c:pt>
                <c:pt idx="2010">
                  <c:v>0</c:v>
                </c:pt>
                <c:pt idx="2011">
                  <c:v>0</c:v>
                </c:pt>
                <c:pt idx="2012">
                  <c:v>0</c:v>
                </c:pt>
                <c:pt idx="2013">
                  <c:v>0</c:v>
                </c:pt>
                <c:pt idx="2014">
                  <c:v>0</c:v>
                </c:pt>
                <c:pt idx="2015">
                  <c:v>0</c:v>
                </c:pt>
                <c:pt idx="2016">
                  <c:v>0</c:v>
                </c:pt>
                <c:pt idx="2017">
                  <c:v>0</c:v>
                </c:pt>
                <c:pt idx="2018">
                  <c:v>0</c:v>
                </c:pt>
                <c:pt idx="2019">
                  <c:v>0</c:v>
                </c:pt>
                <c:pt idx="2020">
                  <c:v>0</c:v>
                </c:pt>
                <c:pt idx="2021">
                  <c:v>0</c:v>
                </c:pt>
                <c:pt idx="2022">
                  <c:v>0</c:v>
                </c:pt>
                <c:pt idx="2023">
                  <c:v>0</c:v>
                </c:pt>
                <c:pt idx="2024">
                  <c:v>87</c:v>
                </c:pt>
                <c:pt idx="2025">
                  <c:v>0</c:v>
                </c:pt>
                <c:pt idx="2026">
                  <c:v>0</c:v>
                </c:pt>
                <c:pt idx="2027">
                  <c:v>87</c:v>
                </c:pt>
                <c:pt idx="2028">
                  <c:v>0</c:v>
                </c:pt>
                <c:pt idx="2029">
                  <c:v>0</c:v>
                </c:pt>
                <c:pt idx="2030">
                  <c:v>0</c:v>
                </c:pt>
                <c:pt idx="2031">
                  <c:v>0</c:v>
                </c:pt>
                <c:pt idx="2032">
                  <c:v>0</c:v>
                </c:pt>
                <c:pt idx="2033">
                  <c:v>0</c:v>
                </c:pt>
                <c:pt idx="2034">
                  <c:v>87</c:v>
                </c:pt>
                <c:pt idx="2035">
                  <c:v>0</c:v>
                </c:pt>
                <c:pt idx="2036">
                  <c:v>0</c:v>
                </c:pt>
                <c:pt idx="2037">
                  <c:v>0</c:v>
                </c:pt>
                <c:pt idx="2038">
                  <c:v>0</c:v>
                </c:pt>
                <c:pt idx="2039">
                  <c:v>-87</c:v>
                </c:pt>
                <c:pt idx="2040">
                  <c:v>0</c:v>
                </c:pt>
                <c:pt idx="2041">
                  <c:v>0</c:v>
                </c:pt>
                <c:pt idx="2042">
                  <c:v>0</c:v>
                </c:pt>
                <c:pt idx="2043">
                  <c:v>0</c:v>
                </c:pt>
                <c:pt idx="2044">
                  <c:v>0</c:v>
                </c:pt>
                <c:pt idx="2045">
                  <c:v>0</c:v>
                </c:pt>
                <c:pt idx="2046">
                  <c:v>0</c:v>
                </c:pt>
                <c:pt idx="2047">
                  <c:v>0</c:v>
                </c:pt>
                <c:pt idx="2048">
                  <c:v>0</c:v>
                </c:pt>
                <c:pt idx="2049">
                  <c:v>0</c:v>
                </c:pt>
                <c:pt idx="2050">
                  <c:v>0</c:v>
                </c:pt>
                <c:pt idx="2051">
                  <c:v>0</c:v>
                </c:pt>
                <c:pt idx="2052">
                  <c:v>0</c:v>
                </c:pt>
                <c:pt idx="2053">
                  <c:v>0</c:v>
                </c:pt>
                <c:pt idx="2054">
                  <c:v>0</c:v>
                </c:pt>
                <c:pt idx="2055">
                  <c:v>0</c:v>
                </c:pt>
                <c:pt idx="2056">
                  <c:v>0</c:v>
                </c:pt>
                <c:pt idx="2057">
                  <c:v>0</c:v>
                </c:pt>
                <c:pt idx="2058">
                  <c:v>0</c:v>
                </c:pt>
                <c:pt idx="2059">
                  <c:v>0</c:v>
                </c:pt>
                <c:pt idx="2060">
                  <c:v>0</c:v>
                </c:pt>
                <c:pt idx="2061">
                  <c:v>0</c:v>
                </c:pt>
                <c:pt idx="2062">
                  <c:v>0</c:v>
                </c:pt>
                <c:pt idx="2063">
                  <c:v>0</c:v>
                </c:pt>
                <c:pt idx="2064">
                  <c:v>0</c:v>
                </c:pt>
                <c:pt idx="2065">
                  <c:v>0</c:v>
                </c:pt>
                <c:pt idx="2066">
                  <c:v>0</c:v>
                </c:pt>
                <c:pt idx="2067">
                  <c:v>0</c:v>
                </c:pt>
                <c:pt idx="2068">
                  <c:v>0</c:v>
                </c:pt>
                <c:pt idx="2069">
                  <c:v>0</c:v>
                </c:pt>
                <c:pt idx="2070">
                  <c:v>0</c:v>
                </c:pt>
                <c:pt idx="2071">
                  <c:v>0</c:v>
                </c:pt>
                <c:pt idx="2072">
                  <c:v>0</c:v>
                </c:pt>
                <c:pt idx="2073">
                  <c:v>0</c:v>
                </c:pt>
                <c:pt idx="2074">
                  <c:v>0</c:v>
                </c:pt>
                <c:pt idx="2075">
                  <c:v>0</c:v>
                </c:pt>
                <c:pt idx="2076">
                  <c:v>0</c:v>
                </c:pt>
                <c:pt idx="2077">
                  <c:v>0</c:v>
                </c:pt>
                <c:pt idx="2078">
                  <c:v>0</c:v>
                </c:pt>
                <c:pt idx="2079">
                  <c:v>0</c:v>
                </c:pt>
                <c:pt idx="2080">
                  <c:v>0</c:v>
                </c:pt>
                <c:pt idx="2081">
                  <c:v>0</c:v>
                </c:pt>
                <c:pt idx="2082">
                  <c:v>0</c:v>
                </c:pt>
                <c:pt idx="2083">
                  <c:v>0</c:v>
                </c:pt>
                <c:pt idx="2084">
                  <c:v>0</c:v>
                </c:pt>
                <c:pt idx="2085">
                  <c:v>0</c:v>
                </c:pt>
                <c:pt idx="2086">
                  <c:v>0</c:v>
                </c:pt>
                <c:pt idx="2087">
                  <c:v>0</c:v>
                </c:pt>
                <c:pt idx="2088">
                  <c:v>0</c:v>
                </c:pt>
                <c:pt idx="2089">
                  <c:v>0</c:v>
                </c:pt>
                <c:pt idx="2090">
                  <c:v>0</c:v>
                </c:pt>
                <c:pt idx="2091">
                  <c:v>0</c:v>
                </c:pt>
                <c:pt idx="2092">
                  <c:v>0</c:v>
                </c:pt>
                <c:pt idx="2093">
                  <c:v>0</c:v>
                </c:pt>
                <c:pt idx="2094">
                  <c:v>0</c:v>
                </c:pt>
                <c:pt idx="2095">
                  <c:v>0</c:v>
                </c:pt>
                <c:pt idx="2096">
                  <c:v>0</c:v>
                </c:pt>
              </c:numCache>
            </c:numRef>
          </c:val>
          <c:smooth val="0"/>
          <c:extLst>
            <c:ext xmlns:c16="http://schemas.microsoft.com/office/drawing/2014/chart" uri="{C3380CC4-5D6E-409C-BE32-E72D297353CC}">
              <c16:uniqueId val="{00000001-AAE0-44F3-99C6-6DEC34FF327A}"/>
            </c:ext>
          </c:extLst>
        </c:ser>
        <c:ser>
          <c:idx val="2"/>
          <c:order val="2"/>
          <c:tx>
            <c:v>目標速度</c:v>
          </c:tx>
          <c:spPr>
            <a:ln w="28575" cap="rnd">
              <a:solidFill>
                <a:schemeClr val="accent3"/>
              </a:solidFill>
              <a:round/>
            </a:ln>
            <a:effectLst/>
          </c:spPr>
          <c:marker>
            <c:symbol val="none"/>
          </c:marker>
          <c:val>
            <c:numRef>
              <c:f>log_000_260!$H$2:$H$2166</c:f>
              <c:numCache>
                <c:formatCode>General</c:formatCode>
                <c:ptCount val="2165"/>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6</c:v>
                </c:pt>
                <c:pt idx="55">
                  <c:v>6</c:v>
                </c:pt>
                <c:pt idx="56">
                  <c:v>6</c:v>
                </c:pt>
                <c:pt idx="57">
                  <c:v>12</c:v>
                </c:pt>
                <c:pt idx="58">
                  <c:v>12</c:v>
                </c:pt>
                <c:pt idx="59">
                  <c:v>12</c:v>
                </c:pt>
                <c:pt idx="60">
                  <c:v>18</c:v>
                </c:pt>
                <c:pt idx="61">
                  <c:v>18</c:v>
                </c:pt>
                <c:pt idx="62">
                  <c:v>18</c:v>
                </c:pt>
                <c:pt idx="63">
                  <c:v>24</c:v>
                </c:pt>
                <c:pt idx="64">
                  <c:v>24</c:v>
                </c:pt>
                <c:pt idx="65">
                  <c:v>24</c:v>
                </c:pt>
                <c:pt idx="66">
                  <c:v>30</c:v>
                </c:pt>
                <c:pt idx="67">
                  <c:v>30</c:v>
                </c:pt>
                <c:pt idx="68">
                  <c:v>30</c:v>
                </c:pt>
                <c:pt idx="69">
                  <c:v>36</c:v>
                </c:pt>
                <c:pt idx="70">
                  <c:v>36</c:v>
                </c:pt>
                <c:pt idx="71">
                  <c:v>36</c:v>
                </c:pt>
                <c:pt idx="72">
                  <c:v>42</c:v>
                </c:pt>
                <c:pt idx="73">
                  <c:v>42</c:v>
                </c:pt>
                <c:pt idx="74">
                  <c:v>42</c:v>
                </c:pt>
                <c:pt idx="75">
                  <c:v>48</c:v>
                </c:pt>
                <c:pt idx="76">
                  <c:v>48</c:v>
                </c:pt>
                <c:pt idx="77">
                  <c:v>48</c:v>
                </c:pt>
                <c:pt idx="78">
                  <c:v>54</c:v>
                </c:pt>
                <c:pt idx="79">
                  <c:v>54</c:v>
                </c:pt>
                <c:pt idx="80">
                  <c:v>54</c:v>
                </c:pt>
                <c:pt idx="81">
                  <c:v>60</c:v>
                </c:pt>
                <c:pt idx="82">
                  <c:v>60</c:v>
                </c:pt>
                <c:pt idx="83">
                  <c:v>60</c:v>
                </c:pt>
                <c:pt idx="84">
                  <c:v>66</c:v>
                </c:pt>
                <c:pt idx="85">
                  <c:v>66</c:v>
                </c:pt>
                <c:pt idx="86">
                  <c:v>66</c:v>
                </c:pt>
                <c:pt idx="87">
                  <c:v>72</c:v>
                </c:pt>
                <c:pt idx="88">
                  <c:v>72</c:v>
                </c:pt>
                <c:pt idx="89">
                  <c:v>72</c:v>
                </c:pt>
                <c:pt idx="90">
                  <c:v>78</c:v>
                </c:pt>
                <c:pt idx="91">
                  <c:v>78</c:v>
                </c:pt>
                <c:pt idx="92">
                  <c:v>78</c:v>
                </c:pt>
                <c:pt idx="93">
                  <c:v>84</c:v>
                </c:pt>
                <c:pt idx="94">
                  <c:v>84</c:v>
                </c:pt>
                <c:pt idx="95">
                  <c:v>84</c:v>
                </c:pt>
                <c:pt idx="96">
                  <c:v>90</c:v>
                </c:pt>
                <c:pt idx="97">
                  <c:v>90</c:v>
                </c:pt>
                <c:pt idx="98">
                  <c:v>90</c:v>
                </c:pt>
                <c:pt idx="99">
                  <c:v>96</c:v>
                </c:pt>
                <c:pt idx="100">
                  <c:v>96</c:v>
                </c:pt>
                <c:pt idx="101">
                  <c:v>96</c:v>
                </c:pt>
                <c:pt idx="102">
                  <c:v>102</c:v>
                </c:pt>
                <c:pt idx="103">
                  <c:v>102</c:v>
                </c:pt>
                <c:pt idx="104">
                  <c:v>102</c:v>
                </c:pt>
                <c:pt idx="105">
                  <c:v>108</c:v>
                </c:pt>
                <c:pt idx="106">
                  <c:v>108</c:v>
                </c:pt>
                <c:pt idx="107">
                  <c:v>108</c:v>
                </c:pt>
                <c:pt idx="108">
                  <c:v>114</c:v>
                </c:pt>
                <c:pt idx="109">
                  <c:v>114</c:v>
                </c:pt>
                <c:pt idx="110">
                  <c:v>114</c:v>
                </c:pt>
                <c:pt idx="111">
                  <c:v>120</c:v>
                </c:pt>
                <c:pt idx="112">
                  <c:v>120</c:v>
                </c:pt>
                <c:pt idx="113">
                  <c:v>120</c:v>
                </c:pt>
                <c:pt idx="114">
                  <c:v>126</c:v>
                </c:pt>
                <c:pt idx="115">
                  <c:v>126</c:v>
                </c:pt>
                <c:pt idx="116">
                  <c:v>126</c:v>
                </c:pt>
                <c:pt idx="117">
                  <c:v>132</c:v>
                </c:pt>
                <c:pt idx="118">
                  <c:v>132</c:v>
                </c:pt>
                <c:pt idx="119">
                  <c:v>132</c:v>
                </c:pt>
                <c:pt idx="120">
                  <c:v>138</c:v>
                </c:pt>
                <c:pt idx="121">
                  <c:v>138</c:v>
                </c:pt>
                <c:pt idx="122">
                  <c:v>138</c:v>
                </c:pt>
                <c:pt idx="123">
                  <c:v>144</c:v>
                </c:pt>
                <c:pt idx="124">
                  <c:v>144</c:v>
                </c:pt>
                <c:pt idx="125">
                  <c:v>144</c:v>
                </c:pt>
                <c:pt idx="126">
                  <c:v>150</c:v>
                </c:pt>
                <c:pt idx="127">
                  <c:v>150</c:v>
                </c:pt>
                <c:pt idx="128">
                  <c:v>150</c:v>
                </c:pt>
                <c:pt idx="129">
                  <c:v>156</c:v>
                </c:pt>
                <c:pt idx="130">
                  <c:v>156</c:v>
                </c:pt>
                <c:pt idx="131">
                  <c:v>156</c:v>
                </c:pt>
                <c:pt idx="132">
                  <c:v>162</c:v>
                </c:pt>
                <c:pt idx="133">
                  <c:v>162</c:v>
                </c:pt>
                <c:pt idx="134">
                  <c:v>162</c:v>
                </c:pt>
                <c:pt idx="135">
                  <c:v>168</c:v>
                </c:pt>
                <c:pt idx="136">
                  <c:v>168</c:v>
                </c:pt>
                <c:pt idx="137">
                  <c:v>168</c:v>
                </c:pt>
                <c:pt idx="138">
                  <c:v>174</c:v>
                </c:pt>
                <c:pt idx="139">
                  <c:v>174</c:v>
                </c:pt>
                <c:pt idx="140">
                  <c:v>174</c:v>
                </c:pt>
                <c:pt idx="141">
                  <c:v>180</c:v>
                </c:pt>
                <c:pt idx="142">
                  <c:v>180</c:v>
                </c:pt>
                <c:pt idx="143">
                  <c:v>180</c:v>
                </c:pt>
                <c:pt idx="144">
                  <c:v>186</c:v>
                </c:pt>
                <c:pt idx="145">
                  <c:v>186</c:v>
                </c:pt>
                <c:pt idx="146">
                  <c:v>186</c:v>
                </c:pt>
                <c:pt idx="147">
                  <c:v>192</c:v>
                </c:pt>
                <c:pt idx="148">
                  <c:v>192</c:v>
                </c:pt>
                <c:pt idx="149">
                  <c:v>192</c:v>
                </c:pt>
                <c:pt idx="150">
                  <c:v>198</c:v>
                </c:pt>
                <c:pt idx="151">
                  <c:v>198</c:v>
                </c:pt>
                <c:pt idx="152">
                  <c:v>198</c:v>
                </c:pt>
                <c:pt idx="153">
                  <c:v>204</c:v>
                </c:pt>
                <c:pt idx="154">
                  <c:v>204</c:v>
                </c:pt>
                <c:pt idx="155">
                  <c:v>204</c:v>
                </c:pt>
                <c:pt idx="156">
                  <c:v>210</c:v>
                </c:pt>
                <c:pt idx="157">
                  <c:v>210</c:v>
                </c:pt>
                <c:pt idx="158">
                  <c:v>210</c:v>
                </c:pt>
                <c:pt idx="159">
                  <c:v>216</c:v>
                </c:pt>
                <c:pt idx="160">
                  <c:v>216</c:v>
                </c:pt>
                <c:pt idx="161">
                  <c:v>216</c:v>
                </c:pt>
                <c:pt idx="162">
                  <c:v>222</c:v>
                </c:pt>
                <c:pt idx="163">
                  <c:v>222</c:v>
                </c:pt>
                <c:pt idx="164">
                  <c:v>222</c:v>
                </c:pt>
                <c:pt idx="165">
                  <c:v>228</c:v>
                </c:pt>
                <c:pt idx="166">
                  <c:v>228</c:v>
                </c:pt>
                <c:pt idx="167">
                  <c:v>228</c:v>
                </c:pt>
                <c:pt idx="168">
                  <c:v>234</c:v>
                </c:pt>
                <c:pt idx="169">
                  <c:v>234</c:v>
                </c:pt>
                <c:pt idx="170">
                  <c:v>234</c:v>
                </c:pt>
                <c:pt idx="171">
                  <c:v>240</c:v>
                </c:pt>
                <c:pt idx="172">
                  <c:v>240</c:v>
                </c:pt>
                <c:pt idx="173">
                  <c:v>240</c:v>
                </c:pt>
                <c:pt idx="174">
                  <c:v>246</c:v>
                </c:pt>
                <c:pt idx="175">
                  <c:v>246</c:v>
                </c:pt>
                <c:pt idx="176">
                  <c:v>246</c:v>
                </c:pt>
                <c:pt idx="177">
                  <c:v>252</c:v>
                </c:pt>
                <c:pt idx="178">
                  <c:v>252</c:v>
                </c:pt>
                <c:pt idx="179">
                  <c:v>252</c:v>
                </c:pt>
                <c:pt idx="180">
                  <c:v>258</c:v>
                </c:pt>
                <c:pt idx="181">
                  <c:v>258</c:v>
                </c:pt>
                <c:pt idx="182">
                  <c:v>258</c:v>
                </c:pt>
                <c:pt idx="183">
                  <c:v>264</c:v>
                </c:pt>
                <c:pt idx="184">
                  <c:v>264</c:v>
                </c:pt>
                <c:pt idx="185">
                  <c:v>264</c:v>
                </c:pt>
                <c:pt idx="186">
                  <c:v>270</c:v>
                </c:pt>
                <c:pt idx="187">
                  <c:v>270</c:v>
                </c:pt>
                <c:pt idx="188">
                  <c:v>270</c:v>
                </c:pt>
                <c:pt idx="189">
                  <c:v>276</c:v>
                </c:pt>
                <c:pt idx="190">
                  <c:v>276</c:v>
                </c:pt>
                <c:pt idx="191">
                  <c:v>276</c:v>
                </c:pt>
                <c:pt idx="192">
                  <c:v>282</c:v>
                </c:pt>
                <c:pt idx="193">
                  <c:v>282</c:v>
                </c:pt>
                <c:pt idx="194">
                  <c:v>282</c:v>
                </c:pt>
                <c:pt idx="195">
                  <c:v>288</c:v>
                </c:pt>
                <c:pt idx="196">
                  <c:v>288</c:v>
                </c:pt>
                <c:pt idx="197">
                  <c:v>288</c:v>
                </c:pt>
                <c:pt idx="198">
                  <c:v>294</c:v>
                </c:pt>
                <c:pt idx="199">
                  <c:v>294</c:v>
                </c:pt>
                <c:pt idx="200">
                  <c:v>294</c:v>
                </c:pt>
                <c:pt idx="201">
                  <c:v>300</c:v>
                </c:pt>
                <c:pt idx="202">
                  <c:v>300</c:v>
                </c:pt>
                <c:pt idx="203">
                  <c:v>300</c:v>
                </c:pt>
                <c:pt idx="204">
                  <c:v>306</c:v>
                </c:pt>
                <c:pt idx="205">
                  <c:v>306</c:v>
                </c:pt>
                <c:pt idx="206">
                  <c:v>306</c:v>
                </c:pt>
                <c:pt idx="207">
                  <c:v>312</c:v>
                </c:pt>
                <c:pt idx="208">
                  <c:v>312</c:v>
                </c:pt>
                <c:pt idx="209">
                  <c:v>312</c:v>
                </c:pt>
                <c:pt idx="210">
                  <c:v>318</c:v>
                </c:pt>
                <c:pt idx="211">
                  <c:v>318</c:v>
                </c:pt>
                <c:pt idx="212">
                  <c:v>318</c:v>
                </c:pt>
                <c:pt idx="213">
                  <c:v>324</c:v>
                </c:pt>
                <c:pt idx="214">
                  <c:v>324</c:v>
                </c:pt>
                <c:pt idx="215">
                  <c:v>324</c:v>
                </c:pt>
                <c:pt idx="216">
                  <c:v>330</c:v>
                </c:pt>
                <c:pt idx="217">
                  <c:v>330</c:v>
                </c:pt>
                <c:pt idx="218">
                  <c:v>330</c:v>
                </c:pt>
                <c:pt idx="219">
                  <c:v>336</c:v>
                </c:pt>
                <c:pt idx="220">
                  <c:v>336</c:v>
                </c:pt>
                <c:pt idx="221">
                  <c:v>336</c:v>
                </c:pt>
                <c:pt idx="222">
                  <c:v>342</c:v>
                </c:pt>
                <c:pt idx="223">
                  <c:v>342</c:v>
                </c:pt>
                <c:pt idx="224">
                  <c:v>342</c:v>
                </c:pt>
                <c:pt idx="225">
                  <c:v>348</c:v>
                </c:pt>
                <c:pt idx="226">
                  <c:v>348</c:v>
                </c:pt>
                <c:pt idx="227">
                  <c:v>348</c:v>
                </c:pt>
                <c:pt idx="228">
                  <c:v>354</c:v>
                </c:pt>
                <c:pt idx="229">
                  <c:v>354</c:v>
                </c:pt>
                <c:pt idx="230">
                  <c:v>354</c:v>
                </c:pt>
                <c:pt idx="231">
                  <c:v>360</c:v>
                </c:pt>
                <c:pt idx="232">
                  <c:v>360</c:v>
                </c:pt>
                <c:pt idx="233">
                  <c:v>360</c:v>
                </c:pt>
                <c:pt idx="234">
                  <c:v>366</c:v>
                </c:pt>
                <c:pt idx="235">
                  <c:v>366</c:v>
                </c:pt>
                <c:pt idx="236">
                  <c:v>366</c:v>
                </c:pt>
                <c:pt idx="237">
                  <c:v>372</c:v>
                </c:pt>
                <c:pt idx="238">
                  <c:v>372</c:v>
                </c:pt>
                <c:pt idx="239">
                  <c:v>372</c:v>
                </c:pt>
                <c:pt idx="240">
                  <c:v>378</c:v>
                </c:pt>
                <c:pt idx="241">
                  <c:v>378</c:v>
                </c:pt>
                <c:pt idx="242">
                  <c:v>378</c:v>
                </c:pt>
                <c:pt idx="243">
                  <c:v>384</c:v>
                </c:pt>
                <c:pt idx="244">
                  <c:v>384</c:v>
                </c:pt>
                <c:pt idx="245">
                  <c:v>384</c:v>
                </c:pt>
                <c:pt idx="246">
                  <c:v>390</c:v>
                </c:pt>
                <c:pt idx="247">
                  <c:v>390</c:v>
                </c:pt>
                <c:pt idx="248">
                  <c:v>390</c:v>
                </c:pt>
                <c:pt idx="249">
                  <c:v>396</c:v>
                </c:pt>
                <c:pt idx="250">
                  <c:v>396</c:v>
                </c:pt>
                <c:pt idx="251">
                  <c:v>396</c:v>
                </c:pt>
                <c:pt idx="252">
                  <c:v>400</c:v>
                </c:pt>
                <c:pt idx="253">
                  <c:v>400</c:v>
                </c:pt>
                <c:pt idx="254">
                  <c:v>400</c:v>
                </c:pt>
                <c:pt idx="255">
                  <c:v>400</c:v>
                </c:pt>
                <c:pt idx="256">
                  <c:v>400</c:v>
                </c:pt>
                <c:pt idx="257">
                  <c:v>400</c:v>
                </c:pt>
                <c:pt idx="258">
                  <c:v>400</c:v>
                </c:pt>
                <c:pt idx="259">
                  <c:v>400</c:v>
                </c:pt>
                <c:pt idx="260">
                  <c:v>400</c:v>
                </c:pt>
                <c:pt idx="261">
                  <c:v>400</c:v>
                </c:pt>
                <c:pt idx="262">
                  <c:v>400</c:v>
                </c:pt>
                <c:pt idx="263">
                  <c:v>400</c:v>
                </c:pt>
                <c:pt idx="264">
                  <c:v>400</c:v>
                </c:pt>
                <c:pt idx="265">
                  <c:v>400</c:v>
                </c:pt>
                <c:pt idx="266">
                  <c:v>400</c:v>
                </c:pt>
                <c:pt idx="267">
                  <c:v>400</c:v>
                </c:pt>
                <c:pt idx="268">
                  <c:v>400</c:v>
                </c:pt>
                <c:pt idx="269">
                  <c:v>400</c:v>
                </c:pt>
                <c:pt idx="270">
                  <c:v>400</c:v>
                </c:pt>
                <c:pt idx="271">
                  <c:v>400</c:v>
                </c:pt>
                <c:pt idx="272">
                  <c:v>400</c:v>
                </c:pt>
                <c:pt idx="273">
                  <c:v>400</c:v>
                </c:pt>
                <c:pt idx="274">
                  <c:v>400</c:v>
                </c:pt>
                <c:pt idx="275">
                  <c:v>400</c:v>
                </c:pt>
                <c:pt idx="276">
                  <c:v>400</c:v>
                </c:pt>
                <c:pt idx="277">
                  <c:v>400</c:v>
                </c:pt>
                <c:pt idx="278">
                  <c:v>400</c:v>
                </c:pt>
                <c:pt idx="279">
                  <c:v>400</c:v>
                </c:pt>
                <c:pt idx="280">
                  <c:v>400</c:v>
                </c:pt>
                <c:pt idx="281">
                  <c:v>400</c:v>
                </c:pt>
                <c:pt idx="282">
                  <c:v>400</c:v>
                </c:pt>
                <c:pt idx="283">
                  <c:v>400</c:v>
                </c:pt>
                <c:pt idx="284">
                  <c:v>400</c:v>
                </c:pt>
                <c:pt idx="285">
                  <c:v>400</c:v>
                </c:pt>
                <c:pt idx="286">
                  <c:v>400</c:v>
                </c:pt>
                <c:pt idx="287">
                  <c:v>400</c:v>
                </c:pt>
                <c:pt idx="288">
                  <c:v>400</c:v>
                </c:pt>
                <c:pt idx="289">
                  <c:v>400</c:v>
                </c:pt>
                <c:pt idx="290">
                  <c:v>400</c:v>
                </c:pt>
                <c:pt idx="291">
                  <c:v>400</c:v>
                </c:pt>
                <c:pt idx="292">
                  <c:v>400</c:v>
                </c:pt>
                <c:pt idx="293">
                  <c:v>400</c:v>
                </c:pt>
                <c:pt idx="294">
                  <c:v>400</c:v>
                </c:pt>
                <c:pt idx="295">
                  <c:v>400</c:v>
                </c:pt>
                <c:pt idx="296">
                  <c:v>400</c:v>
                </c:pt>
                <c:pt idx="297">
                  <c:v>400</c:v>
                </c:pt>
                <c:pt idx="298">
                  <c:v>400</c:v>
                </c:pt>
                <c:pt idx="299">
                  <c:v>400</c:v>
                </c:pt>
                <c:pt idx="300">
                  <c:v>400</c:v>
                </c:pt>
                <c:pt idx="301">
                  <c:v>400</c:v>
                </c:pt>
                <c:pt idx="302">
                  <c:v>400</c:v>
                </c:pt>
                <c:pt idx="303">
                  <c:v>400</c:v>
                </c:pt>
                <c:pt idx="304">
                  <c:v>400</c:v>
                </c:pt>
                <c:pt idx="305">
                  <c:v>400</c:v>
                </c:pt>
                <c:pt idx="306">
                  <c:v>400</c:v>
                </c:pt>
                <c:pt idx="307">
                  <c:v>400</c:v>
                </c:pt>
                <c:pt idx="308">
                  <c:v>400</c:v>
                </c:pt>
                <c:pt idx="309">
                  <c:v>400</c:v>
                </c:pt>
                <c:pt idx="310">
                  <c:v>400</c:v>
                </c:pt>
                <c:pt idx="311">
                  <c:v>400</c:v>
                </c:pt>
                <c:pt idx="312">
                  <c:v>400</c:v>
                </c:pt>
                <c:pt idx="313">
                  <c:v>400</c:v>
                </c:pt>
                <c:pt idx="314">
                  <c:v>400</c:v>
                </c:pt>
                <c:pt idx="315">
                  <c:v>400</c:v>
                </c:pt>
                <c:pt idx="316">
                  <c:v>400</c:v>
                </c:pt>
                <c:pt idx="317">
                  <c:v>400</c:v>
                </c:pt>
                <c:pt idx="318">
                  <c:v>400</c:v>
                </c:pt>
                <c:pt idx="319">
                  <c:v>400</c:v>
                </c:pt>
                <c:pt idx="320">
                  <c:v>400</c:v>
                </c:pt>
                <c:pt idx="321">
                  <c:v>400</c:v>
                </c:pt>
                <c:pt idx="322">
                  <c:v>400</c:v>
                </c:pt>
                <c:pt idx="323">
                  <c:v>400</c:v>
                </c:pt>
                <c:pt idx="324">
                  <c:v>400</c:v>
                </c:pt>
                <c:pt idx="325">
                  <c:v>400</c:v>
                </c:pt>
                <c:pt idx="326">
                  <c:v>400</c:v>
                </c:pt>
                <c:pt idx="327">
                  <c:v>400</c:v>
                </c:pt>
                <c:pt idx="328">
                  <c:v>400</c:v>
                </c:pt>
                <c:pt idx="329">
                  <c:v>400</c:v>
                </c:pt>
                <c:pt idx="330">
                  <c:v>400</c:v>
                </c:pt>
                <c:pt idx="331">
                  <c:v>400</c:v>
                </c:pt>
                <c:pt idx="332">
                  <c:v>400</c:v>
                </c:pt>
                <c:pt idx="333">
                  <c:v>400</c:v>
                </c:pt>
                <c:pt idx="334">
                  <c:v>400</c:v>
                </c:pt>
                <c:pt idx="335">
                  <c:v>400</c:v>
                </c:pt>
                <c:pt idx="336">
                  <c:v>400</c:v>
                </c:pt>
                <c:pt idx="337">
                  <c:v>400</c:v>
                </c:pt>
                <c:pt idx="338">
                  <c:v>400</c:v>
                </c:pt>
                <c:pt idx="339">
                  <c:v>400</c:v>
                </c:pt>
                <c:pt idx="340">
                  <c:v>400</c:v>
                </c:pt>
                <c:pt idx="341">
                  <c:v>400</c:v>
                </c:pt>
                <c:pt idx="342">
                  <c:v>400</c:v>
                </c:pt>
                <c:pt idx="343">
                  <c:v>400</c:v>
                </c:pt>
                <c:pt idx="344">
                  <c:v>400</c:v>
                </c:pt>
                <c:pt idx="345">
                  <c:v>400</c:v>
                </c:pt>
                <c:pt idx="346">
                  <c:v>400</c:v>
                </c:pt>
                <c:pt idx="347">
                  <c:v>400</c:v>
                </c:pt>
                <c:pt idx="348">
                  <c:v>400</c:v>
                </c:pt>
                <c:pt idx="349">
                  <c:v>400</c:v>
                </c:pt>
                <c:pt idx="350">
                  <c:v>400</c:v>
                </c:pt>
                <c:pt idx="351">
                  <c:v>400</c:v>
                </c:pt>
                <c:pt idx="352">
                  <c:v>400</c:v>
                </c:pt>
                <c:pt idx="353">
                  <c:v>400</c:v>
                </c:pt>
                <c:pt idx="354">
                  <c:v>400</c:v>
                </c:pt>
                <c:pt idx="355">
                  <c:v>400</c:v>
                </c:pt>
                <c:pt idx="356">
                  <c:v>400</c:v>
                </c:pt>
                <c:pt idx="357">
                  <c:v>400</c:v>
                </c:pt>
                <c:pt idx="358">
                  <c:v>400</c:v>
                </c:pt>
                <c:pt idx="359">
                  <c:v>400</c:v>
                </c:pt>
                <c:pt idx="360">
                  <c:v>400</c:v>
                </c:pt>
                <c:pt idx="361">
                  <c:v>400</c:v>
                </c:pt>
                <c:pt idx="362">
                  <c:v>400</c:v>
                </c:pt>
                <c:pt idx="363">
                  <c:v>400</c:v>
                </c:pt>
                <c:pt idx="364">
                  <c:v>400</c:v>
                </c:pt>
                <c:pt idx="365">
                  <c:v>400</c:v>
                </c:pt>
                <c:pt idx="366">
                  <c:v>400</c:v>
                </c:pt>
                <c:pt idx="367">
                  <c:v>400</c:v>
                </c:pt>
                <c:pt idx="368">
                  <c:v>400</c:v>
                </c:pt>
                <c:pt idx="369">
                  <c:v>400</c:v>
                </c:pt>
                <c:pt idx="370">
                  <c:v>400</c:v>
                </c:pt>
                <c:pt idx="371">
                  <c:v>400</c:v>
                </c:pt>
                <c:pt idx="372">
                  <c:v>400</c:v>
                </c:pt>
                <c:pt idx="373">
                  <c:v>400</c:v>
                </c:pt>
                <c:pt idx="374">
                  <c:v>400</c:v>
                </c:pt>
                <c:pt idx="375">
                  <c:v>400</c:v>
                </c:pt>
                <c:pt idx="376">
                  <c:v>400</c:v>
                </c:pt>
                <c:pt idx="377">
                  <c:v>400</c:v>
                </c:pt>
                <c:pt idx="378">
                  <c:v>400</c:v>
                </c:pt>
                <c:pt idx="379">
                  <c:v>400</c:v>
                </c:pt>
                <c:pt idx="380">
                  <c:v>400</c:v>
                </c:pt>
                <c:pt idx="381">
                  <c:v>400</c:v>
                </c:pt>
                <c:pt idx="382">
                  <c:v>400</c:v>
                </c:pt>
                <c:pt idx="383">
                  <c:v>400</c:v>
                </c:pt>
                <c:pt idx="384">
                  <c:v>400</c:v>
                </c:pt>
                <c:pt idx="385">
                  <c:v>400</c:v>
                </c:pt>
                <c:pt idx="386">
                  <c:v>400</c:v>
                </c:pt>
                <c:pt idx="387">
                  <c:v>400</c:v>
                </c:pt>
                <c:pt idx="388">
                  <c:v>400</c:v>
                </c:pt>
                <c:pt idx="389">
                  <c:v>400</c:v>
                </c:pt>
                <c:pt idx="390">
                  <c:v>400</c:v>
                </c:pt>
                <c:pt idx="391">
                  <c:v>400</c:v>
                </c:pt>
                <c:pt idx="392">
                  <c:v>400</c:v>
                </c:pt>
                <c:pt idx="393">
                  <c:v>400</c:v>
                </c:pt>
                <c:pt idx="394">
                  <c:v>400</c:v>
                </c:pt>
                <c:pt idx="395">
                  <c:v>400</c:v>
                </c:pt>
                <c:pt idx="396">
                  <c:v>400</c:v>
                </c:pt>
                <c:pt idx="397">
                  <c:v>400</c:v>
                </c:pt>
                <c:pt idx="398">
                  <c:v>400</c:v>
                </c:pt>
                <c:pt idx="399">
                  <c:v>400</c:v>
                </c:pt>
                <c:pt idx="400">
                  <c:v>400</c:v>
                </c:pt>
                <c:pt idx="401">
                  <c:v>400</c:v>
                </c:pt>
                <c:pt idx="402">
                  <c:v>400</c:v>
                </c:pt>
                <c:pt idx="403">
                  <c:v>400</c:v>
                </c:pt>
                <c:pt idx="404">
                  <c:v>400</c:v>
                </c:pt>
                <c:pt idx="405">
                  <c:v>400</c:v>
                </c:pt>
                <c:pt idx="406">
                  <c:v>400</c:v>
                </c:pt>
                <c:pt idx="407">
                  <c:v>400</c:v>
                </c:pt>
                <c:pt idx="408">
                  <c:v>400</c:v>
                </c:pt>
                <c:pt idx="409">
                  <c:v>400</c:v>
                </c:pt>
                <c:pt idx="410">
                  <c:v>400</c:v>
                </c:pt>
                <c:pt idx="411">
                  <c:v>400</c:v>
                </c:pt>
                <c:pt idx="412">
                  <c:v>400</c:v>
                </c:pt>
                <c:pt idx="413">
                  <c:v>400</c:v>
                </c:pt>
                <c:pt idx="414">
                  <c:v>400</c:v>
                </c:pt>
                <c:pt idx="415">
                  <c:v>400</c:v>
                </c:pt>
                <c:pt idx="416">
                  <c:v>400</c:v>
                </c:pt>
                <c:pt idx="417">
                  <c:v>400</c:v>
                </c:pt>
                <c:pt idx="418">
                  <c:v>400</c:v>
                </c:pt>
                <c:pt idx="419">
                  <c:v>400</c:v>
                </c:pt>
                <c:pt idx="420">
                  <c:v>400</c:v>
                </c:pt>
                <c:pt idx="421">
                  <c:v>400</c:v>
                </c:pt>
                <c:pt idx="422">
                  <c:v>400</c:v>
                </c:pt>
                <c:pt idx="423">
                  <c:v>400</c:v>
                </c:pt>
                <c:pt idx="424">
                  <c:v>400</c:v>
                </c:pt>
                <c:pt idx="425">
                  <c:v>400</c:v>
                </c:pt>
                <c:pt idx="426">
                  <c:v>400</c:v>
                </c:pt>
                <c:pt idx="427">
                  <c:v>400</c:v>
                </c:pt>
                <c:pt idx="428">
                  <c:v>400</c:v>
                </c:pt>
                <c:pt idx="429">
                  <c:v>400</c:v>
                </c:pt>
                <c:pt idx="430">
                  <c:v>400</c:v>
                </c:pt>
                <c:pt idx="431">
                  <c:v>400</c:v>
                </c:pt>
                <c:pt idx="432">
                  <c:v>400</c:v>
                </c:pt>
                <c:pt idx="433">
                  <c:v>400</c:v>
                </c:pt>
                <c:pt idx="434">
                  <c:v>400</c:v>
                </c:pt>
                <c:pt idx="435">
                  <c:v>400</c:v>
                </c:pt>
                <c:pt idx="436">
                  <c:v>400</c:v>
                </c:pt>
                <c:pt idx="437">
                  <c:v>400</c:v>
                </c:pt>
                <c:pt idx="438">
                  <c:v>400</c:v>
                </c:pt>
                <c:pt idx="439">
                  <c:v>400</c:v>
                </c:pt>
                <c:pt idx="440">
                  <c:v>400</c:v>
                </c:pt>
                <c:pt idx="441">
                  <c:v>400</c:v>
                </c:pt>
                <c:pt idx="442">
                  <c:v>400</c:v>
                </c:pt>
                <c:pt idx="443">
                  <c:v>400</c:v>
                </c:pt>
                <c:pt idx="444">
                  <c:v>400</c:v>
                </c:pt>
                <c:pt idx="445">
                  <c:v>400</c:v>
                </c:pt>
                <c:pt idx="446">
                  <c:v>400</c:v>
                </c:pt>
                <c:pt idx="447">
                  <c:v>400</c:v>
                </c:pt>
                <c:pt idx="448">
                  <c:v>400</c:v>
                </c:pt>
                <c:pt idx="449">
                  <c:v>400</c:v>
                </c:pt>
                <c:pt idx="450">
                  <c:v>400</c:v>
                </c:pt>
                <c:pt idx="451">
                  <c:v>400</c:v>
                </c:pt>
                <c:pt idx="452">
                  <c:v>400</c:v>
                </c:pt>
                <c:pt idx="453">
                  <c:v>400</c:v>
                </c:pt>
                <c:pt idx="454">
                  <c:v>400</c:v>
                </c:pt>
                <c:pt idx="455">
                  <c:v>400</c:v>
                </c:pt>
                <c:pt idx="456">
                  <c:v>400</c:v>
                </c:pt>
                <c:pt idx="457">
                  <c:v>400</c:v>
                </c:pt>
                <c:pt idx="458">
                  <c:v>400</c:v>
                </c:pt>
                <c:pt idx="459">
                  <c:v>400</c:v>
                </c:pt>
                <c:pt idx="460">
                  <c:v>400</c:v>
                </c:pt>
                <c:pt idx="461">
                  <c:v>400</c:v>
                </c:pt>
                <c:pt idx="462">
                  <c:v>400</c:v>
                </c:pt>
                <c:pt idx="463">
                  <c:v>400</c:v>
                </c:pt>
                <c:pt idx="464">
                  <c:v>400</c:v>
                </c:pt>
                <c:pt idx="465">
                  <c:v>400</c:v>
                </c:pt>
                <c:pt idx="466">
                  <c:v>400</c:v>
                </c:pt>
                <c:pt idx="467">
                  <c:v>400</c:v>
                </c:pt>
                <c:pt idx="468">
                  <c:v>400</c:v>
                </c:pt>
                <c:pt idx="469">
                  <c:v>400</c:v>
                </c:pt>
                <c:pt idx="470">
                  <c:v>400</c:v>
                </c:pt>
                <c:pt idx="471">
                  <c:v>400</c:v>
                </c:pt>
                <c:pt idx="472">
                  <c:v>400</c:v>
                </c:pt>
                <c:pt idx="473">
                  <c:v>400</c:v>
                </c:pt>
                <c:pt idx="474">
                  <c:v>400</c:v>
                </c:pt>
                <c:pt idx="475">
                  <c:v>400</c:v>
                </c:pt>
                <c:pt idx="476">
                  <c:v>400</c:v>
                </c:pt>
                <c:pt idx="477">
                  <c:v>400</c:v>
                </c:pt>
                <c:pt idx="478">
                  <c:v>400</c:v>
                </c:pt>
                <c:pt idx="479">
                  <c:v>400</c:v>
                </c:pt>
                <c:pt idx="480">
                  <c:v>400</c:v>
                </c:pt>
                <c:pt idx="481">
                  <c:v>400</c:v>
                </c:pt>
                <c:pt idx="482">
                  <c:v>400</c:v>
                </c:pt>
                <c:pt idx="483">
                  <c:v>400</c:v>
                </c:pt>
                <c:pt idx="484">
                  <c:v>400</c:v>
                </c:pt>
                <c:pt idx="485">
                  <c:v>400</c:v>
                </c:pt>
                <c:pt idx="486">
                  <c:v>400</c:v>
                </c:pt>
                <c:pt idx="487">
                  <c:v>400</c:v>
                </c:pt>
                <c:pt idx="488">
                  <c:v>400</c:v>
                </c:pt>
                <c:pt idx="489">
                  <c:v>400</c:v>
                </c:pt>
                <c:pt idx="490">
                  <c:v>400</c:v>
                </c:pt>
                <c:pt idx="491">
                  <c:v>400</c:v>
                </c:pt>
                <c:pt idx="492">
                  <c:v>400</c:v>
                </c:pt>
                <c:pt idx="493">
                  <c:v>400</c:v>
                </c:pt>
                <c:pt idx="494">
                  <c:v>400</c:v>
                </c:pt>
                <c:pt idx="495">
                  <c:v>400</c:v>
                </c:pt>
                <c:pt idx="496">
                  <c:v>400</c:v>
                </c:pt>
                <c:pt idx="497">
                  <c:v>400</c:v>
                </c:pt>
                <c:pt idx="498">
                  <c:v>400</c:v>
                </c:pt>
                <c:pt idx="499">
                  <c:v>400</c:v>
                </c:pt>
                <c:pt idx="500">
                  <c:v>400</c:v>
                </c:pt>
                <c:pt idx="501">
                  <c:v>400</c:v>
                </c:pt>
                <c:pt idx="502">
                  <c:v>400</c:v>
                </c:pt>
                <c:pt idx="503">
                  <c:v>400</c:v>
                </c:pt>
                <c:pt idx="504">
                  <c:v>400</c:v>
                </c:pt>
                <c:pt idx="505">
                  <c:v>400</c:v>
                </c:pt>
                <c:pt idx="506">
                  <c:v>400</c:v>
                </c:pt>
                <c:pt idx="507">
                  <c:v>400</c:v>
                </c:pt>
                <c:pt idx="508">
                  <c:v>400</c:v>
                </c:pt>
                <c:pt idx="509">
                  <c:v>400</c:v>
                </c:pt>
                <c:pt idx="510">
                  <c:v>400</c:v>
                </c:pt>
                <c:pt idx="511">
                  <c:v>400</c:v>
                </c:pt>
                <c:pt idx="512">
                  <c:v>400</c:v>
                </c:pt>
                <c:pt idx="513">
                  <c:v>400</c:v>
                </c:pt>
                <c:pt idx="514">
                  <c:v>400</c:v>
                </c:pt>
                <c:pt idx="515">
                  <c:v>400</c:v>
                </c:pt>
                <c:pt idx="516">
                  <c:v>400</c:v>
                </c:pt>
                <c:pt idx="517">
                  <c:v>400</c:v>
                </c:pt>
                <c:pt idx="518">
                  <c:v>400</c:v>
                </c:pt>
                <c:pt idx="519">
                  <c:v>400</c:v>
                </c:pt>
                <c:pt idx="520">
                  <c:v>400</c:v>
                </c:pt>
                <c:pt idx="521">
                  <c:v>400</c:v>
                </c:pt>
                <c:pt idx="522">
                  <c:v>400</c:v>
                </c:pt>
                <c:pt idx="523">
                  <c:v>400</c:v>
                </c:pt>
                <c:pt idx="524">
                  <c:v>400</c:v>
                </c:pt>
                <c:pt idx="525">
                  <c:v>400</c:v>
                </c:pt>
                <c:pt idx="526">
                  <c:v>400</c:v>
                </c:pt>
                <c:pt idx="527">
                  <c:v>400</c:v>
                </c:pt>
                <c:pt idx="528">
                  <c:v>400</c:v>
                </c:pt>
                <c:pt idx="529">
                  <c:v>400</c:v>
                </c:pt>
                <c:pt idx="530">
                  <c:v>400</c:v>
                </c:pt>
                <c:pt idx="531">
                  <c:v>400</c:v>
                </c:pt>
                <c:pt idx="532">
                  <c:v>400</c:v>
                </c:pt>
                <c:pt idx="533">
                  <c:v>400</c:v>
                </c:pt>
                <c:pt idx="534">
                  <c:v>400</c:v>
                </c:pt>
                <c:pt idx="535">
                  <c:v>400</c:v>
                </c:pt>
                <c:pt idx="536">
                  <c:v>400</c:v>
                </c:pt>
                <c:pt idx="537">
                  <c:v>400</c:v>
                </c:pt>
                <c:pt idx="538">
                  <c:v>400</c:v>
                </c:pt>
                <c:pt idx="539">
                  <c:v>400</c:v>
                </c:pt>
                <c:pt idx="540">
                  <c:v>400</c:v>
                </c:pt>
                <c:pt idx="541">
                  <c:v>400</c:v>
                </c:pt>
                <c:pt idx="542">
                  <c:v>400</c:v>
                </c:pt>
                <c:pt idx="543">
                  <c:v>400</c:v>
                </c:pt>
                <c:pt idx="544">
                  <c:v>400</c:v>
                </c:pt>
                <c:pt idx="545">
                  <c:v>400</c:v>
                </c:pt>
                <c:pt idx="546">
                  <c:v>400</c:v>
                </c:pt>
                <c:pt idx="547">
                  <c:v>400</c:v>
                </c:pt>
                <c:pt idx="548">
                  <c:v>400</c:v>
                </c:pt>
                <c:pt idx="549">
                  <c:v>400</c:v>
                </c:pt>
                <c:pt idx="550">
                  <c:v>400</c:v>
                </c:pt>
                <c:pt idx="551">
                  <c:v>400</c:v>
                </c:pt>
                <c:pt idx="552">
                  <c:v>400</c:v>
                </c:pt>
                <c:pt idx="553">
                  <c:v>400</c:v>
                </c:pt>
                <c:pt idx="554">
                  <c:v>400</c:v>
                </c:pt>
                <c:pt idx="555">
                  <c:v>400</c:v>
                </c:pt>
                <c:pt idx="556">
                  <c:v>400</c:v>
                </c:pt>
                <c:pt idx="557">
                  <c:v>400</c:v>
                </c:pt>
                <c:pt idx="558">
                  <c:v>400</c:v>
                </c:pt>
                <c:pt idx="559">
                  <c:v>400</c:v>
                </c:pt>
                <c:pt idx="560">
                  <c:v>400</c:v>
                </c:pt>
                <c:pt idx="561">
                  <c:v>400</c:v>
                </c:pt>
                <c:pt idx="562">
                  <c:v>400</c:v>
                </c:pt>
                <c:pt idx="563">
                  <c:v>400</c:v>
                </c:pt>
                <c:pt idx="564">
                  <c:v>400</c:v>
                </c:pt>
                <c:pt idx="565">
                  <c:v>400</c:v>
                </c:pt>
                <c:pt idx="566">
                  <c:v>400</c:v>
                </c:pt>
                <c:pt idx="567">
                  <c:v>400</c:v>
                </c:pt>
                <c:pt idx="568">
                  <c:v>400</c:v>
                </c:pt>
                <c:pt idx="569">
                  <c:v>400</c:v>
                </c:pt>
                <c:pt idx="570">
                  <c:v>400</c:v>
                </c:pt>
                <c:pt idx="571">
                  <c:v>400</c:v>
                </c:pt>
                <c:pt idx="572">
                  <c:v>400</c:v>
                </c:pt>
                <c:pt idx="573">
                  <c:v>400</c:v>
                </c:pt>
                <c:pt idx="574">
                  <c:v>400</c:v>
                </c:pt>
                <c:pt idx="575">
                  <c:v>400</c:v>
                </c:pt>
                <c:pt idx="576">
                  <c:v>400</c:v>
                </c:pt>
                <c:pt idx="577">
                  <c:v>400</c:v>
                </c:pt>
                <c:pt idx="578">
                  <c:v>400</c:v>
                </c:pt>
                <c:pt idx="579">
                  <c:v>400</c:v>
                </c:pt>
                <c:pt idx="580">
                  <c:v>400</c:v>
                </c:pt>
                <c:pt idx="581">
                  <c:v>400</c:v>
                </c:pt>
                <c:pt idx="582">
                  <c:v>400</c:v>
                </c:pt>
                <c:pt idx="583">
                  <c:v>400</c:v>
                </c:pt>
                <c:pt idx="584">
                  <c:v>400</c:v>
                </c:pt>
                <c:pt idx="585">
                  <c:v>400</c:v>
                </c:pt>
                <c:pt idx="586">
                  <c:v>400</c:v>
                </c:pt>
                <c:pt idx="587">
                  <c:v>400</c:v>
                </c:pt>
                <c:pt idx="588">
                  <c:v>400</c:v>
                </c:pt>
                <c:pt idx="589">
                  <c:v>400</c:v>
                </c:pt>
                <c:pt idx="590">
                  <c:v>400</c:v>
                </c:pt>
                <c:pt idx="591">
                  <c:v>400</c:v>
                </c:pt>
                <c:pt idx="592">
                  <c:v>400</c:v>
                </c:pt>
                <c:pt idx="593">
                  <c:v>400</c:v>
                </c:pt>
                <c:pt idx="594">
                  <c:v>400</c:v>
                </c:pt>
                <c:pt idx="595">
                  <c:v>400</c:v>
                </c:pt>
                <c:pt idx="596">
                  <c:v>400</c:v>
                </c:pt>
                <c:pt idx="597">
                  <c:v>400</c:v>
                </c:pt>
                <c:pt idx="598">
                  <c:v>400</c:v>
                </c:pt>
                <c:pt idx="599">
                  <c:v>400</c:v>
                </c:pt>
                <c:pt idx="600">
                  <c:v>400</c:v>
                </c:pt>
                <c:pt idx="601">
                  <c:v>400</c:v>
                </c:pt>
                <c:pt idx="602">
                  <c:v>400</c:v>
                </c:pt>
                <c:pt idx="603">
                  <c:v>400</c:v>
                </c:pt>
                <c:pt idx="604">
                  <c:v>400</c:v>
                </c:pt>
                <c:pt idx="605">
                  <c:v>400</c:v>
                </c:pt>
                <c:pt idx="606">
                  <c:v>400</c:v>
                </c:pt>
                <c:pt idx="607">
                  <c:v>400</c:v>
                </c:pt>
                <c:pt idx="608">
                  <c:v>400</c:v>
                </c:pt>
                <c:pt idx="609">
                  <c:v>400</c:v>
                </c:pt>
                <c:pt idx="610">
                  <c:v>400</c:v>
                </c:pt>
                <c:pt idx="611">
                  <c:v>400</c:v>
                </c:pt>
                <c:pt idx="612">
                  <c:v>400</c:v>
                </c:pt>
                <c:pt idx="613">
                  <c:v>400</c:v>
                </c:pt>
                <c:pt idx="614">
                  <c:v>400</c:v>
                </c:pt>
                <c:pt idx="615">
                  <c:v>400</c:v>
                </c:pt>
                <c:pt idx="616">
                  <c:v>400</c:v>
                </c:pt>
                <c:pt idx="617">
                  <c:v>400</c:v>
                </c:pt>
                <c:pt idx="618">
                  <c:v>400</c:v>
                </c:pt>
                <c:pt idx="619">
                  <c:v>400</c:v>
                </c:pt>
                <c:pt idx="620">
                  <c:v>400</c:v>
                </c:pt>
                <c:pt idx="621">
                  <c:v>400</c:v>
                </c:pt>
                <c:pt idx="622">
                  <c:v>400</c:v>
                </c:pt>
                <c:pt idx="623">
                  <c:v>400</c:v>
                </c:pt>
                <c:pt idx="624">
                  <c:v>400</c:v>
                </c:pt>
                <c:pt idx="625">
                  <c:v>400</c:v>
                </c:pt>
                <c:pt idx="626">
                  <c:v>400</c:v>
                </c:pt>
                <c:pt idx="627">
                  <c:v>400</c:v>
                </c:pt>
                <c:pt idx="628">
                  <c:v>400</c:v>
                </c:pt>
                <c:pt idx="629">
                  <c:v>400</c:v>
                </c:pt>
                <c:pt idx="630">
                  <c:v>400</c:v>
                </c:pt>
                <c:pt idx="631">
                  <c:v>400</c:v>
                </c:pt>
                <c:pt idx="632">
                  <c:v>400</c:v>
                </c:pt>
                <c:pt idx="633">
                  <c:v>400</c:v>
                </c:pt>
                <c:pt idx="634">
                  <c:v>400</c:v>
                </c:pt>
                <c:pt idx="635">
                  <c:v>400</c:v>
                </c:pt>
                <c:pt idx="636">
                  <c:v>400</c:v>
                </c:pt>
                <c:pt idx="637">
                  <c:v>400</c:v>
                </c:pt>
                <c:pt idx="638">
                  <c:v>400</c:v>
                </c:pt>
                <c:pt idx="639">
                  <c:v>400</c:v>
                </c:pt>
                <c:pt idx="640">
                  <c:v>400</c:v>
                </c:pt>
                <c:pt idx="641">
                  <c:v>400</c:v>
                </c:pt>
                <c:pt idx="642">
                  <c:v>400</c:v>
                </c:pt>
                <c:pt idx="643">
                  <c:v>400</c:v>
                </c:pt>
                <c:pt idx="644">
                  <c:v>400</c:v>
                </c:pt>
                <c:pt idx="645">
                  <c:v>400</c:v>
                </c:pt>
                <c:pt idx="646">
                  <c:v>400</c:v>
                </c:pt>
                <c:pt idx="647">
                  <c:v>400</c:v>
                </c:pt>
                <c:pt idx="648">
                  <c:v>400</c:v>
                </c:pt>
                <c:pt idx="649">
                  <c:v>400</c:v>
                </c:pt>
                <c:pt idx="650">
                  <c:v>400</c:v>
                </c:pt>
                <c:pt idx="651">
                  <c:v>400</c:v>
                </c:pt>
                <c:pt idx="652">
                  <c:v>400</c:v>
                </c:pt>
                <c:pt idx="653">
                  <c:v>400</c:v>
                </c:pt>
                <c:pt idx="654">
                  <c:v>400</c:v>
                </c:pt>
                <c:pt idx="655">
                  <c:v>400</c:v>
                </c:pt>
                <c:pt idx="656">
                  <c:v>400</c:v>
                </c:pt>
                <c:pt idx="657">
                  <c:v>400</c:v>
                </c:pt>
                <c:pt idx="658">
                  <c:v>400</c:v>
                </c:pt>
                <c:pt idx="659">
                  <c:v>400</c:v>
                </c:pt>
                <c:pt idx="660">
                  <c:v>400</c:v>
                </c:pt>
                <c:pt idx="661">
                  <c:v>400</c:v>
                </c:pt>
                <c:pt idx="662">
                  <c:v>400</c:v>
                </c:pt>
                <c:pt idx="663">
                  <c:v>400</c:v>
                </c:pt>
                <c:pt idx="664">
                  <c:v>400</c:v>
                </c:pt>
                <c:pt idx="665">
                  <c:v>400</c:v>
                </c:pt>
                <c:pt idx="666">
                  <c:v>400</c:v>
                </c:pt>
                <c:pt idx="667">
                  <c:v>400</c:v>
                </c:pt>
                <c:pt idx="668">
                  <c:v>400</c:v>
                </c:pt>
                <c:pt idx="669">
                  <c:v>400</c:v>
                </c:pt>
                <c:pt idx="670">
                  <c:v>400</c:v>
                </c:pt>
                <c:pt idx="671">
                  <c:v>400</c:v>
                </c:pt>
                <c:pt idx="672">
                  <c:v>400</c:v>
                </c:pt>
                <c:pt idx="673">
                  <c:v>400</c:v>
                </c:pt>
                <c:pt idx="674">
                  <c:v>400</c:v>
                </c:pt>
                <c:pt idx="675">
                  <c:v>400</c:v>
                </c:pt>
                <c:pt idx="676">
                  <c:v>400</c:v>
                </c:pt>
                <c:pt idx="677">
                  <c:v>400</c:v>
                </c:pt>
                <c:pt idx="678">
                  <c:v>400</c:v>
                </c:pt>
                <c:pt idx="679">
                  <c:v>400</c:v>
                </c:pt>
                <c:pt idx="680">
                  <c:v>400</c:v>
                </c:pt>
                <c:pt idx="681">
                  <c:v>400</c:v>
                </c:pt>
                <c:pt idx="682">
                  <c:v>400</c:v>
                </c:pt>
                <c:pt idx="683">
                  <c:v>400</c:v>
                </c:pt>
                <c:pt idx="684">
                  <c:v>400</c:v>
                </c:pt>
                <c:pt idx="685">
                  <c:v>400</c:v>
                </c:pt>
                <c:pt idx="686">
                  <c:v>400</c:v>
                </c:pt>
                <c:pt idx="687">
                  <c:v>400</c:v>
                </c:pt>
                <c:pt idx="688">
                  <c:v>400</c:v>
                </c:pt>
                <c:pt idx="689">
                  <c:v>400</c:v>
                </c:pt>
                <c:pt idx="690">
                  <c:v>400</c:v>
                </c:pt>
                <c:pt idx="691">
                  <c:v>400</c:v>
                </c:pt>
                <c:pt idx="692">
                  <c:v>400</c:v>
                </c:pt>
                <c:pt idx="693">
                  <c:v>400</c:v>
                </c:pt>
                <c:pt idx="694">
                  <c:v>400</c:v>
                </c:pt>
                <c:pt idx="695">
                  <c:v>400</c:v>
                </c:pt>
                <c:pt idx="696">
                  <c:v>400</c:v>
                </c:pt>
                <c:pt idx="697">
                  <c:v>400</c:v>
                </c:pt>
                <c:pt idx="698">
                  <c:v>400</c:v>
                </c:pt>
                <c:pt idx="699">
                  <c:v>400</c:v>
                </c:pt>
                <c:pt idx="700">
                  <c:v>400</c:v>
                </c:pt>
                <c:pt idx="701">
                  <c:v>400</c:v>
                </c:pt>
                <c:pt idx="702">
                  <c:v>400</c:v>
                </c:pt>
                <c:pt idx="703">
                  <c:v>400</c:v>
                </c:pt>
                <c:pt idx="704">
                  <c:v>400</c:v>
                </c:pt>
                <c:pt idx="705">
                  <c:v>400</c:v>
                </c:pt>
                <c:pt idx="706">
                  <c:v>400</c:v>
                </c:pt>
                <c:pt idx="707">
                  <c:v>400</c:v>
                </c:pt>
                <c:pt idx="708">
                  <c:v>400</c:v>
                </c:pt>
                <c:pt idx="709">
                  <c:v>400</c:v>
                </c:pt>
                <c:pt idx="710">
                  <c:v>400</c:v>
                </c:pt>
                <c:pt idx="711">
                  <c:v>400</c:v>
                </c:pt>
                <c:pt idx="712">
                  <c:v>400</c:v>
                </c:pt>
                <c:pt idx="713">
                  <c:v>400</c:v>
                </c:pt>
                <c:pt idx="714">
                  <c:v>400</c:v>
                </c:pt>
                <c:pt idx="715">
                  <c:v>400</c:v>
                </c:pt>
                <c:pt idx="716">
                  <c:v>400</c:v>
                </c:pt>
                <c:pt idx="717">
                  <c:v>400</c:v>
                </c:pt>
                <c:pt idx="718">
                  <c:v>400</c:v>
                </c:pt>
                <c:pt idx="719">
                  <c:v>400</c:v>
                </c:pt>
                <c:pt idx="720">
                  <c:v>400</c:v>
                </c:pt>
                <c:pt idx="721">
                  <c:v>400</c:v>
                </c:pt>
                <c:pt idx="722">
                  <c:v>400</c:v>
                </c:pt>
                <c:pt idx="723">
                  <c:v>400</c:v>
                </c:pt>
                <c:pt idx="724">
                  <c:v>400</c:v>
                </c:pt>
                <c:pt idx="725">
                  <c:v>400</c:v>
                </c:pt>
                <c:pt idx="726">
                  <c:v>400</c:v>
                </c:pt>
                <c:pt idx="727">
                  <c:v>400</c:v>
                </c:pt>
                <c:pt idx="728">
                  <c:v>400</c:v>
                </c:pt>
                <c:pt idx="729">
                  <c:v>400</c:v>
                </c:pt>
                <c:pt idx="730">
                  <c:v>400</c:v>
                </c:pt>
                <c:pt idx="731">
                  <c:v>400</c:v>
                </c:pt>
                <c:pt idx="732">
                  <c:v>400</c:v>
                </c:pt>
                <c:pt idx="733">
                  <c:v>400</c:v>
                </c:pt>
                <c:pt idx="734">
                  <c:v>400</c:v>
                </c:pt>
                <c:pt idx="735">
                  <c:v>400</c:v>
                </c:pt>
                <c:pt idx="736">
                  <c:v>400</c:v>
                </c:pt>
                <c:pt idx="737">
                  <c:v>400</c:v>
                </c:pt>
                <c:pt idx="738">
                  <c:v>400</c:v>
                </c:pt>
                <c:pt idx="739">
                  <c:v>400</c:v>
                </c:pt>
                <c:pt idx="740">
                  <c:v>400</c:v>
                </c:pt>
                <c:pt idx="741">
                  <c:v>400</c:v>
                </c:pt>
                <c:pt idx="742">
                  <c:v>400</c:v>
                </c:pt>
                <c:pt idx="743">
                  <c:v>400</c:v>
                </c:pt>
                <c:pt idx="744">
                  <c:v>400</c:v>
                </c:pt>
                <c:pt idx="745">
                  <c:v>400</c:v>
                </c:pt>
                <c:pt idx="746">
                  <c:v>400</c:v>
                </c:pt>
                <c:pt idx="747">
                  <c:v>400</c:v>
                </c:pt>
                <c:pt idx="748">
                  <c:v>400</c:v>
                </c:pt>
                <c:pt idx="749">
                  <c:v>400</c:v>
                </c:pt>
                <c:pt idx="750">
                  <c:v>400</c:v>
                </c:pt>
                <c:pt idx="751">
                  <c:v>400</c:v>
                </c:pt>
                <c:pt idx="752">
                  <c:v>400</c:v>
                </c:pt>
                <c:pt idx="753">
                  <c:v>400</c:v>
                </c:pt>
                <c:pt idx="754">
                  <c:v>400</c:v>
                </c:pt>
                <c:pt idx="755">
                  <c:v>400</c:v>
                </c:pt>
                <c:pt idx="756">
                  <c:v>400</c:v>
                </c:pt>
                <c:pt idx="757">
                  <c:v>400</c:v>
                </c:pt>
                <c:pt idx="758">
                  <c:v>400</c:v>
                </c:pt>
                <c:pt idx="759">
                  <c:v>400</c:v>
                </c:pt>
                <c:pt idx="760">
                  <c:v>400</c:v>
                </c:pt>
                <c:pt idx="761">
                  <c:v>400</c:v>
                </c:pt>
                <c:pt idx="762">
                  <c:v>400</c:v>
                </c:pt>
                <c:pt idx="763">
                  <c:v>400</c:v>
                </c:pt>
                <c:pt idx="764">
                  <c:v>400</c:v>
                </c:pt>
                <c:pt idx="765">
                  <c:v>400</c:v>
                </c:pt>
                <c:pt idx="766">
                  <c:v>400</c:v>
                </c:pt>
                <c:pt idx="767">
                  <c:v>400</c:v>
                </c:pt>
                <c:pt idx="768">
                  <c:v>400</c:v>
                </c:pt>
                <c:pt idx="769">
                  <c:v>400</c:v>
                </c:pt>
                <c:pt idx="770">
                  <c:v>400</c:v>
                </c:pt>
                <c:pt idx="771">
                  <c:v>400</c:v>
                </c:pt>
                <c:pt idx="772">
                  <c:v>400</c:v>
                </c:pt>
                <c:pt idx="773">
                  <c:v>400</c:v>
                </c:pt>
                <c:pt idx="774">
                  <c:v>400</c:v>
                </c:pt>
                <c:pt idx="775">
                  <c:v>400</c:v>
                </c:pt>
                <c:pt idx="776">
                  <c:v>400</c:v>
                </c:pt>
                <c:pt idx="777">
                  <c:v>400</c:v>
                </c:pt>
                <c:pt idx="778">
                  <c:v>400</c:v>
                </c:pt>
                <c:pt idx="779">
                  <c:v>400</c:v>
                </c:pt>
                <c:pt idx="780">
                  <c:v>400</c:v>
                </c:pt>
                <c:pt idx="781">
                  <c:v>400</c:v>
                </c:pt>
                <c:pt idx="782">
                  <c:v>400</c:v>
                </c:pt>
                <c:pt idx="783">
                  <c:v>400</c:v>
                </c:pt>
                <c:pt idx="784">
                  <c:v>400</c:v>
                </c:pt>
                <c:pt idx="785">
                  <c:v>400</c:v>
                </c:pt>
                <c:pt idx="786">
                  <c:v>400</c:v>
                </c:pt>
                <c:pt idx="787">
                  <c:v>400</c:v>
                </c:pt>
                <c:pt idx="788">
                  <c:v>400</c:v>
                </c:pt>
                <c:pt idx="789">
                  <c:v>400</c:v>
                </c:pt>
                <c:pt idx="790">
                  <c:v>400</c:v>
                </c:pt>
                <c:pt idx="791">
                  <c:v>400</c:v>
                </c:pt>
                <c:pt idx="792">
                  <c:v>400</c:v>
                </c:pt>
                <c:pt idx="793">
                  <c:v>400</c:v>
                </c:pt>
                <c:pt idx="794">
                  <c:v>400</c:v>
                </c:pt>
                <c:pt idx="795">
                  <c:v>400</c:v>
                </c:pt>
                <c:pt idx="796">
                  <c:v>400</c:v>
                </c:pt>
                <c:pt idx="797">
                  <c:v>400</c:v>
                </c:pt>
                <c:pt idx="798">
                  <c:v>400</c:v>
                </c:pt>
                <c:pt idx="799">
                  <c:v>400</c:v>
                </c:pt>
                <c:pt idx="800">
                  <c:v>400</c:v>
                </c:pt>
                <c:pt idx="801">
                  <c:v>400</c:v>
                </c:pt>
                <c:pt idx="802">
                  <c:v>400</c:v>
                </c:pt>
                <c:pt idx="803">
                  <c:v>400</c:v>
                </c:pt>
                <c:pt idx="804">
                  <c:v>400</c:v>
                </c:pt>
                <c:pt idx="805">
                  <c:v>400</c:v>
                </c:pt>
                <c:pt idx="806">
                  <c:v>400</c:v>
                </c:pt>
                <c:pt idx="807">
                  <c:v>400</c:v>
                </c:pt>
                <c:pt idx="808">
                  <c:v>400</c:v>
                </c:pt>
                <c:pt idx="809">
                  <c:v>400</c:v>
                </c:pt>
                <c:pt idx="810">
                  <c:v>400</c:v>
                </c:pt>
                <c:pt idx="811">
                  <c:v>400</c:v>
                </c:pt>
                <c:pt idx="812">
                  <c:v>400</c:v>
                </c:pt>
                <c:pt idx="813">
                  <c:v>400</c:v>
                </c:pt>
                <c:pt idx="814">
                  <c:v>400</c:v>
                </c:pt>
                <c:pt idx="815">
                  <c:v>400</c:v>
                </c:pt>
                <c:pt idx="816">
                  <c:v>400</c:v>
                </c:pt>
                <c:pt idx="817">
                  <c:v>400</c:v>
                </c:pt>
                <c:pt idx="818">
                  <c:v>400</c:v>
                </c:pt>
                <c:pt idx="819">
                  <c:v>400</c:v>
                </c:pt>
                <c:pt idx="820">
                  <c:v>400</c:v>
                </c:pt>
                <c:pt idx="821">
                  <c:v>400</c:v>
                </c:pt>
                <c:pt idx="822">
                  <c:v>400</c:v>
                </c:pt>
                <c:pt idx="823">
                  <c:v>400</c:v>
                </c:pt>
                <c:pt idx="824">
                  <c:v>400</c:v>
                </c:pt>
                <c:pt idx="825">
                  <c:v>400</c:v>
                </c:pt>
                <c:pt idx="826">
                  <c:v>400</c:v>
                </c:pt>
                <c:pt idx="827">
                  <c:v>400</c:v>
                </c:pt>
                <c:pt idx="828">
                  <c:v>400</c:v>
                </c:pt>
                <c:pt idx="829">
                  <c:v>400</c:v>
                </c:pt>
                <c:pt idx="830">
                  <c:v>400</c:v>
                </c:pt>
                <c:pt idx="831">
                  <c:v>400</c:v>
                </c:pt>
                <c:pt idx="832">
                  <c:v>400</c:v>
                </c:pt>
                <c:pt idx="833">
                  <c:v>400</c:v>
                </c:pt>
                <c:pt idx="834">
                  <c:v>400</c:v>
                </c:pt>
                <c:pt idx="835">
                  <c:v>400</c:v>
                </c:pt>
                <c:pt idx="836">
                  <c:v>400</c:v>
                </c:pt>
                <c:pt idx="837">
                  <c:v>400</c:v>
                </c:pt>
                <c:pt idx="838">
                  <c:v>400</c:v>
                </c:pt>
                <c:pt idx="839">
                  <c:v>400</c:v>
                </c:pt>
                <c:pt idx="840">
                  <c:v>400</c:v>
                </c:pt>
                <c:pt idx="841">
                  <c:v>400</c:v>
                </c:pt>
                <c:pt idx="842">
                  <c:v>400</c:v>
                </c:pt>
                <c:pt idx="843">
                  <c:v>400</c:v>
                </c:pt>
                <c:pt idx="844">
                  <c:v>400</c:v>
                </c:pt>
                <c:pt idx="845">
                  <c:v>400</c:v>
                </c:pt>
                <c:pt idx="846">
                  <c:v>400</c:v>
                </c:pt>
                <c:pt idx="847">
                  <c:v>400</c:v>
                </c:pt>
                <c:pt idx="848">
                  <c:v>400</c:v>
                </c:pt>
                <c:pt idx="849">
                  <c:v>400</c:v>
                </c:pt>
                <c:pt idx="850">
                  <c:v>400</c:v>
                </c:pt>
                <c:pt idx="851">
                  <c:v>400</c:v>
                </c:pt>
                <c:pt idx="852">
                  <c:v>400</c:v>
                </c:pt>
                <c:pt idx="853">
                  <c:v>400</c:v>
                </c:pt>
                <c:pt idx="854">
                  <c:v>400</c:v>
                </c:pt>
                <c:pt idx="855">
                  <c:v>400</c:v>
                </c:pt>
                <c:pt idx="856">
                  <c:v>400</c:v>
                </c:pt>
                <c:pt idx="857">
                  <c:v>400</c:v>
                </c:pt>
                <c:pt idx="858">
                  <c:v>400</c:v>
                </c:pt>
                <c:pt idx="859">
                  <c:v>400</c:v>
                </c:pt>
                <c:pt idx="860">
                  <c:v>400</c:v>
                </c:pt>
                <c:pt idx="861">
                  <c:v>400</c:v>
                </c:pt>
                <c:pt idx="862">
                  <c:v>400</c:v>
                </c:pt>
                <c:pt idx="863">
                  <c:v>400</c:v>
                </c:pt>
                <c:pt idx="864">
                  <c:v>400</c:v>
                </c:pt>
                <c:pt idx="865">
                  <c:v>400</c:v>
                </c:pt>
                <c:pt idx="866">
                  <c:v>400</c:v>
                </c:pt>
                <c:pt idx="867">
                  <c:v>400</c:v>
                </c:pt>
                <c:pt idx="868">
                  <c:v>400</c:v>
                </c:pt>
                <c:pt idx="869">
                  <c:v>400</c:v>
                </c:pt>
                <c:pt idx="870">
                  <c:v>400</c:v>
                </c:pt>
                <c:pt idx="871">
                  <c:v>400</c:v>
                </c:pt>
                <c:pt idx="872">
                  <c:v>400</c:v>
                </c:pt>
                <c:pt idx="873">
                  <c:v>400</c:v>
                </c:pt>
                <c:pt idx="874">
                  <c:v>400</c:v>
                </c:pt>
                <c:pt idx="875">
                  <c:v>400</c:v>
                </c:pt>
                <c:pt idx="876">
                  <c:v>400</c:v>
                </c:pt>
                <c:pt idx="877">
                  <c:v>400</c:v>
                </c:pt>
                <c:pt idx="878">
                  <c:v>400</c:v>
                </c:pt>
                <c:pt idx="879">
                  <c:v>400</c:v>
                </c:pt>
                <c:pt idx="880">
                  <c:v>400</c:v>
                </c:pt>
                <c:pt idx="881">
                  <c:v>400</c:v>
                </c:pt>
                <c:pt idx="882">
                  <c:v>400</c:v>
                </c:pt>
                <c:pt idx="883">
                  <c:v>400</c:v>
                </c:pt>
                <c:pt idx="884">
                  <c:v>400</c:v>
                </c:pt>
                <c:pt idx="885">
                  <c:v>400</c:v>
                </c:pt>
                <c:pt idx="886">
                  <c:v>400</c:v>
                </c:pt>
                <c:pt idx="887">
                  <c:v>400</c:v>
                </c:pt>
                <c:pt idx="888">
                  <c:v>400</c:v>
                </c:pt>
                <c:pt idx="889">
                  <c:v>400</c:v>
                </c:pt>
                <c:pt idx="890">
                  <c:v>400</c:v>
                </c:pt>
                <c:pt idx="891">
                  <c:v>400</c:v>
                </c:pt>
                <c:pt idx="892">
                  <c:v>400</c:v>
                </c:pt>
                <c:pt idx="893">
                  <c:v>400</c:v>
                </c:pt>
                <c:pt idx="894">
                  <c:v>400</c:v>
                </c:pt>
                <c:pt idx="895">
                  <c:v>400</c:v>
                </c:pt>
                <c:pt idx="896">
                  <c:v>400</c:v>
                </c:pt>
                <c:pt idx="897">
                  <c:v>400</c:v>
                </c:pt>
                <c:pt idx="898">
                  <c:v>400</c:v>
                </c:pt>
                <c:pt idx="899">
                  <c:v>400</c:v>
                </c:pt>
                <c:pt idx="900">
                  <c:v>400</c:v>
                </c:pt>
                <c:pt idx="901">
                  <c:v>400</c:v>
                </c:pt>
                <c:pt idx="902">
                  <c:v>400</c:v>
                </c:pt>
                <c:pt idx="903">
                  <c:v>400</c:v>
                </c:pt>
                <c:pt idx="904">
                  <c:v>400</c:v>
                </c:pt>
                <c:pt idx="905">
                  <c:v>400</c:v>
                </c:pt>
                <c:pt idx="906">
                  <c:v>400</c:v>
                </c:pt>
                <c:pt idx="907">
                  <c:v>400</c:v>
                </c:pt>
                <c:pt idx="908">
                  <c:v>400</c:v>
                </c:pt>
                <c:pt idx="909">
                  <c:v>400</c:v>
                </c:pt>
                <c:pt idx="910">
                  <c:v>400</c:v>
                </c:pt>
                <c:pt idx="911">
                  <c:v>400</c:v>
                </c:pt>
                <c:pt idx="912">
                  <c:v>400</c:v>
                </c:pt>
                <c:pt idx="913">
                  <c:v>400</c:v>
                </c:pt>
                <c:pt idx="914">
                  <c:v>400</c:v>
                </c:pt>
                <c:pt idx="915">
                  <c:v>400</c:v>
                </c:pt>
                <c:pt idx="916">
                  <c:v>400</c:v>
                </c:pt>
                <c:pt idx="917">
                  <c:v>400</c:v>
                </c:pt>
                <c:pt idx="918">
                  <c:v>400</c:v>
                </c:pt>
                <c:pt idx="919">
                  <c:v>400</c:v>
                </c:pt>
                <c:pt idx="920">
                  <c:v>400</c:v>
                </c:pt>
                <c:pt idx="921">
                  <c:v>400</c:v>
                </c:pt>
                <c:pt idx="922">
                  <c:v>400</c:v>
                </c:pt>
                <c:pt idx="923">
                  <c:v>400</c:v>
                </c:pt>
                <c:pt idx="924">
                  <c:v>400</c:v>
                </c:pt>
                <c:pt idx="925">
                  <c:v>400</c:v>
                </c:pt>
                <c:pt idx="926">
                  <c:v>400</c:v>
                </c:pt>
                <c:pt idx="927">
                  <c:v>400</c:v>
                </c:pt>
                <c:pt idx="928">
                  <c:v>400</c:v>
                </c:pt>
                <c:pt idx="929">
                  <c:v>400</c:v>
                </c:pt>
                <c:pt idx="930">
                  <c:v>400</c:v>
                </c:pt>
                <c:pt idx="931">
                  <c:v>400</c:v>
                </c:pt>
                <c:pt idx="932">
                  <c:v>400</c:v>
                </c:pt>
                <c:pt idx="933">
                  <c:v>400</c:v>
                </c:pt>
                <c:pt idx="934">
                  <c:v>400</c:v>
                </c:pt>
                <c:pt idx="935">
                  <c:v>400</c:v>
                </c:pt>
                <c:pt idx="936">
                  <c:v>400</c:v>
                </c:pt>
                <c:pt idx="937">
                  <c:v>400</c:v>
                </c:pt>
                <c:pt idx="938">
                  <c:v>400</c:v>
                </c:pt>
                <c:pt idx="939">
                  <c:v>400</c:v>
                </c:pt>
                <c:pt idx="940">
                  <c:v>400</c:v>
                </c:pt>
                <c:pt idx="941">
                  <c:v>400</c:v>
                </c:pt>
                <c:pt idx="942">
                  <c:v>400</c:v>
                </c:pt>
                <c:pt idx="943">
                  <c:v>400</c:v>
                </c:pt>
                <c:pt idx="944">
                  <c:v>400</c:v>
                </c:pt>
                <c:pt idx="945">
                  <c:v>400</c:v>
                </c:pt>
                <c:pt idx="946">
                  <c:v>400</c:v>
                </c:pt>
                <c:pt idx="947">
                  <c:v>400</c:v>
                </c:pt>
                <c:pt idx="948">
                  <c:v>400</c:v>
                </c:pt>
                <c:pt idx="949">
                  <c:v>400</c:v>
                </c:pt>
                <c:pt idx="950">
                  <c:v>400</c:v>
                </c:pt>
                <c:pt idx="951">
                  <c:v>400</c:v>
                </c:pt>
                <c:pt idx="952">
                  <c:v>400</c:v>
                </c:pt>
                <c:pt idx="953">
                  <c:v>400</c:v>
                </c:pt>
                <c:pt idx="954">
                  <c:v>400</c:v>
                </c:pt>
                <c:pt idx="955">
                  <c:v>400</c:v>
                </c:pt>
                <c:pt idx="956">
                  <c:v>400</c:v>
                </c:pt>
                <c:pt idx="957">
                  <c:v>400</c:v>
                </c:pt>
                <c:pt idx="958">
                  <c:v>400</c:v>
                </c:pt>
                <c:pt idx="959">
                  <c:v>400</c:v>
                </c:pt>
                <c:pt idx="960">
                  <c:v>400</c:v>
                </c:pt>
                <c:pt idx="961">
                  <c:v>400</c:v>
                </c:pt>
                <c:pt idx="962">
                  <c:v>400</c:v>
                </c:pt>
                <c:pt idx="963">
                  <c:v>400</c:v>
                </c:pt>
                <c:pt idx="964">
                  <c:v>400</c:v>
                </c:pt>
                <c:pt idx="965">
                  <c:v>400</c:v>
                </c:pt>
                <c:pt idx="966">
                  <c:v>400</c:v>
                </c:pt>
                <c:pt idx="967">
                  <c:v>400</c:v>
                </c:pt>
                <c:pt idx="968">
                  <c:v>400</c:v>
                </c:pt>
                <c:pt idx="969">
                  <c:v>400</c:v>
                </c:pt>
                <c:pt idx="970">
                  <c:v>400</c:v>
                </c:pt>
                <c:pt idx="971">
                  <c:v>400</c:v>
                </c:pt>
                <c:pt idx="972">
                  <c:v>400</c:v>
                </c:pt>
                <c:pt idx="973">
                  <c:v>400</c:v>
                </c:pt>
                <c:pt idx="974">
                  <c:v>400</c:v>
                </c:pt>
                <c:pt idx="975">
                  <c:v>400</c:v>
                </c:pt>
                <c:pt idx="976">
                  <c:v>400</c:v>
                </c:pt>
                <c:pt idx="977">
                  <c:v>400</c:v>
                </c:pt>
                <c:pt idx="978">
                  <c:v>400</c:v>
                </c:pt>
                <c:pt idx="979">
                  <c:v>400</c:v>
                </c:pt>
                <c:pt idx="980">
                  <c:v>400</c:v>
                </c:pt>
                <c:pt idx="981">
                  <c:v>400</c:v>
                </c:pt>
                <c:pt idx="982">
                  <c:v>400</c:v>
                </c:pt>
                <c:pt idx="983">
                  <c:v>400</c:v>
                </c:pt>
                <c:pt idx="984">
                  <c:v>400</c:v>
                </c:pt>
                <c:pt idx="985">
                  <c:v>400</c:v>
                </c:pt>
                <c:pt idx="986">
                  <c:v>400</c:v>
                </c:pt>
                <c:pt idx="987">
                  <c:v>400</c:v>
                </c:pt>
                <c:pt idx="988">
                  <c:v>400</c:v>
                </c:pt>
                <c:pt idx="989">
                  <c:v>400</c:v>
                </c:pt>
                <c:pt idx="990">
                  <c:v>400</c:v>
                </c:pt>
                <c:pt idx="991">
                  <c:v>400</c:v>
                </c:pt>
                <c:pt idx="992">
                  <c:v>400</c:v>
                </c:pt>
                <c:pt idx="993">
                  <c:v>400</c:v>
                </c:pt>
                <c:pt idx="994">
                  <c:v>400</c:v>
                </c:pt>
                <c:pt idx="995">
                  <c:v>400</c:v>
                </c:pt>
                <c:pt idx="996">
                  <c:v>400</c:v>
                </c:pt>
                <c:pt idx="997">
                  <c:v>400</c:v>
                </c:pt>
                <c:pt idx="998">
                  <c:v>400</c:v>
                </c:pt>
                <c:pt idx="999">
                  <c:v>400</c:v>
                </c:pt>
                <c:pt idx="1000">
                  <c:v>400</c:v>
                </c:pt>
                <c:pt idx="1001">
                  <c:v>400</c:v>
                </c:pt>
                <c:pt idx="1002">
                  <c:v>400</c:v>
                </c:pt>
                <c:pt idx="1003">
                  <c:v>400</c:v>
                </c:pt>
                <c:pt idx="1004">
                  <c:v>400</c:v>
                </c:pt>
                <c:pt idx="1005">
                  <c:v>400</c:v>
                </c:pt>
                <c:pt idx="1006">
                  <c:v>400</c:v>
                </c:pt>
                <c:pt idx="1007">
                  <c:v>400</c:v>
                </c:pt>
                <c:pt idx="1008">
                  <c:v>400</c:v>
                </c:pt>
                <c:pt idx="1009">
                  <c:v>400</c:v>
                </c:pt>
                <c:pt idx="1010">
                  <c:v>400</c:v>
                </c:pt>
                <c:pt idx="1011">
                  <c:v>400</c:v>
                </c:pt>
                <c:pt idx="1012">
                  <c:v>400</c:v>
                </c:pt>
                <c:pt idx="1013">
                  <c:v>400</c:v>
                </c:pt>
                <c:pt idx="1014">
                  <c:v>400</c:v>
                </c:pt>
                <c:pt idx="1015">
                  <c:v>400</c:v>
                </c:pt>
                <c:pt idx="1016">
                  <c:v>400</c:v>
                </c:pt>
                <c:pt idx="1017">
                  <c:v>400</c:v>
                </c:pt>
                <c:pt idx="1018">
                  <c:v>400</c:v>
                </c:pt>
                <c:pt idx="1019">
                  <c:v>400</c:v>
                </c:pt>
                <c:pt idx="1020">
                  <c:v>400</c:v>
                </c:pt>
                <c:pt idx="1021">
                  <c:v>400</c:v>
                </c:pt>
                <c:pt idx="1022">
                  <c:v>400</c:v>
                </c:pt>
                <c:pt idx="1023">
                  <c:v>400</c:v>
                </c:pt>
                <c:pt idx="1024">
                  <c:v>400</c:v>
                </c:pt>
                <c:pt idx="1025">
                  <c:v>400</c:v>
                </c:pt>
                <c:pt idx="1026">
                  <c:v>400</c:v>
                </c:pt>
                <c:pt idx="1027">
                  <c:v>400</c:v>
                </c:pt>
                <c:pt idx="1028">
                  <c:v>400</c:v>
                </c:pt>
                <c:pt idx="1029">
                  <c:v>400</c:v>
                </c:pt>
                <c:pt idx="1030">
                  <c:v>400</c:v>
                </c:pt>
                <c:pt idx="1031">
                  <c:v>400</c:v>
                </c:pt>
                <c:pt idx="1032">
                  <c:v>400</c:v>
                </c:pt>
                <c:pt idx="1033">
                  <c:v>400</c:v>
                </c:pt>
                <c:pt idx="1034">
                  <c:v>400</c:v>
                </c:pt>
                <c:pt idx="1035">
                  <c:v>400</c:v>
                </c:pt>
                <c:pt idx="1036">
                  <c:v>400</c:v>
                </c:pt>
                <c:pt idx="1037">
                  <c:v>400</c:v>
                </c:pt>
                <c:pt idx="1038">
                  <c:v>400</c:v>
                </c:pt>
                <c:pt idx="1039">
                  <c:v>400</c:v>
                </c:pt>
                <c:pt idx="1040">
                  <c:v>400</c:v>
                </c:pt>
                <c:pt idx="1041">
                  <c:v>400</c:v>
                </c:pt>
                <c:pt idx="1042">
                  <c:v>400</c:v>
                </c:pt>
                <c:pt idx="1043">
                  <c:v>400</c:v>
                </c:pt>
                <c:pt idx="1044">
                  <c:v>400</c:v>
                </c:pt>
                <c:pt idx="1045">
                  <c:v>400</c:v>
                </c:pt>
                <c:pt idx="1046">
                  <c:v>400</c:v>
                </c:pt>
                <c:pt idx="1047">
                  <c:v>400</c:v>
                </c:pt>
                <c:pt idx="1048">
                  <c:v>400</c:v>
                </c:pt>
                <c:pt idx="1049">
                  <c:v>400</c:v>
                </c:pt>
                <c:pt idx="1050">
                  <c:v>400</c:v>
                </c:pt>
                <c:pt idx="1051">
                  <c:v>400</c:v>
                </c:pt>
                <c:pt idx="1052">
                  <c:v>400</c:v>
                </c:pt>
                <c:pt idx="1053">
                  <c:v>400</c:v>
                </c:pt>
                <c:pt idx="1054">
                  <c:v>400</c:v>
                </c:pt>
                <c:pt idx="1055">
                  <c:v>400</c:v>
                </c:pt>
                <c:pt idx="1056">
                  <c:v>400</c:v>
                </c:pt>
                <c:pt idx="1057">
                  <c:v>400</c:v>
                </c:pt>
                <c:pt idx="1058">
                  <c:v>400</c:v>
                </c:pt>
                <c:pt idx="1059">
                  <c:v>400</c:v>
                </c:pt>
                <c:pt idx="1060">
                  <c:v>400</c:v>
                </c:pt>
                <c:pt idx="1061">
                  <c:v>400</c:v>
                </c:pt>
                <c:pt idx="1062">
                  <c:v>400</c:v>
                </c:pt>
                <c:pt idx="1063">
                  <c:v>400</c:v>
                </c:pt>
                <c:pt idx="1064">
                  <c:v>400</c:v>
                </c:pt>
                <c:pt idx="1065">
                  <c:v>400</c:v>
                </c:pt>
                <c:pt idx="1066">
                  <c:v>400</c:v>
                </c:pt>
                <c:pt idx="1067">
                  <c:v>400</c:v>
                </c:pt>
                <c:pt idx="1068">
                  <c:v>400</c:v>
                </c:pt>
                <c:pt idx="1069">
                  <c:v>400</c:v>
                </c:pt>
                <c:pt idx="1070">
                  <c:v>400</c:v>
                </c:pt>
                <c:pt idx="1071">
                  <c:v>400</c:v>
                </c:pt>
                <c:pt idx="1072">
                  <c:v>400</c:v>
                </c:pt>
                <c:pt idx="1073">
                  <c:v>400</c:v>
                </c:pt>
                <c:pt idx="1074">
                  <c:v>400</c:v>
                </c:pt>
                <c:pt idx="1075">
                  <c:v>400</c:v>
                </c:pt>
                <c:pt idx="1076">
                  <c:v>400</c:v>
                </c:pt>
                <c:pt idx="1077">
                  <c:v>400</c:v>
                </c:pt>
                <c:pt idx="1078">
                  <c:v>400</c:v>
                </c:pt>
                <c:pt idx="1079">
                  <c:v>400</c:v>
                </c:pt>
                <c:pt idx="1080">
                  <c:v>400</c:v>
                </c:pt>
                <c:pt idx="1081">
                  <c:v>400</c:v>
                </c:pt>
                <c:pt idx="1082">
                  <c:v>400</c:v>
                </c:pt>
                <c:pt idx="1083">
                  <c:v>400</c:v>
                </c:pt>
                <c:pt idx="1084">
                  <c:v>400</c:v>
                </c:pt>
                <c:pt idx="1085">
                  <c:v>400</c:v>
                </c:pt>
                <c:pt idx="1086">
                  <c:v>400</c:v>
                </c:pt>
                <c:pt idx="1087">
                  <c:v>400</c:v>
                </c:pt>
                <c:pt idx="1088">
                  <c:v>400</c:v>
                </c:pt>
                <c:pt idx="1089">
                  <c:v>400</c:v>
                </c:pt>
                <c:pt idx="1090">
                  <c:v>400</c:v>
                </c:pt>
                <c:pt idx="1091">
                  <c:v>400</c:v>
                </c:pt>
                <c:pt idx="1092">
                  <c:v>400</c:v>
                </c:pt>
                <c:pt idx="1093">
                  <c:v>400</c:v>
                </c:pt>
                <c:pt idx="1094">
                  <c:v>400</c:v>
                </c:pt>
                <c:pt idx="1095">
                  <c:v>400</c:v>
                </c:pt>
                <c:pt idx="1096">
                  <c:v>400</c:v>
                </c:pt>
                <c:pt idx="1097">
                  <c:v>400</c:v>
                </c:pt>
                <c:pt idx="1098">
                  <c:v>400</c:v>
                </c:pt>
                <c:pt idx="1099">
                  <c:v>400</c:v>
                </c:pt>
                <c:pt idx="1100">
                  <c:v>400</c:v>
                </c:pt>
                <c:pt idx="1101">
                  <c:v>400</c:v>
                </c:pt>
                <c:pt idx="1102">
                  <c:v>400</c:v>
                </c:pt>
                <c:pt idx="1103">
                  <c:v>400</c:v>
                </c:pt>
                <c:pt idx="1104">
                  <c:v>400</c:v>
                </c:pt>
                <c:pt idx="1105">
                  <c:v>400</c:v>
                </c:pt>
                <c:pt idx="1106">
                  <c:v>400</c:v>
                </c:pt>
                <c:pt idx="1107">
                  <c:v>400</c:v>
                </c:pt>
                <c:pt idx="1108">
                  <c:v>400</c:v>
                </c:pt>
                <c:pt idx="1109">
                  <c:v>400</c:v>
                </c:pt>
                <c:pt idx="1110">
                  <c:v>400</c:v>
                </c:pt>
                <c:pt idx="1111">
                  <c:v>400</c:v>
                </c:pt>
                <c:pt idx="1112">
                  <c:v>400</c:v>
                </c:pt>
                <c:pt idx="1113">
                  <c:v>400</c:v>
                </c:pt>
                <c:pt idx="1114">
                  <c:v>400</c:v>
                </c:pt>
                <c:pt idx="1115">
                  <c:v>400</c:v>
                </c:pt>
                <c:pt idx="1116">
                  <c:v>400</c:v>
                </c:pt>
                <c:pt idx="1117">
                  <c:v>400</c:v>
                </c:pt>
                <c:pt idx="1118">
                  <c:v>400</c:v>
                </c:pt>
                <c:pt idx="1119">
                  <c:v>400</c:v>
                </c:pt>
                <c:pt idx="1120">
                  <c:v>400</c:v>
                </c:pt>
                <c:pt idx="1121">
                  <c:v>400</c:v>
                </c:pt>
                <c:pt idx="1122">
                  <c:v>400</c:v>
                </c:pt>
                <c:pt idx="1123">
                  <c:v>400</c:v>
                </c:pt>
                <c:pt idx="1124">
                  <c:v>400</c:v>
                </c:pt>
                <c:pt idx="1125">
                  <c:v>400</c:v>
                </c:pt>
                <c:pt idx="1126">
                  <c:v>400</c:v>
                </c:pt>
                <c:pt idx="1127">
                  <c:v>400</c:v>
                </c:pt>
                <c:pt idx="1128">
                  <c:v>400</c:v>
                </c:pt>
                <c:pt idx="1129">
                  <c:v>400</c:v>
                </c:pt>
                <c:pt idx="1130">
                  <c:v>400</c:v>
                </c:pt>
                <c:pt idx="1131">
                  <c:v>400</c:v>
                </c:pt>
                <c:pt idx="1132">
                  <c:v>400</c:v>
                </c:pt>
                <c:pt idx="1133">
                  <c:v>400</c:v>
                </c:pt>
                <c:pt idx="1134">
                  <c:v>400</c:v>
                </c:pt>
                <c:pt idx="1135">
                  <c:v>400</c:v>
                </c:pt>
                <c:pt idx="1136">
                  <c:v>400</c:v>
                </c:pt>
                <c:pt idx="1137">
                  <c:v>400</c:v>
                </c:pt>
                <c:pt idx="1138">
                  <c:v>400</c:v>
                </c:pt>
                <c:pt idx="1139">
                  <c:v>400</c:v>
                </c:pt>
                <c:pt idx="1140">
                  <c:v>400</c:v>
                </c:pt>
                <c:pt idx="1141">
                  <c:v>400</c:v>
                </c:pt>
                <c:pt idx="1142">
                  <c:v>400</c:v>
                </c:pt>
                <c:pt idx="1143">
                  <c:v>400</c:v>
                </c:pt>
                <c:pt idx="1144">
                  <c:v>400</c:v>
                </c:pt>
                <c:pt idx="1145">
                  <c:v>400</c:v>
                </c:pt>
                <c:pt idx="1146">
                  <c:v>400</c:v>
                </c:pt>
                <c:pt idx="1147">
                  <c:v>400</c:v>
                </c:pt>
                <c:pt idx="1148">
                  <c:v>400</c:v>
                </c:pt>
                <c:pt idx="1149">
                  <c:v>400</c:v>
                </c:pt>
                <c:pt idx="1150">
                  <c:v>400</c:v>
                </c:pt>
                <c:pt idx="1151">
                  <c:v>400</c:v>
                </c:pt>
                <c:pt idx="1152">
                  <c:v>400</c:v>
                </c:pt>
                <c:pt idx="1153">
                  <c:v>400</c:v>
                </c:pt>
                <c:pt idx="1154">
                  <c:v>400</c:v>
                </c:pt>
                <c:pt idx="1155">
                  <c:v>400</c:v>
                </c:pt>
                <c:pt idx="1156">
                  <c:v>400</c:v>
                </c:pt>
                <c:pt idx="1157">
                  <c:v>400</c:v>
                </c:pt>
                <c:pt idx="1158">
                  <c:v>400</c:v>
                </c:pt>
                <c:pt idx="1159">
                  <c:v>400</c:v>
                </c:pt>
                <c:pt idx="1160">
                  <c:v>400</c:v>
                </c:pt>
                <c:pt idx="1161">
                  <c:v>400</c:v>
                </c:pt>
                <c:pt idx="1162">
                  <c:v>400</c:v>
                </c:pt>
                <c:pt idx="1163">
                  <c:v>400</c:v>
                </c:pt>
                <c:pt idx="1164">
                  <c:v>400</c:v>
                </c:pt>
                <c:pt idx="1165">
                  <c:v>400</c:v>
                </c:pt>
                <c:pt idx="1166">
                  <c:v>400</c:v>
                </c:pt>
                <c:pt idx="1167">
                  <c:v>400</c:v>
                </c:pt>
                <c:pt idx="1168">
                  <c:v>400</c:v>
                </c:pt>
                <c:pt idx="1169">
                  <c:v>400</c:v>
                </c:pt>
                <c:pt idx="1170">
                  <c:v>400</c:v>
                </c:pt>
                <c:pt idx="1171">
                  <c:v>400</c:v>
                </c:pt>
                <c:pt idx="1172">
                  <c:v>400</c:v>
                </c:pt>
                <c:pt idx="1173">
                  <c:v>400</c:v>
                </c:pt>
                <c:pt idx="1174">
                  <c:v>400</c:v>
                </c:pt>
                <c:pt idx="1175">
                  <c:v>400</c:v>
                </c:pt>
                <c:pt idx="1176">
                  <c:v>400</c:v>
                </c:pt>
                <c:pt idx="1177">
                  <c:v>400</c:v>
                </c:pt>
                <c:pt idx="1178">
                  <c:v>400</c:v>
                </c:pt>
                <c:pt idx="1179">
                  <c:v>400</c:v>
                </c:pt>
                <c:pt idx="1180">
                  <c:v>400</c:v>
                </c:pt>
                <c:pt idx="1181">
                  <c:v>400</c:v>
                </c:pt>
                <c:pt idx="1182">
                  <c:v>400</c:v>
                </c:pt>
                <c:pt idx="1183">
                  <c:v>400</c:v>
                </c:pt>
                <c:pt idx="1184">
                  <c:v>400</c:v>
                </c:pt>
                <c:pt idx="1185">
                  <c:v>400</c:v>
                </c:pt>
                <c:pt idx="1186">
                  <c:v>400</c:v>
                </c:pt>
                <c:pt idx="1187">
                  <c:v>400</c:v>
                </c:pt>
                <c:pt idx="1188">
                  <c:v>400</c:v>
                </c:pt>
                <c:pt idx="1189">
                  <c:v>400</c:v>
                </c:pt>
                <c:pt idx="1190">
                  <c:v>400</c:v>
                </c:pt>
                <c:pt idx="1191">
                  <c:v>400</c:v>
                </c:pt>
                <c:pt idx="1192">
                  <c:v>400</c:v>
                </c:pt>
                <c:pt idx="1193">
                  <c:v>400</c:v>
                </c:pt>
                <c:pt idx="1194">
                  <c:v>400</c:v>
                </c:pt>
                <c:pt idx="1195">
                  <c:v>400</c:v>
                </c:pt>
                <c:pt idx="1196">
                  <c:v>400</c:v>
                </c:pt>
                <c:pt idx="1197">
                  <c:v>400</c:v>
                </c:pt>
                <c:pt idx="1198">
                  <c:v>400</c:v>
                </c:pt>
                <c:pt idx="1199">
                  <c:v>400</c:v>
                </c:pt>
                <c:pt idx="1200">
                  <c:v>400</c:v>
                </c:pt>
                <c:pt idx="1201">
                  <c:v>400</c:v>
                </c:pt>
                <c:pt idx="1202">
                  <c:v>400</c:v>
                </c:pt>
                <c:pt idx="1203">
                  <c:v>400</c:v>
                </c:pt>
                <c:pt idx="1204">
                  <c:v>400</c:v>
                </c:pt>
                <c:pt idx="1205">
                  <c:v>400</c:v>
                </c:pt>
                <c:pt idx="1206">
                  <c:v>400</c:v>
                </c:pt>
                <c:pt idx="1207">
                  <c:v>400</c:v>
                </c:pt>
                <c:pt idx="1208">
                  <c:v>400</c:v>
                </c:pt>
                <c:pt idx="1209">
                  <c:v>400</c:v>
                </c:pt>
                <c:pt idx="1210">
                  <c:v>400</c:v>
                </c:pt>
                <c:pt idx="1211">
                  <c:v>400</c:v>
                </c:pt>
                <c:pt idx="1212">
                  <c:v>400</c:v>
                </c:pt>
                <c:pt idx="1213">
                  <c:v>400</c:v>
                </c:pt>
                <c:pt idx="1214">
                  <c:v>400</c:v>
                </c:pt>
                <c:pt idx="1215">
                  <c:v>400</c:v>
                </c:pt>
                <c:pt idx="1216">
                  <c:v>400</c:v>
                </c:pt>
                <c:pt idx="1217">
                  <c:v>400</c:v>
                </c:pt>
                <c:pt idx="1218">
                  <c:v>400</c:v>
                </c:pt>
                <c:pt idx="1219">
                  <c:v>400</c:v>
                </c:pt>
                <c:pt idx="1220">
                  <c:v>400</c:v>
                </c:pt>
                <c:pt idx="1221">
                  <c:v>400</c:v>
                </c:pt>
                <c:pt idx="1222">
                  <c:v>400</c:v>
                </c:pt>
                <c:pt idx="1223">
                  <c:v>400</c:v>
                </c:pt>
                <c:pt idx="1224">
                  <c:v>400</c:v>
                </c:pt>
                <c:pt idx="1225">
                  <c:v>400</c:v>
                </c:pt>
                <c:pt idx="1226">
                  <c:v>400</c:v>
                </c:pt>
                <c:pt idx="1227">
                  <c:v>400</c:v>
                </c:pt>
                <c:pt idx="1228">
                  <c:v>400</c:v>
                </c:pt>
                <c:pt idx="1229">
                  <c:v>400</c:v>
                </c:pt>
                <c:pt idx="1230">
                  <c:v>400</c:v>
                </c:pt>
                <c:pt idx="1231">
                  <c:v>400</c:v>
                </c:pt>
                <c:pt idx="1232">
                  <c:v>400</c:v>
                </c:pt>
                <c:pt idx="1233">
                  <c:v>400</c:v>
                </c:pt>
                <c:pt idx="1234">
                  <c:v>400</c:v>
                </c:pt>
                <c:pt idx="1235">
                  <c:v>400</c:v>
                </c:pt>
                <c:pt idx="1236">
                  <c:v>400</c:v>
                </c:pt>
                <c:pt idx="1237">
                  <c:v>400</c:v>
                </c:pt>
                <c:pt idx="1238">
                  <c:v>400</c:v>
                </c:pt>
                <c:pt idx="1239">
                  <c:v>400</c:v>
                </c:pt>
                <c:pt idx="1240">
                  <c:v>400</c:v>
                </c:pt>
                <c:pt idx="1241">
                  <c:v>400</c:v>
                </c:pt>
                <c:pt idx="1242">
                  <c:v>400</c:v>
                </c:pt>
                <c:pt idx="1243">
                  <c:v>400</c:v>
                </c:pt>
                <c:pt idx="1244">
                  <c:v>400</c:v>
                </c:pt>
                <c:pt idx="1245">
                  <c:v>400</c:v>
                </c:pt>
                <c:pt idx="1246">
                  <c:v>400</c:v>
                </c:pt>
                <c:pt idx="1247">
                  <c:v>400</c:v>
                </c:pt>
                <c:pt idx="1248">
                  <c:v>400</c:v>
                </c:pt>
                <c:pt idx="1249">
                  <c:v>400</c:v>
                </c:pt>
                <c:pt idx="1250">
                  <c:v>400</c:v>
                </c:pt>
                <c:pt idx="1251">
                  <c:v>400</c:v>
                </c:pt>
                <c:pt idx="1252">
                  <c:v>400</c:v>
                </c:pt>
                <c:pt idx="1253">
                  <c:v>400</c:v>
                </c:pt>
                <c:pt idx="1254">
                  <c:v>400</c:v>
                </c:pt>
                <c:pt idx="1255">
                  <c:v>400</c:v>
                </c:pt>
                <c:pt idx="1256">
                  <c:v>400</c:v>
                </c:pt>
                <c:pt idx="1257">
                  <c:v>400</c:v>
                </c:pt>
                <c:pt idx="1258">
                  <c:v>400</c:v>
                </c:pt>
                <c:pt idx="1259">
                  <c:v>400</c:v>
                </c:pt>
                <c:pt idx="1260">
                  <c:v>400</c:v>
                </c:pt>
                <c:pt idx="1261">
                  <c:v>400</c:v>
                </c:pt>
                <c:pt idx="1262">
                  <c:v>400</c:v>
                </c:pt>
                <c:pt idx="1263">
                  <c:v>400</c:v>
                </c:pt>
                <c:pt idx="1264">
                  <c:v>400</c:v>
                </c:pt>
                <c:pt idx="1265">
                  <c:v>400</c:v>
                </c:pt>
                <c:pt idx="1266">
                  <c:v>400</c:v>
                </c:pt>
                <c:pt idx="1267">
                  <c:v>400</c:v>
                </c:pt>
                <c:pt idx="1268">
                  <c:v>400</c:v>
                </c:pt>
                <c:pt idx="1269">
                  <c:v>400</c:v>
                </c:pt>
                <c:pt idx="1270">
                  <c:v>400</c:v>
                </c:pt>
                <c:pt idx="1271">
                  <c:v>400</c:v>
                </c:pt>
                <c:pt idx="1272">
                  <c:v>389</c:v>
                </c:pt>
                <c:pt idx="1273">
                  <c:v>389</c:v>
                </c:pt>
                <c:pt idx="1274">
                  <c:v>389</c:v>
                </c:pt>
                <c:pt idx="1275">
                  <c:v>376</c:v>
                </c:pt>
                <c:pt idx="1276">
                  <c:v>376</c:v>
                </c:pt>
                <c:pt idx="1277">
                  <c:v>376</c:v>
                </c:pt>
                <c:pt idx="1278">
                  <c:v>364</c:v>
                </c:pt>
                <c:pt idx="1279">
                  <c:v>364</c:v>
                </c:pt>
                <c:pt idx="1280">
                  <c:v>364</c:v>
                </c:pt>
                <c:pt idx="1281">
                  <c:v>352</c:v>
                </c:pt>
                <c:pt idx="1282">
                  <c:v>352</c:v>
                </c:pt>
                <c:pt idx="1283">
                  <c:v>352</c:v>
                </c:pt>
                <c:pt idx="1284">
                  <c:v>340</c:v>
                </c:pt>
                <c:pt idx="1285">
                  <c:v>340</c:v>
                </c:pt>
                <c:pt idx="1286">
                  <c:v>340</c:v>
                </c:pt>
                <c:pt idx="1287">
                  <c:v>328</c:v>
                </c:pt>
                <c:pt idx="1288">
                  <c:v>328</c:v>
                </c:pt>
                <c:pt idx="1289">
                  <c:v>328</c:v>
                </c:pt>
                <c:pt idx="1290">
                  <c:v>317</c:v>
                </c:pt>
                <c:pt idx="1291">
                  <c:v>317</c:v>
                </c:pt>
                <c:pt idx="1292">
                  <c:v>317</c:v>
                </c:pt>
                <c:pt idx="1293">
                  <c:v>305</c:v>
                </c:pt>
                <c:pt idx="1294">
                  <c:v>305</c:v>
                </c:pt>
                <c:pt idx="1295">
                  <c:v>305</c:v>
                </c:pt>
                <c:pt idx="1296">
                  <c:v>294</c:v>
                </c:pt>
                <c:pt idx="1297">
                  <c:v>294</c:v>
                </c:pt>
                <c:pt idx="1298">
                  <c:v>294</c:v>
                </c:pt>
                <c:pt idx="1299">
                  <c:v>283</c:v>
                </c:pt>
                <c:pt idx="1300">
                  <c:v>283</c:v>
                </c:pt>
                <c:pt idx="1301">
                  <c:v>283</c:v>
                </c:pt>
                <c:pt idx="1302">
                  <c:v>273</c:v>
                </c:pt>
                <c:pt idx="1303">
                  <c:v>273</c:v>
                </c:pt>
                <c:pt idx="1304">
                  <c:v>273</c:v>
                </c:pt>
                <c:pt idx="1305">
                  <c:v>263</c:v>
                </c:pt>
                <c:pt idx="1306">
                  <c:v>263</c:v>
                </c:pt>
                <c:pt idx="1307">
                  <c:v>263</c:v>
                </c:pt>
                <c:pt idx="1308">
                  <c:v>253</c:v>
                </c:pt>
                <c:pt idx="1309">
                  <c:v>253</c:v>
                </c:pt>
                <c:pt idx="1310">
                  <c:v>253</c:v>
                </c:pt>
                <c:pt idx="1311">
                  <c:v>243</c:v>
                </c:pt>
                <c:pt idx="1312">
                  <c:v>243</c:v>
                </c:pt>
                <c:pt idx="1313">
                  <c:v>243</c:v>
                </c:pt>
                <c:pt idx="1314">
                  <c:v>235</c:v>
                </c:pt>
                <c:pt idx="1315">
                  <c:v>235</c:v>
                </c:pt>
                <c:pt idx="1316">
                  <c:v>235</c:v>
                </c:pt>
                <c:pt idx="1317">
                  <c:v>226</c:v>
                </c:pt>
                <c:pt idx="1318">
                  <c:v>226</c:v>
                </c:pt>
                <c:pt idx="1319">
                  <c:v>226</c:v>
                </c:pt>
                <c:pt idx="1320">
                  <c:v>218</c:v>
                </c:pt>
                <c:pt idx="1321">
                  <c:v>218</c:v>
                </c:pt>
                <c:pt idx="1322">
                  <c:v>218</c:v>
                </c:pt>
                <c:pt idx="1323">
                  <c:v>210</c:v>
                </c:pt>
                <c:pt idx="1324">
                  <c:v>210</c:v>
                </c:pt>
                <c:pt idx="1325">
                  <c:v>210</c:v>
                </c:pt>
                <c:pt idx="1326">
                  <c:v>202</c:v>
                </c:pt>
                <c:pt idx="1327">
                  <c:v>202</c:v>
                </c:pt>
                <c:pt idx="1328">
                  <c:v>202</c:v>
                </c:pt>
                <c:pt idx="1329">
                  <c:v>195</c:v>
                </c:pt>
                <c:pt idx="1330">
                  <c:v>195</c:v>
                </c:pt>
                <c:pt idx="1331">
                  <c:v>195</c:v>
                </c:pt>
                <c:pt idx="1332">
                  <c:v>187</c:v>
                </c:pt>
                <c:pt idx="1333">
                  <c:v>187</c:v>
                </c:pt>
                <c:pt idx="1334">
                  <c:v>187</c:v>
                </c:pt>
                <c:pt idx="1335">
                  <c:v>180</c:v>
                </c:pt>
                <c:pt idx="1336">
                  <c:v>180</c:v>
                </c:pt>
                <c:pt idx="1337">
                  <c:v>180</c:v>
                </c:pt>
                <c:pt idx="1338">
                  <c:v>173</c:v>
                </c:pt>
                <c:pt idx="1339">
                  <c:v>173</c:v>
                </c:pt>
                <c:pt idx="1340">
                  <c:v>173</c:v>
                </c:pt>
                <c:pt idx="1341">
                  <c:v>166</c:v>
                </c:pt>
                <c:pt idx="1342">
                  <c:v>166</c:v>
                </c:pt>
                <c:pt idx="1343">
                  <c:v>166</c:v>
                </c:pt>
                <c:pt idx="1344">
                  <c:v>160</c:v>
                </c:pt>
                <c:pt idx="1345">
                  <c:v>160</c:v>
                </c:pt>
                <c:pt idx="1346">
                  <c:v>160</c:v>
                </c:pt>
                <c:pt idx="1347">
                  <c:v>154</c:v>
                </c:pt>
                <c:pt idx="1348">
                  <c:v>154</c:v>
                </c:pt>
                <c:pt idx="1349">
                  <c:v>154</c:v>
                </c:pt>
                <c:pt idx="1350">
                  <c:v>148</c:v>
                </c:pt>
                <c:pt idx="1351">
                  <c:v>148</c:v>
                </c:pt>
                <c:pt idx="1352">
                  <c:v>148</c:v>
                </c:pt>
                <c:pt idx="1353">
                  <c:v>142</c:v>
                </c:pt>
                <c:pt idx="1354">
                  <c:v>142</c:v>
                </c:pt>
                <c:pt idx="1355">
                  <c:v>142</c:v>
                </c:pt>
                <c:pt idx="1356">
                  <c:v>137</c:v>
                </c:pt>
                <c:pt idx="1357">
                  <c:v>137</c:v>
                </c:pt>
                <c:pt idx="1358">
                  <c:v>137</c:v>
                </c:pt>
                <c:pt idx="1359">
                  <c:v>131</c:v>
                </c:pt>
                <c:pt idx="1360">
                  <c:v>131</c:v>
                </c:pt>
                <c:pt idx="1361">
                  <c:v>131</c:v>
                </c:pt>
                <c:pt idx="1362">
                  <c:v>126</c:v>
                </c:pt>
                <c:pt idx="1363">
                  <c:v>126</c:v>
                </c:pt>
                <c:pt idx="1364">
                  <c:v>126</c:v>
                </c:pt>
                <c:pt idx="1365">
                  <c:v>121</c:v>
                </c:pt>
                <c:pt idx="1366">
                  <c:v>121</c:v>
                </c:pt>
                <c:pt idx="1367">
                  <c:v>121</c:v>
                </c:pt>
                <c:pt idx="1368">
                  <c:v>117</c:v>
                </c:pt>
                <c:pt idx="1369">
                  <c:v>117</c:v>
                </c:pt>
                <c:pt idx="1370">
                  <c:v>117</c:v>
                </c:pt>
                <c:pt idx="1371">
                  <c:v>112</c:v>
                </c:pt>
                <c:pt idx="1372">
                  <c:v>112</c:v>
                </c:pt>
                <c:pt idx="1373">
                  <c:v>112</c:v>
                </c:pt>
                <c:pt idx="1374">
                  <c:v>108</c:v>
                </c:pt>
                <c:pt idx="1375">
                  <c:v>108</c:v>
                </c:pt>
                <c:pt idx="1376">
                  <c:v>108</c:v>
                </c:pt>
                <c:pt idx="1377">
                  <c:v>104</c:v>
                </c:pt>
                <c:pt idx="1378">
                  <c:v>104</c:v>
                </c:pt>
                <c:pt idx="1379">
                  <c:v>104</c:v>
                </c:pt>
                <c:pt idx="1380">
                  <c:v>100</c:v>
                </c:pt>
                <c:pt idx="1381">
                  <c:v>100</c:v>
                </c:pt>
                <c:pt idx="1382">
                  <c:v>100</c:v>
                </c:pt>
                <c:pt idx="1383">
                  <c:v>97</c:v>
                </c:pt>
                <c:pt idx="1384">
                  <c:v>97</c:v>
                </c:pt>
                <c:pt idx="1385">
                  <c:v>97</c:v>
                </c:pt>
                <c:pt idx="1386">
                  <c:v>93</c:v>
                </c:pt>
                <c:pt idx="1387">
                  <c:v>93</c:v>
                </c:pt>
                <c:pt idx="1388">
                  <c:v>93</c:v>
                </c:pt>
                <c:pt idx="1389">
                  <c:v>90</c:v>
                </c:pt>
                <c:pt idx="1390">
                  <c:v>90</c:v>
                </c:pt>
                <c:pt idx="1391">
                  <c:v>90</c:v>
                </c:pt>
                <c:pt idx="1392">
                  <c:v>87</c:v>
                </c:pt>
                <c:pt idx="1393">
                  <c:v>87</c:v>
                </c:pt>
                <c:pt idx="1394">
                  <c:v>87</c:v>
                </c:pt>
                <c:pt idx="1395">
                  <c:v>85</c:v>
                </c:pt>
                <c:pt idx="1396">
                  <c:v>85</c:v>
                </c:pt>
                <c:pt idx="1397">
                  <c:v>85</c:v>
                </c:pt>
                <c:pt idx="1398">
                  <c:v>82</c:v>
                </c:pt>
                <c:pt idx="1399">
                  <c:v>82</c:v>
                </c:pt>
                <c:pt idx="1400">
                  <c:v>82</c:v>
                </c:pt>
                <c:pt idx="1401">
                  <c:v>79</c:v>
                </c:pt>
                <c:pt idx="1402">
                  <c:v>79</c:v>
                </c:pt>
                <c:pt idx="1403">
                  <c:v>79</c:v>
                </c:pt>
                <c:pt idx="1404">
                  <c:v>75</c:v>
                </c:pt>
                <c:pt idx="1405">
                  <c:v>75</c:v>
                </c:pt>
                <c:pt idx="1406">
                  <c:v>75</c:v>
                </c:pt>
                <c:pt idx="1407">
                  <c:v>73</c:v>
                </c:pt>
                <c:pt idx="1408">
                  <c:v>73</c:v>
                </c:pt>
                <c:pt idx="1409">
                  <c:v>73</c:v>
                </c:pt>
                <c:pt idx="1410">
                  <c:v>71</c:v>
                </c:pt>
                <c:pt idx="1411">
                  <c:v>71</c:v>
                </c:pt>
                <c:pt idx="1412">
                  <c:v>71</c:v>
                </c:pt>
                <c:pt idx="1413">
                  <c:v>68</c:v>
                </c:pt>
                <c:pt idx="1414">
                  <c:v>68</c:v>
                </c:pt>
                <c:pt idx="1415">
                  <c:v>68</c:v>
                </c:pt>
                <c:pt idx="1416">
                  <c:v>66</c:v>
                </c:pt>
                <c:pt idx="1417">
                  <c:v>66</c:v>
                </c:pt>
                <c:pt idx="1418">
                  <c:v>66</c:v>
                </c:pt>
                <c:pt idx="1419">
                  <c:v>64</c:v>
                </c:pt>
                <c:pt idx="1420">
                  <c:v>64</c:v>
                </c:pt>
                <c:pt idx="1421">
                  <c:v>64</c:v>
                </c:pt>
                <c:pt idx="1422">
                  <c:v>61</c:v>
                </c:pt>
                <c:pt idx="1423">
                  <c:v>61</c:v>
                </c:pt>
                <c:pt idx="1424">
                  <c:v>61</c:v>
                </c:pt>
                <c:pt idx="1425">
                  <c:v>58</c:v>
                </c:pt>
                <c:pt idx="1426">
                  <c:v>58</c:v>
                </c:pt>
                <c:pt idx="1427">
                  <c:v>58</c:v>
                </c:pt>
                <c:pt idx="1428">
                  <c:v>57</c:v>
                </c:pt>
                <c:pt idx="1429">
                  <c:v>57</c:v>
                </c:pt>
                <c:pt idx="1430">
                  <c:v>57</c:v>
                </c:pt>
                <c:pt idx="1431">
                  <c:v>54</c:v>
                </c:pt>
                <c:pt idx="1432">
                  <c:v>54</c:v>
                </c:pt>
                <c:pt idx="1433">
                  <c:v>54</c:v>
                </c:pt>
                <c:pt idx="1434">
                  <c:v>52</c:v>
                </c:pt>
                <c:pt idx="1435">
                  <c:v>52</c:v>
                </c:pt>
                <c:pt idx="1436">
                  <c:v>52</c:v>
                </c:pt>
                <c:pt idx="1437">
                  <c:v>51</c:v>
                </c:pt>
                <c:pt idx="1438">
                  <c:v>51</c:v>
                </c:pt>
                <c:pt idx="1439">
                  <c:v>51</c:v>
                </c:pt>
                <c:pt idx="1440">
                  <c:v>48</c:v>
                </c:pt>
                <c:pt idx="1441">
                  <c:v>48</c:v>
                </c:pt>
                <c:pt idx="1442">
                  <c:v>48</c:v>
                </c:pt>
                <c:pt idx="1443">
                  <c:v>47</c:v>
                </c:pt>
                <c:pt idx="1444">
                  <c:v>47</c:v>
                </c:pt>
                <c:pt idx="1445">
                  <c:v>47</c:v>
                </c:pt>
                <c:pt idx="1446">
                  <c:v>45</c:v>
                </c:pt>
                <c:pt idx="1447">
                  <c:v>45</c:v>
                </c:pt>
                <c:pt idx="1448">
                  <c:v>45</c:v>
                </c:pt>
                <c:pt idx="1449">
                  <c:v>43</c:v>
                </c:pt>
                <c:pt idx="1450">
                  <c:v>43</c:v>
                </c:pt>
                <c:pt idx="1451">
                  <c:v>43</c:v>
                </c:pt>
                <c:pt idx="1452">
                  <c:v>41</c:v>
                </c:pt>
                <c:pt idx="1453">
                  <c:v>41</c:v>
                </c:pt>
                <c:pt idx="1454">
                  <c:v>41</c:v>
                </c:pt>
                <c:pt idx="1455">
                  <c:v>40</c:v>
                </c:pt>
                <c:pt idx="1456">
                  <c:v>40</c:v>
                </c:pt>
                <c:pt idx="1457">
                  <c:v>40</c:v>
                </c:pt>
                <c:pt idx="1458">
                  <c:v>37</c:v>
                </c:pt>
                <c:pt idx="1459">
                  <c:v>37</c:v>
                </c:pt>
                <c:pt idx="1460">
                  <c:v>37</c:v>
                </c:pt>
                <c:pt idx="1461">
                  <c:v>36</c:v>
                </c:pt>
                <c:pt idx="1462">
                  <c:v>36</c:v>
                </c:pt>
                <c:pt idx="1463">
                  <c:v>36</c:v>
                </c:pt>
                <c:pt idx="1464">
                  <c:v>35</c:v>
                </c:pt>
                <c:pt idx="1465">
                  <c:v>35</c:v>
                </c:pt>
                <c:pt idx="1466">
                  <c:v>35</c:v>
                </c:pt>
                <c:pt idx="1467">
                  <c:v>33</c:v>
                </c:pt>
                <c:pt idx="1468">
                  <c:v>33</c:v>
                </c:pt>
                <c:pt idx="1469">
                  <c:v>33</c:v>
                </c:pt>
                <c:pt idx="1470">
                  <c:v>32</c:v>
                </c:pt>
                <c:pt idx="1471">
                  <c:v>32</c:v>
                </c:pt>
                <c:pt idx="1472">
                  <c:v>32</c:v>
                </c:pt>
                <c:pt idx="1473">
                  <c:v>31</c:v>
                </c:pt>
                <c:pt idx="1474">
                  <c:v>31</c:v>
                </c:pt>
                <c:pt idx="1475">
                  <c:v>31</c:v>
                </c:pt>
                <c:pt idx="1476">
                  <c:v>30</c:v>
                </c:pt>
                <c:pt idx="1477">
                  <c:v>30</c:v>
                </c:pt>
                <c:pt idx="1478">
                  <c:v>30</c:v>
                </c:pt>
                <c:pt idx="1479">
                  <c:v>30</c:v>
                </c:pt>
                <c:pt idx="1480">
                  <c:v>30</c:v>
                </c:pt>
                <c:pt idx="1481">
                  <c:v>30</c:v>
                </c:pt>
                <c:pt idx="1482">
                  <c:v>28</c:v>
                </c:pt>
                <c:pt idx="1483">
                  <c:v>28</c:v>
                </c:pt>
                <c:pt idx="1484">
                  <c:v>28</c:v>
                </c:pt>
                <c:pt idx="1485">
                  <c:v>27</c:v>
                </c:pt>
                <c:pt idx="1486">
                  <c:v>27</c:v>
                </c:pt>
                <c:pt idx="1487">
                  <c:v>27</c:v>
                </c:pt>
                <c:pt idx="1488">
                  <c:v>26</c:v>
                </c:pt>
                <c:pt idx="1489">
                  <c:v>26</c:v>
                </c:pt>
                <c:pt idx="1490">
                  <c:v>26</c:v>
                </c:pt>
                <c:pt idx="1491">
                  <c:v>26</c:v>
                </c:pt>
                <c:pt idx="1492">
                  <c:v>26</c:v>
                </c:pt>
                <c:pt idx="1493">
                  <c:v>26</c:v>
                </c:pt>
                <c:pt idx="1494">
                  <c:v>25</c:v>
                </c:pt>
                <c:pt idx="1495">
                  <c:v>25</c:v>
                </c:pt>
                <c:pt idx="1496">
                  <c:v>25</c:v>
                </c:pt>
                <c:pt idx="1497">
                  <c:v>25</c:v>
                </c:pt>
                <c:pt idx="1498">
                  <c:v>25</c:v>
                </c:pt>
                <c:pt idx="1499">
                  <c:v>25</c:v>
                </c:pt>
                <c:pt idx="1500">
                  <c:v>24</c:v>
                </c:pt>
                <c:pt idx="1501">
                  <c:v>24</c:v>
                </c:pt>
                <c:pt idx="1502">
                  <c:v>24</c:v>
                </c:pt>
                <c:pt idx="1503">
                  <c:v>24</c:v>
                </c:pt>
                <c:pt idx="1504">
                  <c:v>24</c:v>
                </c:pt>
                <c:pt idx="1505">
                  <c:v>24</c:v>
                </c:pt>
                <c:pt idx="1506">
                  <c:v>24</c:v>
                </c:pt>
                <c:pt idx="1507">
                  <c:v>24</c:v>
                </c:pt>
                <c:pt idx="1508">
                  <c:v>24</c:v>
                </c:pt>
                <c:pt idx="1509">
                  <c:v>23</c:v>
                </c:pt>
                <c:pt idx="1510">
                  <c:v>23</c:v>
                </c:pt>
                <c:pt idx="1511">
                  <c:v>23</c:v>
                </c:pt>
                <c:pt idx="1512">
                  <c:v>23</c:v>
                </c:pt>
                <c:pt idx="1513">
                  <c:v>23</c:v>
                </c:pt>
                <c:pt idx="1514">
                  <c:v>23</c:v>
                </c:pt>
                <c:pt idx="1515">
                  <c:v>21</c:v>
                </c:pt>
                <c:pt idx="1516">
                  <c:v>21</c:v>
                </c:pt>
                <c:pt idx="1517">
                  <c:v>21</c:v>
                </c:pt>
                <c:pt idx="1518">
                  <c:v>20</c:v>
                </c:pt>
                <c:pt idx="1519">
                  <c:v>20</c:v>
                </c:pt>
                <c:pt idx="1520">
                  <c:v>20</c:v>
                </c:pt>
                <c:pt idx="1521">
                  <c:v>19</c:v>
                </c:pt>
                <c:pt idx="1522">
                  <c:v>19</c:v>
                </c:pt>
                <c:pt idx="1523">
                  <c:v>19</c:v>
                </c:pt>
                <c:pt idx="1524">
                  <c:v>18</c:v>
                </c:pt>
                <c:pt idx="1525">
                  <c:v>18</c:v>
                </c:pt>
                <c:pt idx="1526">
                  <c:v>18</c:v>
                </c:pt>
                <c:pt idx="1527">
                  <c:v>17</c:v>
                </c:pt>
                <c:pt idx="1528">
                  <c:v>17</c:v>
                </c:pt>
                <c:pt idx="1529">
                  <c:v>17</c:v>
                </c:pt>
                <c:pt idx="1530">
                  <c:v>17</c:v>
                </c:pt>
                <c:pt idx="1531">
                  <c:v>17</c:v>
                </c:pt>
                <c:pt idx="1532">
                  <c:v>17</c:v>
                </c:pt>
                <c:pt idx="1533">
                  <c:v>16</c:v>
                </c:pt>
                <c:pt idx="1534">
                  <c:v>16</c:v>
                </c:pt>
                <c:pt idx="1535">
                  <c:v>16</c:v>
                </c:pt>
                <c:pt idx="1536">
                  <c:v>15</c:v>
                </c:pt>
                <c:pt idx="1537">
                  <c:v>15</c:v>
                </c:pt>
                <c:pt idx="1538">
                  <c:v>15</c:v>
                </c:pt>
                <c:pt idx="1539">
                  <c:v>14</c:v>
                </c:pt>
                <c:pt idx="1540">
                  <c:v>14</c:v>
                </c:pt>
                <c:pt idx="1541">
                  <c:v>14</c:v>
                </c:pt>
                <c:pt idx="1542">
                  <c:v>13</c:v>
                </c:pt>
                <c:pt idx="1543">
                  <c:v>13</c:v>
                </c:pt>
                <c:pt idx="1544">
                  <c:v>13</c:v>
                </c:pt>
                <c:pt idx="1545">
                  <c:v>13</c:v>
                </c:pt>
                <c:pt idx="1546">
                  <c:v>13</c:v>
                </c:pt>
                <c:pt idx="1547">
                  <c:v>13</c:v>
                </c:pt>
                <c:pt idx="1548">
                  <c:v>13</c:v>
                </c:pt>
                <c:pt idx="1549">
                  <c:v>13</c:v>
                </c:pt>
                <c:pt idx="1550">
                  <c:v>13</c:v>
                </c:pt>
                <c:pt idx="1551">
                  <c:v>13</c:v>
                </c:pt>
                <c:pt idx="1552">
                  <c:v>13</c:v>
                </c:pt>
                <c:pt idx="1553">
                  <c:v>13</c:v>
                </c:pt>
                <c:pt idx="1554">
                  <c:v>13</c:v>
                </c:pt>
                <c:pt idx="1555">
                  <c:v>13</c:v>
                </c:pt>
                <c:pt idx="1556">
                  <c:v>13</c:v>
                </c:pt>
                <c:pt idx="1557">
                  <c:v>13</c:v>
                </c:pt>
                <c:pt idx="1558">
                  <c:v>13</c:v>
                </c:pt>
                <c:pt idx="1559">
                  <c:v>13</c:v>
                </c:pt>
                <c:pt idx="1560">
                  <c:v>12</c:v>
                </c:pt>
                <c:pt idx="1561">
                  <c:v>12</c:v>
                </c:pt>
                <c:pt idx="1562">
                  <c:v>12</c:v>
                </c:pt>
                <c:pt idx="1563">
                  <c:v>13</c:v>
                </c:pt>
                <c:pt idx="1564">
                  <c:v>13</c:v>
                </c:pt>
                <c:pt idx="1565">
                  <c:v>13</c:v>
                </c:pt>
                <c:pt idx="1566">
                  <c:v>13</c:v>
                </c:pt>
                <c:pt idx="1567">
                  <c:v>13</c:v>
                </c:pt>
                <c:pt idx="1568">
                  <c:v>13</c:v>
                </c:pt>
                <c:pt idx="1569">
                  <c:v>13</c:v>
                </c:pt>
                <c:pt idx="1570">
                  <c:v>13</c:v>
                </c:pt>
                <c:pt idx="1571">
                  <c:v>13</c:v>
                </c:pt>
                <c:pt idx="1572">
                  <c:v>13</c:v>
                </c:pt>
                <c:pt idx="1573">
                  <c:v>13</c:v>
                </c:pt>
                <c:pt idx="1574">
                  <c:v>13</c:v>
                </c:pt>
                <c:pt idx="1575">
                  <c:v>13</c:v>
                </c:pt>
                <c:pt idx="1576">
                  <c:v>13</c:v>
                </c:pt>
                <c:pt idx="1577">
                  <c:v>13</c:v>
                </c:pt>
                <c:pt idx="1578">
                  <c:v>12</c:v>
                </c:pt>
                <c:pt idx="1579">
                  <c:v>12</c:v>
                </c:pt>
                <c:pt idx="1580">
                  <c:v>12</c:v>
                </c:pt>
                <c:pt idx="1581">
                  <c:v>12</c:v>
                </c:pt>
                <c:pt idx="1582">
                  <c:v>12</c:v>
                </c:pt>
                <c:pt idx="1583">
                  <c:v>12</c:v>
                </c:pt>
                <c:pt idx="1584">
                  <c:v>11</c:v>
                </c:pt>
                <c:pt idx="1585">
                  <c:v>11</c:v>
                </c:pt>
                <c:pt idx="1586">
                  <c:v>11</c:v>
                </c:pt>
                <c:pt idx="1587">
                  <c:v>11</c:v>
                </c:pt>
                <c:pt idx="1588">
                  <c:v>11</c:v>
                </c:pt>
                <c:pt idx="1589">
                  <c:v>11</c:v>
                </c:pt>
                <c:pt idx="1590">
                  <c:v>10</c:v>
                </c:pt>
                <c:pt idx="1591">
                  <c:v>10</c:v>
                </c:pt>
                <c:pt idx="1592">
                  <c:v>10</c:v>
                </c:pt>
                <c:pt idx="1593">
                  <c:v>10</c:v>
                </c:pt>
                <c:pt idx="1594">
                  <c:v>10</c:v>
                </c:pt>
                <c:pt idx="1595">
                  <c:v>10</c:v>
                </c:pt>
                <c:pt idx="1596">
                  <c:v>9</c:v>
                </c:pt>
                <c:pt idx="1597">
                  <c:v>9</c:v>
                </c:pt>
                <c:pt idx="1598">
                  <c:v>9</c:v>
                </c:pt>
                <c:pt idx="1599">
                  <c:v>8</c:v>
                </c:pt>
                <c:pt idx="1600">
                  <c:v>8</c:v>
                </c:pt>
                <c:pt idx="1601">
                  <c:v>8</c:v>
                </c:pt>
                <c:pt idx="1602">
                  <c:v>7</c:v>
                </c:pt>
                <c:pt idx="1603">
                  <c:v>7</c:v>
                </c:pt>
                <c:pt idx="1604">
                  <c:v>7</c:v>
                </c:pt>
                <c:pt idx="1605">
                  <c:v>7</c:v>
                </c:pt>
                <c:pt idx="1606">
                  <c:v>7</c:v>
                </c:pt>
                <c:pt idx="1607">
                  <c:v>7</c:v>
                </c:pt>
                <c:pt idx="1608">
                  <c:v>7</c:v>
                </c:pt>
                <c:pt idx="1609">
                  <c:v>7</c:v>
                </c:pt>
                <c:pt idx="1610">
                  <c:v>7</c:v>
                </c:pt>
                <c:pt idx="1611">
                  <c:v>7</c:v>
                </c:pt>
                <c:pt idx="1612">
                  <c:v>7</c:v>
                </c:pt>
                <c:pt idx="1613">
                  <c:v>7</c:v>
                </c:pt>
                <c:pt idx="1614">
                  <c:v>7</c:v>
                </c:pt>
                <c:pt idx="1615">
                  <c:v>7</c:v>
                </c:pt>
                <c:pt idx="1616">
                  <c:v>7</c:v>
                </c:pt>
                <c:pt idx="1617">
                  <c:v>7</c:v>
                </c:pt>
                <c:pt idx="1618">
                  <c:v>7</c:v>
                </c:pt>
                <c:pt idx="1619">
                  <c:v>7</c:v>
                </c:pt>
                <c:pt idx="1620">
                  <c:v>6</c:v>
                </c:pt>
                <c:pt idx="1621">
                  <c:v>6</c:v>
                </c:pt>
                <c:pt idx="1622">
                  <c:v>6</c:v>
                </c:pt>
                <c:pt idx="1623">
                  <c:v>6</c:v>
                </c:pt>
                <c:pt idx="1624">
                  <c:v>6</c:v>
                </c:pt>
                <c:pt idx="1625">
                  <c:v>6</c:v>
                </c:pt>
                <c:pt idx="1626">
                  <c:v>6</c:v>
                </c:pt>
                <c:pt idx="1627">
                  <c:v>6</c:v>
                </c:pt>
                <c:pt idx="1628">
                  <c:v>6</c:v>
                </c:pt>
                <c:pt idx="1629">
                  <c:v>6</c:v>
                </c:pt>
                <c:pt idx="1630">
                  <c:v>6</c:v>
                </c:pt>
                <c:pt idx="1631">
                  <c:v>6</c:v>
                </c:pt>
                <c:pt idx="1632">
                  <c:v>6</c:v>
                </c:pt>
                <c:pt idx="1633">
                  <c:v>6</c:v>
                </c:pt>
                <c:pt idx="1634">
                  <c:v>6</c:v>
                </c:pt>
                <c:pt idx="1635">
                  <c:v>6</c:v>
                </c:pt>
                <c:pt idx="1636">
                  <c:v>6</c:v>
                </c:pt>
                <c:pt idx="1637">
                  <c:v>6</c:v>
                </c:pt>
                <c:pt idx="1638">
                  <c:v>6</c:v>
                </c:pt>
                <c:pt idx="1639">
                  <c:v>6</c:v>
                </c:pt>
                <c:pt idx="1640">
                  <c:v>6</c:v>
                </c:pt>
                <c:pt idx="1641">
                  <c:v>6</c:v>
                </c:pt>
                <c:pt idx="1642">
                  <c:v>6</c:v>
                </c:pt>
                <c:pt idx="1643">
                  <c:v>6</c:v>
                </c:pt>
                <c:pt idx="1644">
                  <c:v>6</c:v>
                </c:pt>
                <c:pt idx="1645">
                  <c:v>6</c:v>
                </c:pt>
                <c:pt idx="1646">
                  <c:v>6</c:v>
                </c:pt>
                <c:pt idx="1647">
                  <c:v>6</c:v>
                </c:pt>
                <c:pt idx="1648">
                  <c:v>6</c:v>
                </c:pt>
                <c:pt idx="1649">
                  <c:v>6</c:v>
                </c:pt>
                <c:pt idx="1650">
                  <c:v>6</c:v>
                </c:pt>
                <c:pt idx="1651">
                  <c:v>6</c:v>
                </c:pt>
                <c:pt idx="1652">
                  <c:v>6</c:v>
                </c:pt>
                <c:pt idx="1653">
                  <c:v>6</c:v>
                </c:pt>
                <c:pt idx="1654">
                  <c:v>6</c:v>
                </c:pt>
                <c:pt idx="1655">
                  <c:v>6</c:v>
                </c:pt>
                <c:pt idx="1656">
                  <c:v>6</c:v>
                </c:pt>
                <c:pt idx="1657">
                  <c:v>6</c:v>
                </c:pt>
                <c:pt idx="1658">
                  <c:v>6</c:v>
                </c:pt>
                <c:pt idx="1659">
                  <c:v>5</c:v>
                </c:pt>
                <c:pt idx="1660">
                  <c:v>5</c:v>
                </c:pt>
                <c:pt idx="1661">
                  <c:v>5</c:v>
                </c:pt>
                <c:pt idx="1662">
                  <c:v>5</c:v>
                </c:pt>
                <c:pt idx="1663">
                  <c:v>5</c:v>
                </c:pt>
                <c:pt idx="1664">
                  <c:v>5</c:v>
                </c:pt>
                <c:pt idx="1665">
                  <c:v>5</c:v>
                </c:pt>
                <c:pt idx="1666">
                  <c:v>5</c:v>
                </c:pt>
                <c:pt idx="1667">
                  <c:v>5</c:v>
                </c:pt>
                <c:pt idx="1668">
                  <c:v>5</c:v>
                </c:pt>
                <c:pt idx="1669">
                  <c:v>5</c:v>
                </c:pt>
                <c:pt idx="1670">
                  <c:v>5</c:v>
                </c:pt>
                <c:pt idx="1671">
                  <c:v>4</c:v>
                </c:pt>
                <c:pt idx="1672">
                  <c:v>4</c:v>
                </c:pt>
                <c:pt idx="1673">
                  <c:v>4</c:v>
                </c:pt>
                <c:pt idx="1674">
                  <c:v>4</c:v>
                </c:pt>
                <c:pt idx="1675">
                  <c:v>4</c:v>
                </c:pt>
                <c:pt idx="1676">
                  <c:v>4</c:v>
                </c:pt>
                <c:pt idx="1677">
                  <c:v>4</c:v>
                </c:pt>
                <c:pt idx="1678">
                  <c:v>4</c:v>
                </c:pt>
                <c:pt idx="1679">
                  <c:v>4</c:v>
                </c:pt>
                <c:pt idx="1680">
                  <c:v>4</c:v>
                </c:pt>
                <c:pt idx="1681">
                  <c:v>4</c:v>
                </c:pt>
                <c:pt idx="1682">
                  <c:v>4</c:v>
                </c:pt>
                <c:pt idx="1683">
                  <c:v>4</c:v>
                </c:pt>
                <c:pt idx="1684">
                  <c:v>4</c:v>
                </c:pt>
                <c:pt idx="1685">
                  <c:v>4</c:v>
                </c:pt>
                <c:pt idx="1686">
                  <c:v>4</c:v>
                </c:pt>
                <c:pt idx="1687">
                  <c:v>4</c:v>
                </c:pt>
                <c:pt idx="1688">
                  <c:v>4</c:v>
                </c:pt>
                <c:pt idx="1689">
                  <c:v>4</c:v>
                </c:pt>
                <c:pt idx="1690">
                  <c:v>4</c:v>
                </c:pt>
                <c:pt idx="1691">
                  <c:v>4</c:v>
                </c:pt>
                <c:pt idx="1692">
                  <c:v>4</c:v>
                </c:pt>
                <c:pt idx="1693">
                  <c:v>4</c:v>
                </c:pt>
                <c:pt idx="1694">
                  <c:v>4</c:v>
                </c:pt>
                <c:pt idx="1695">
                  <c:v>4</c:v>
                </c:pt>
                <c:pt idx="1696">
                  <c:v>4</c:v>
                </c:pt>
                <c:pt idx="1697">
                  <c:v>4</c:v>
                </c:pt>
                <c:pt idx="1698">
                  <c:v>4</c:v>
                </c:pt>
                <c:pt idx="1699">
                  <c:v>4</c:v>
                </c:pt>
                <c:pt idx="1700">
                  <c:v>4</c:v>
                </c:pt>
                <c:pt idx="1701">
                  <c:v>4</c:v>
                </c:pt>
                <c:pt idx="1702">
                  <c:v>4</c:v>
                </c:pt>
                <c:pt idx="1703">
                  <c:v>4</c:v>
                </c:pt>
                <c:pt idx="1704">
                  <c:v>4</c:v>
                </c:pt>
                <c:pt idx="1705">
                  <c:v>4</c:v>
                </c:pt>
                <c:pt idx="1706">
                  <c:v>4</c:v>
                </c:pt>
                <c:pt idx="1707">
                  <c:v>4</c:v>
                </c:pt>
                <c:pt idx="1708">
                  <c:v>4</c:v>
                </c:pt>
                <c:pt idx="1709">
                  <c:v>4</c:v>
                </c:pt>
                <c:pt idx="1710">
                  <c:v>4</c:v>
                </c:pt>
                <c:pt idx="1711">
                  <c:v>4</c:v>
                </c:pt>
                <c:pt idx="1712">
                  <c:v>4</c:v>
                </c:pt>
                <c:pt idx="1713">
                  <c:v>4</c:v>
                </c:pt>
                <c:pt idx="1714">
                  <c:v>4</c:v>
                </c:pt>
                <c:pt idx="1715">
                  <c:v>4</c:v>
                </c:pt>
                <c:pt idx="1716">
                  <c:v>4</c:v>
                </c:pt>
                <c:pt idx="1717">
                  <c:v>4</c:v>
                </c:pt>
                <c:pt idx="1718">
                  <c:v>4</c:v>
                </c:pt>
                <c:pt idx="1719">
                  <c:v>4</c:v>
                </c:pt>
                <c:pt idx="1720">
                  <c:v>4</c:v>
                </c:pt>
                <c:pt idx="1721">
                  <c:v>4</c:v>
                </c:pt>
                <c:pt idx="1722">
                  <c:v>4</c:v>
                </c:pt>
                <c:pt idx="1723">
                  <c:v>4</c:v>
                </c:pt>
                <c:pt idx="1724">
                  <c:v>4</c:v>
                </c:pt>
                <c:pt idx="1725">
                  <c:v>4</c:v>
                </c:pt>
                <c:pt idx="1726">
                  <c:v>4</c:v>
                </c:pt>
                <c:pt idx="1727">
                  <c:v>4</c:v>
                </c:pt>
                <c:pt idx="1728">
                  <c:v>4</c:v>
                </c:pt>
                <c:pt idx="1729">
                  <c:v>4</c:v>
                </c:pt>
                <c:pt idx="1730">
                  <c:v>4</c:v>
                </c:pt>
                <c:pt idx="1731">
                  <c:v>4</c:v>
                </c:pt>
                <c:pt idx="1732">
                  <c:v>4</c:v>
                </c:pt>
                <c:pt idx="1733">
                  <c:v>4</c:v>
                </c:pt>
                <c:pt idx="1734">
                  <c:v>4</c:v>
                </c:pt>
                <c:pt idx="1735">
                  <c:v>4</c:v>
                </c:pt>
                <c:pt idx="1736">
                  <c:v>4</c:v>
                </c:pt>
                <c:pt idx="1737">
                  <c:v>4</c:v>
                </c:pt>
                <c:pt idx="1738">
                  <c:v>4</c:v>
                </c:pt>
                <c:pt idx="1739">
                  <c:v>4</c:v>
                </c:pt>
                <c:pt idx="1740">
                  <c:v>4</c:v>
                </c:pt>
                <c:pt idx="1741">
                  <c:v>4</c:v>
                </c:pt>
                <c:pt idx="1742">
                  <c:v>4</c:v>
                </c:pt>
                <c:pt idx="1743">
                  <c:v>4</c:v>
                </c:pt>
                <c:pt idx="1744">
                  <c:v>4</c:v>
                </c:pt>
                <c:pt idx="1745">
                  <c:v>4</c:v>
                </c:pt>
                <c:pt idx="1746">
                  <c:v>4</c:v>
                </c:pt>
                <c:pt idx="1747">
                  <c:v>4</c:v>
                </c:pt>
                <c:pt idx="1748">
                  <c:v>4</c:v>
                </c:pt>
                <c:pt idx="1749">
                  <c:v>4</c:v>
                </c:pt>
                <c:pt idx="1750">
                  <c:v>4</c:v>
                </c:pt>
                <c:pt idx="1751">
                  <c:v>4</c:v>
                </c:pt>
                <c:pt idx="1752">
                  <c:v>3</c:v>
                </c:pt>
                <c:pt idx="1753">
                  <c:v>3</c:v>
                </c:pt>
                <c:pt idx="1754">
                  <c:v>3</c:v>
                </c:pt>
                <c:pt idx="1755">
                  <c:v>3</c:v>
                </c:pt>
                <c:pt idx="1756">
                  <c:v>3</c:v>
                </c:pt>
                <c:pt idx="1757">
                  <c:v>3</c:v>
                </c:pt>
                <c:pt idx="1758">
                  <c:v>3</c:v>
                </c:pt>
                <c:pt idx="1759">
                  <c:v>3</c:v>
                </c:pt>
                <c:pt idx="1760">
                  <c:v>3</c:v>
                </c:pt>
                <c:pt idx="1761">
                  <c:v>3</c:v>
                </c:pt>
                <c:pt idx="1762">
                  <c:v>3</c:v>
                </c:pt>
                <c:pt idx="1763">
                  <c:v>3</c:v>
                </c:pt>
                <c:pt idx="1764">
                  <c:v>3</c:v>
                </c:pt>
                <c:pt idx="1765">
                  <c:v>3</c:v>
                </c:pt>
                <c:pt idx="1766">
                  <c:v>3</c:v>
                </c:pt>
                <c:pt idx="1767">
                  <c:v>3</c:v>
                </c:pt>
                <c:pt idx="1768">
                  <c:v>3</c:v>
                </c:pt>
                <c:pt idx="1769">
                  <c:v>3</c:v>
                </c:pt>
                <c:pt idx="1770">
                  <c:v>3</c:v>
                </c:pt>
                <c:pt idx="1771">
                  <c:v>3</c:v>
                </c:pt>
                <c:pt idx="1772">
                  <c:v>3</c:v>
                </c:pt>
                <c:pt idx="1773">
                  <c:v>3</c:v>
                </c:pt>
                <c:pt idx="1774">
                  <c:v>3</c:v>
                </c:pt>
                <c:pt idx="1775">
                  <c:v>3</c:v>
                </c:pt>
                <c:pt idx="1776">
                  <c:v>3</c:v>
                </c:pt>
                <c:pt idx="1777">
                  <c:v>3</c:v>
                </c:pt>
                <c:pt idx="1778">
                  <c:v>3</c:v>
                </c:pt>
                <c:pt idx="1779">
                  <c:v>3</c:v>
                </c:pt>
                <c:pt idx="1780">
                  <c:v>3</c:v>
                </c:pt>
                <c:pt idx="1781">
                  <c:v>3</c:v>
                </c:pt>
                <c:pt idx="1782">
                  <c:v>3</c:v>
                </c:pt>
                <c:pt idx="1783">
                  <c:v>3</c:v>
                </c:pt>
                <c:pt idx="1784">
                  <c:v>3</c:v>
                </c:pt>
                <c:pt idx="1785">
                  <c:v>3</c:v>
                </c:pt>
                <c:pt idx="1786">
                  <c:v>3</c:v>
                </c:pt>
                <c:pt idx="1787">
                  <c:v>3</c:v>
                </c:pt>
                <c:pt idx="1788">
                  <c:v>3</c:v>
                </c:pt>
                <c:pt idx="1789">
                  <c:v>3</c:v>
                </c:pt>
                <c:pt idx="1790">
                  <c:v>3</c:v>
                </c:pt>
                <c:pt idx="1791">
                  <c:v>3</c:v>
                </c:pt>
                <c:pt idx="1792">
                  <c:v>3</c:v>
                </c:pt>
                <c:pt idx="1793">
                  <c:v>3</c:v>
                </c:pt>
                <c:pt idx="1794">
                  <c:v>3</c:v>
                </c:pt>
                <c:pt idx="1795">
                  <c:v>3</c:v>
                </c:pt>
                <c:pt idx="1796">
                  <c:v>3</c:v>
                </c:pt>
                <c:pt idx="1797">
                  <c:v>3</c:v>
                </c:pt>
                <c:pt idx="1798">
                  <c:v>3</c:v>
                </c:pt>
                <c:pt idx="1799">
                  <c:v>3</c:v>
                </c:pt>
                <c:pt idx="1800">
                  <c:v>3</c:v>
                </c:pt>
                <c:pt idx="1801">
                  <c:v>3</c:v>
                </c:pt>
                <c:pt idx="1802">
                  <c:v>3</c:v>
                </c:pt>
                <c:pt idx="1803">
                  <c:v>3</c:v>
                </c:pt>
                <c:pt idx="1804">
                  <c:v>3</c:v>
                </c:pt>
                <c:pt idx="1805">
                  <c:v>3</c:v>
                </c:pt>
                <c:pt idx="1806">
                  <c:v>3</c:v>
                </c:pt>
                <c:pt idx="1807">
                  <c:v>3</c:v>
                </c:pt>
                <c:pt idx="1808">
                  <c:v>3</c:v>
                </c:pt>
                <c:pt idx="1809">
                  <c:v>3</c:v>
                </c:pt>
                <c:pt idx="1810">
                  <c:v>3</c:v>
                </c:pt>
                <c:pt idx="1811">
                  <c:v>3</c:v>
                </c:pt>
                <c:pt idx="1812">
                  <c:v>3</c:v>
                </c:pt>
                <c:pt idx="1813">
                  <c:v>3</c:v>
                </c:pt>
                <c:pt idx="1814">
                  <c:v>3</c:v>
                </c:pt>
                <c:pt idx="1815">
                  <c:v>3</c:v>
                </c:pt>
                <c:pt idx="1816">
                  <c:v>3</c:v>
                </c:pt>
                <c:pt idx="1817">
                  <c:v>3</c:v>
                </c:pt>
                <c:pt idx="1818">
                  <c:v>3</c:v>
                </c:pt>
                <c:pt idx="1819">
                  <c:v>3</c:v>
                </c:pt>
                <c:pt idx="1820">
                  <c:v>3</c:v>
                </c:pt>
                <c:pt idx="1821">
                  <c:v>3</c:v>
                </c:pt>
                <c:pt idx="1822">
                  <c:v>3</c:v>
                </c:pt>
                <c:pt idx="1823">
                  <c:v>3</c:v>
                </c:pt>
                <c:pt idx="1824">
                  <c:v>3</c:v>
                </c:pt>
                <c:pt idx="1825">
                  <c:v>3</c:v>
                </c:pt>
                <c:pt idx="1826">
                  <c:v>3</c:v>
                </c:pt>
                <c:pt idx="1827">
                  <c:v>3</c:v>
                </c:pt>
                <c:pt idx="1828">
                  <c:v>3</c:v>
                </c:pt>
                <c:pt idx="1829">
                  <c:v>3</c:v>
                </c:pt>
                <c:pt idx="1830">
                  <c:v>3</c:v>
                </c:pt>
                <c:pt idx="1831">
                  <c:v>3</c:v>
                </c:pt>
                <c:pt idx="1832">
                  <c:v>3</c:v>
                </c:pt>
                <c:pt idx="1833">
                  <c:v>3</c:v>
                </c:pt>
                <c:pt idx="1834">
                  <c:v>3</c:v>
                </c:pt>
                <c:pt idx="1835">
                  <c:v>3</c:v>
                </c:pt>
                <c:pt idx="1836">
                  <c:v>3</c:v>
                </c:pt>
                <c:pt idx="1837">
                  <c:v>3</c:v>
                </c:pt>
                <c:pt idx="1838">
                  <c:v>3</c:v>
                </c:pt>
                <c:pt idx="1839">
                  <c:v>3</c:v>
                </c:pt>
                <c:pt idx="1840">
                  <c:v>3</c:v>
                </c:pt>
                <c:pt idx="1841">
                  <c:v>3</c:v>
                </c:pt>
                <c:pt idx="1842">
                  <c:v>3</c:v>
                </c:pt>
                <c:pt idx="1843">
                  <c:v>3</c:v>
                </c:pt>
                <c:pt idx="1844">
                  <c:v>3</c:v>
                </c:pt>
                <c:pt idx="1845">
                  <c:v>3</c:v>
                </c:pt>
                <c:pt idx="1846">
                  <c:v>3</c:v>
                </c:pt>
                <c:pt idx="1847">
                  <c:v>3</c:v>
                </c:pt>
                <c:pt idx="1848">
                  <c:v>3</c:v>
                </c:pt>
                <c:pt idx="1849">
                  <c:v>3</c:v>
                </c:pt>
                <c:pt idx="1850">
                  <c:v>3</c:v>
                </c:pt>
                <c:pt idx="1851">
                  <c:v>3</c:v>
                </c:pt>
                <c:pt idx="1852">
                  <c:v>3</c:v>
                </c:pt>
                <c:pt idx="1853">
                  <c:v>3</c:v>
                </c:pt>
                <c:pt idx="1854">
                  <c:v>3</c:v>
                </c:pt>
                <c:pt idx="1855">
                  <c:v>3</c:v>
                </c:pt>
                <c:pt idx="1856">
                  <c:v>3</c:v>
                </c:pt>
                <c:pt idx="1857">
                  <c:v>3</c:v>
                </c:pt>
                <c:pt idx="1858">
                  <c:v>3</c:v>
                </c:pt>
                <c:pt idx="1859">
                  <c:v>3</c:v>
                </c:pt>
                <c:pt idx="1860">
                  <c:v>3</c:v>
                </c:pt>
                <c:pt idx="1861">
                  <c:v>3</c:v>
                </c:pt>
                <c:pt idx="1862">
                  <c:v>3</c:v>
                </c:pt>
                <c:pt idx="1863">
                  <c:v>3</c:v>
                </c:pt>
                <c:pt idx="1864">
                  <c:v>3</c:v>
                </c:pt>
                <c:pt idx="1865">
                  <c:v>3</c:v>
                </c:pt>
                <c:pt idx="1866">
                  <c:v>3</c:v>
                </c:pt>
                <c:pt idx="1867">
                  <c:v>3</c:v>
                </c:pt>
                <c:pt idx="1868">
                  <c:v>3</c:v>
                </c:pt>
                <c:pt idx="1869">
                  <c:v>3</c:v>
                </c:pt>
                <c:pt idx="1870">
                  <c:v>3</c:v>
                </c:pt>
                <c:pt idx="1871">
                  <c:v>3</c:v>
                </c:pt>
                <c:pt idx="1872">
                  <c:v>3</c:v>
                </c:pt>
                <c:pt idx="1873">
                  <c:v>3</c:v>
                </c:pt>
                <c:pt idx="1874">
                  <c:v>3</c:v>
                </c:pt>
                <c:pt idx="1875">
                  <c:v>3</c:v>
                </c:pt>
                <c:pt idx="1876">
                  <c:v>3</c:v>
                </c:pt>
                <c:pt idx="1877">
                  <c:v>3</c:v>
                </c:pt>
                <c:pt idx="1878">
                  <c:v>2</c:v>
                </c:pt>
                <c:pt idx="1879">
                  <c:v>2</c:v>
                </c:pt>
                <c:pt idx="1880">
                  <c:v>2</c:v>
                </c:pt>
                <c:pt idx="1881">
                  <c:v>2</c:v>
                </c:pt>
                <c:pt idx="1882">
                  <c:v>2</c:v>
                </c:pt>
                <c:pt idx="1883">
                  <c:v>2</c:v>
                </c:pt>
                <c:pt idx="1884">
                  <c:v>2</c:v>
                </c:pt>
                <c:pt idx="1885">
                  <c:v>2</c:v>
                </c:pt>
                <c:pt idx="1886">
                  <c:v>2</c:v>
                </c:pt>
                <c:pt idx="1887">
                  <c:v>2</c:v>
                </c:pt>
                <c:pt idx="1888">
                  <c:v>2</c:v>
                </c:pt>
                <c:pt idx="1889">
                  <c:v>2</c:v>
                </c:pt>
                <c:pt idx="1890">
                  <c:v>2</c:v>
                </c:pt>
                <c:pt idx="1891">
                  <c:v>2</c:v>
                </c:pt>
                <c:pt idx="1892">
                  <c:v>2</c:v>
                </c:pt>
                <c:pt idx="1893">
                  <c:v>2</c:v>
                </c:pt>
                <c:pt idx="1894">
                  <c:v>2</c:v>
                </c:pt>
                <c:pt idx="1895">
                  <c:v>2</c:v>
                </c:pt>
                <c:pt idx="1896">
                  <c:v>2</c:v>
                </c:pt>
                <c:pt idx="1897">
                  <c:v>2</c:v>
                </c:pt>
                <c:pt idx="1898">
                  <c:v>2</c:v>
                </c:pt>
                <c:pt idx="1899">
                  <c:v>2</c:v>
                </c:pt>
                <c:pt idx="1900">
                  <c:v>2</c:v>
                </c:pt>
                <c:pt idx="1901">
                  <c:v>2</c:v>
                </c:pt>
                <c:pt idx="1902">
                  <c:v>2</c:v>
                </c:pt>
                <c:pt idx="1903">
                  <c:v>2</c:v>
                </c:pt>
                <c:pt idx="1904">
                  <c:v>2</c:v>
                </c:pt>
                <c:pt idx="1905">
                  <c:v>2</c:v>
                </c:pt>
                <c:pt idx="1906">
                  <c:v>2</c:v>
                </c:pt>
                <c:pt idx="1907">
                  <c:v>2</c:v>
                </c:pt>
                <c:pt idx="1908">
                  <c:v>2</c:v>
                </c:pt>
                <c:pt idx="1909">
                  <c:v>2</c:v>
                </c:pt>
                <c:pt idx="1910">
                  <c:v>2</c:v>
                </c:pt>
                <c:pt idx="1911">
                  <c:v>2</c:v>
                </c:pt>
                <c:pt idx="1912">
                  <c:v>2</c:v>
                </c:pt>
                <c:pt idx="1913">
                  <c:v>2</c:v>
                </c:pt>
                <c:pt idx="1914">
                  <c:v>2</c:v>
                </c:pt>
                <c:pt idx="1915">
                  <c:v>2</c:v>
                </c:pt>
                <c:pt idx="1916">
                  <c:v>2</c:v>
                </c:pt>
                <c:pt idx="1917">
                  <c:v>2</c:v>
                </c:pt>
                <c:pt idx="1918">
                  <c:v>2</c:v>
                </c:pt>
                <c:pt idx="1919">
                  <c:v>2</c:v>
                </c:pt>
                <c:pt idx="1920">
                  <c:v>2</c:v>
                </c:pt>
                <c:pt idx="1921">
                  <c:v>2</c:v>
                </c:pt>
                <c:pt idx="1922">
                  <c:v>2</c:v>
                </c:pt>
                <c:pt idx="1923">
                  <c:v>2</c:v>
                </c:pt>
                <c:pt idx="1924">
                  <c:v>2</c:v>
                </c:pt>
                <c:pt idx="1925">
                  <c:v>2</c:v>
                </c:pt>
                <c:pt idx="1926">
                  <c:v>2</c:v>
                </c:pt>
                <c:pt idx="1927">
                  <c:v>2</c:v>
                </c:pt>
                <c:pt idx="1928">
                  <c:v>2</c:v>
                </c:pt>
                <c:pt idx="1929">
                  <c:v>2</c:v>
                </c:pt>
                <c:pt idx="1930">
                  <c:v>2</c:v>
                </c:pt>
                <c:pt idx="1931">
                  <c:v>2</c:v>
                </c:pt>
                <c:pt idx="1932">
                  <c:v>1</c:v>
                </c:pt>
                <c:pt idx="1933">
                  <c:v>1</c:v>
                </c:pt>
                <c:pt idx="1934">
                  <c:v>1</c:v>
                </c:pt>
                <c:pt idx="1935">
                  <c:v>1</c:v>
                </c:pt>
                <c:pt idx="1936">
                  <c:v>1</c:v>
                </c:pt>
                <c:pt idx="1937">
                  <c:v>1</c:v>
                </c:pt>
                <c:pt idx="1938">
                  <c:v>1</c:v>
                </c:pt>
                <c:pt idx="1939">
                  <c:v>1</c:v>
                </c:pt>
                <c:pt idx="1940">
                  <c:v>1</c:v>
                </c:pt>
                <c:pt idx="1941">
                  <c:v>1</c:v>
                </c:pt>
                <c:pt idx="1942">
                  <c:v>1</c:v>
                </c:pt>
                <c:pt idx="1943">
                  <c:v>1</c:v>
                </c:pt>
                <c:pt idx="1944">
                  <c:v>1</c:v>
                </c:pt>
                <c:pt idx="1945">
                  <c:v>1</c:v>
                </c:pt>
                <c:pt idx="1946">
                  <c:v>1</c:v>
                </c:pt>
                <c:pt idx="1947">
                  <c:v>1</c:v>
                </c:pt>
                <c:pt idx="1948">
                  <c:v>1</c:v>
                </c:pt>
                <c:pt idx="1949">
                  <c:v>1</c:v>
                </c:pt>
                <c:pt idx="1950">
                  <c:v>1</c:v>
                </c:pt>
                <c:pt idx="1951">
                  <c:v>1</c:v>
                </c:pt>
                <c:pt idx="1952">
                  <c:v>1</c:v>
                </c:pt>
                <c:pt idx="1953">
                  <c:v>1</c:v>
                </c:pt>
                <c:pt idx="1954">
                  <c:v>1</c:v>
                </c:pt>
                <c:pt idx="1955">
                  <c:v>1</c:v>
                </c:pt>
                <c:pt idx="1956">
                  <c:v>1</c:v>
                </c:pt>
                <c:pt idx="1957">
                  <c:v>1</c:v>
                </c:pt>
                <c:pt idx="1958">
                  <c:v>1</c:v>
                </c:pt>
                <c:pt idx="1959">
                  <c:v>1</c:v>
                </c:pt>
                <c:pt idx="1960">
                  <c:v>1</c:v>
                </c:pt>
                <c:pt idx="1961">
                  <c:v>1</c:v>
                </c:pt>
                <c:pt idx="1962">
                  <c:v>1</c:v>
                </c:pt>
                <c:pt idx="1963">
                  <c:v>1</c:v>
                </c:pt>
                <c:pt idx="1964">
                  <c:v>1</c:v>
                </c:pt>
                <c:pt idx="1965">
                  <c:v>1</c:v>
                </c:pt>
                <c:pt idx="1966">
                  <c:v>1</c:v>
                </c:pt>
                <c:pt idx="1967">
                  <c:v>1</c:v>
                </c:pt>
                <c:pt idx="1968">
                  <c:v>1</c:v>
                </c:pt>
                <c:pt idx="1969">
                  <c:v>1</c:v>
                </c:pt>
                <c:pt idx="1970">
                  <c:v>1</c:v>
                </c:pt>
                <c:pt idx="1971">
                  <c:v>1</c:v>
                </c:pt>
                <c:pt idx="1972">
                  <c:v>1</c:v>
                </c:pt>
                <c:pt idx="1973">
                  <c:v>1</c:v>
                </c:pt>
                <c:pt idx="1974">
                  <c:v>0</c:v>
                </c:pt>
                <c:pt idx="1975">
                  <c:v>0</c:v>
                </c:pt>
                <c:pt idx="1976">
                  <c:v>0</c:v>
                </c:pt>
                <c:pt idx="1977">
                  <c:v>0</c:v>
                </c:pt>
                <c:pt idx="1978">
                  <c:v>0</c:v>
                </c:pt>
                <c:pt idx="1979">
                  <c:v>0</c:v>
                </c:pt>
                <c:pt idx="1980">
                  <c:v>0</c:v>
                </c:pt>
                <c:pt idx="1981">
                  <c:v>0</c:v>
                </c:pt>
                <c:pt idx="1982">
                  <c:v>0</c:v>
                </c:pt>
                <c:pt idx="1983">
                  <c:v>0</c:v>
                </c:pt>
                <c:pt idx="1984">
                  <c:v>0</c:v>
                </c:pt>
                <c:pt idx="1985">
                  <c:v>0</c:v>
                </c:pt>
                <c:pt idx="1986">
                  <c:v>0</c:v>
                </c:pt>
                <c:pt idx="1987">
                  <c:v>0</c:v>
                </c:pt>
                <c:pt idx="1988">
                  <c:v>0</c:v>
                </c:pt>
                <c:pt idx="1989">
                  <c:v>0</c:v>
                </c:pt>
                <c:pt idx="1990">
                  <c:v>0</c:v>
                </c:pt>
                <c:pt idx="1991">
                  <c:v>0</c:v>
                </c:pt>
                <c:pt idx="1992">
                  <c:v>0</c:v>
                </c:pt>
                <c:pt idx="1993">
                  <c:v>0</c:v>
                </c:pt>
                <c:pt idx="1994">
                  <c:v>0</c:v>
                </c:pt>
                <c:pt idx="1995">
                  <c:v>0</c:v>
                </c:pt>
                <c:pt idx="1996">
                  <c:v>0</c:v>
                </c:pt>
                <c:pt idx="1997">
                  <c:v>0</c:v>
                </c:pt>
                <c:pt idx="1998">
                  <c:v>0</c:v>
                </c:pt>
                <c:pt idx="1999">
                  <c:v>0</c:v>
                </c:pt>
                <c:pt idx="2000">
                  <c:v>0</c:v>
                </c:pt>
                <c:pt idx="2001">
                  <c:v>0</c:v>
                </c:pt>
                <c:pt idx="2002">
                  <c:v>0</c:v>
                </c:pt>
                <c:pt idx="2003">
                  <c:v>0</c:v>
                </c:pt>
                <c:pt idx="2004">
                  <c:v>0</c:v>
                </c:pt>
                <c:pt idx="2005">
                  <c:v>0</c:v>
                </c:pt>
                <c:pt idx="2006">
                  <c:v>0</c:v>
                </c:pt>
                <c:pt idx="2007">
                  <c:v>0</c:v>
                </c:pt>
                <c:pt idx="2008">
                  <c:v>0</c:v>
                </c:pt>
                <c:pt idx="2009">
                  <c:v>0</c:v>
                </c:pt>
                <c:pt idx="2010">
                  <c:v>0</c:v>
                </c:pt>
                <c:pt idx="2011">
                  <c:v>0</c:v>
                </c:pt>
                <c:pt idx="2012">
                  <c:v>0</c:v>
                </c:pt>
                <c:pt idx="2013">
                  <c:v>0</c:v>
                </c:pt>
                <c:pt idx="2014">
                  <c:v>0</c:v>
                </c:pt>
                <c:pt idx="2015">
                  <c:v>0</c:v>
                </c:pt>
                <c:pt idx="2016">
                  <c:v>0</c:v>
                </c:pt>
                <c:pt idx="2017">
                  <c:v>0</c:v>
                </c:pt>
                <c:pt idx="2018">
                  <c:v>0</c:v>
                </c:pt>
                <c:pt idx="2019">
                  <c:v>0</c:v>
                </c:pt>
                <c:pt idx="2020">
                  <c:v>0</c:v>
                </c:pt>
                <c:pt idx="2021">
                  <c:v>0</c:v>
                </c:pt>
                <c:pt idx="2022">
                  <c:v>0</c:v>
                </c:pt>
                <c:pt idx="2023">
                  <c:v>0</c:v>
                </c:pt>
                <c:pt idx="2024">
                  <c:v>0</c:v>
                </c:pt>
                <c:pt idx="2025">
                  <c:v>0</c:v>
                </c:pt>
                <c:pt idx="2026">
                  <c:v>0</c:v>
                </c:pt>
                <c:pt idx="2027">
                  <c:v>0</c:v>
                </c:pt>
                <c:pt idx="2028">
                  <c:v>0</c:v>
                </c:pt>
                <c:pt idx="2029">
                  <c:v>0</c:v>
                </c:pt>
                <c:pt idx="2030">
                  <c:v>0</c:v>
                </c:pt>
                <c:pt idx="2031">
                  <c:v>0</c:v>
                </c:pt>
                <c:pt idx="2032">
                  <c:v>0</c:v>
                </c:pt>
                <c:pt idx="2033">
                  <c:v>0</c:v>
                </c:pt>
                <c:pt idx="2034">
                  <c:v>0</c:v>
                </c:pt>
                <c:pt idx="2035">
                  <c:v>0</c:v>
                </c:pt>
                <c:pt idx="2036">
                  <c:v>0</c:v>
                </c:pt>
                <c:pt idx="2037">
                  <c:v>0</c:v>
                </c:pt>
                <c:pt idx="2038">
                  <c:v>0</c:v>
                </c:pt>
                <c:pt idx="2039">
                  <c:v>0</c:v>
                </c:pt>
                <c:pt idx="2040">
                  <c:v>0</c:v>
                </c:pt>
                <c:pt idx="2041">
                  <c:v>0</c:v>
                </c:pt>
                <c:pt idx="2042">
                  <c:v>0</c:v>
                </c:pt>
                <c:pt idx="2043">
                  <c:v>0</c:v>
                </c:pt>
                <c:pt idx="2044">
                  <c:v>0</c:v>
                </c:pt>
                <c:pt idx="2045">
                  <c:v>0</c:v>
                </c:pt>
                <c:pt idx="2046">
                  <c:v>0</c:v>
                </c:pt>
                <c:pt idx="2047">
                  <c:v>0</c:v>
                </c:pt>
                <c:pt idx="2048">
                  <c:v>0</c:v>
                </c:pt>
                <c:pt idx="2049">
                  <c:v>0</c:v>
                </c:pt>
                <c:pt idx="2050">
                  <c:v>0</c:v>
                </c:pt>
                <c:pt idx="2051">
                  <c:v>0</c:v>
                </c:pt>
                <c:pt idx="2052">
                  <c:v>0</c:v>
                </c:pt>
                <c:pt idx="2053">
                  <c:v>0</c:v>
                </c:pt>
                <c:pt idx="2054">
                  <c:v>0</c:v>
                </c:pt>
                <c:pt idx="2055">
                  <c:v>0</c:v>
                </c:pt>
                <c:pt idx="2056">
                  <c:v>0</c:v>
                </c:pt>
                <c:pt idx="2057">
                  <c:v>0</c:v>
                </c:pt>
                <c:pt idx="2058">
                  <c:v>0</c:v>
                </c:pt>
                <c:pt idx="2059">
                  <c:v>0</c:v>
                </c:pt>
                <c:pt idx="2060">
                  <c:v>0</c:v>
                </c:pt>
                <c:pt idx="2061">
                  <c:v>0</c:v>
                </c:pt>
                <c:pt idx="2062">
                  <c:v>0</c:v>
                </c:pt>
                <c:pt idx="2063">
                  <c:v>0</c:v>
                </c:pt>
                <c:pt idx="2064">
                  <c:v>0</c:v>
                </c:pt>
                <c:pt idx="2065">
                  <c:v>0</c:v>
                </c:pt>
                <c:pt idx="2066">
                  <c:v>0</c:v>
                </c:pt>
                <c:pt idx="2067">
                  <c:v>0</c:v>
                </c:pt>
                <c:pt idx="2068">
                  <c:v>0</c:v>
                </c:pt>
                <c:pt idx="2069">
                  <c:v>0</c:v>
                </c:pt>
                <c:pt idx="2070">
                  <c:v>0</c:v>
                </c:pt>
                <c:pt idx="2071">
                  <c:v>0</c:v>
                </c:pt>
                <c:pt idx="2072">
                  <c:v>0</c:v>
                </c:pt>
                <c:pt idx="2073">
                  <c:v>0</c:v>
                </c:pt>
                <c:pt idx="2074">
                  <c:v>0</c:v>
                </c:pt>
                <c:pt idx="2075">
                  <c:v>0</c:v>
                </c:pt>
                <c:pt idx="2076">
                  <c:v>0</c:v>
                </c:pt>
                <c:pt idx="2077">
                  <c:v>0</c:v>
                </c:pt>
                <c:pt idx="2078">
                  <c:v>0</c:v>
                </c:pt>
                <c:pt idx="2079">
                  <c:v>0</c:v>
                </c:pt>
                <c:pt idx="2080">
                  <c:v>0</c:v>
                </c:pt>
                <c:pt idx="2081">
                  <c:v>0</c:v>
                </c:pt>
                <c:pt idx="2082">
                  <c:v>0</c:v>
                </c:pt>
                <c:pt idx="2083">
                  <c:v>0</c:v>
                </c:pt>
                <c:pt idx="2084">
                  <c:v>0</c:v>
                </c:pt>
                <c:pt idx="2085">
                  <c:v>0</c:v>
                </c:pt>
                <c:pt idx="2086">
                  <c:v>0</c:v>
                </c:pt>
                <c:pt idx="2087">
                  <c:v>0</c:v>
                </c:pt>
                <c:pt idx="2088">
                  <c:v>0</c:v>
                </c:pt>
                <c:pt idx="2089">
                  <c:v>0</c:v>
                </c:pt>
                <c:pt idx="2090">
                  <c:v>0</c:v>
                </c:pt>
                <c:pt idx="2091">
                  <c:v>0</c:v>
                </c:pt>
                <c:pt idx="2092">
                  <c:v>0</c:v>
                </c:pt>
                <c:pt idx="2093">
                  <c:v>0</c:v>
                </c:pt>
                <c:pt idx="2094">
                  <c:v>0</c:v>
                </c:pt>
                <c:pt idx="2095">
                  <c:v>0</c:v>
                </c:pt>
                <c:pt idx="2096">
                  <c:v>0</c:v>
                </c:pt>
              </c:numCache>
            </c:numRef>
          </c:val>
          <c:smooth val="0"/>
          <c:extLst>
            <c:ext xmlns:c16="http://schemas.microsoft.com/office/drawing/2014/chart" uri="{C3380CC4-5D6E-409C-BE32-E72D297353CC}">
              <c16:uniqueId val="{00000002-AAE0-44F3-99C6-6DEC34FF327A}"/>
            </c:ext>
          </c:extLst>
        </c:ser>
        <c:dLbls>
          <c:showLegendKey val="0"/>
          <c:showVal val="0"/>
          <c:showCatName val="0"/>
          <c:showSerName val="0"/>
          <c:showPercent val="0"/>
          <c:showBubbleSize val="0"/>
        </c:dLbls>
        <c:smooth val="0"/>
        <c:axId val="1914605744"/>
        <c:axId val="2020428576"/>
      </c:lineChart>
      <c:catAx>
        <c:axId val="1914605744"/>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ja-JP" altLang="en-US"/>
                  <a:t>時間</a:t>
                </a:r>
                <a:r>
                  <a:rPr lang="en-US" altLang="ja-JP"/>
                  <a:t>[s]</a:t>
                </a:r>
                <a:endParaRPr lang="ja-JP" altLang="en-US"/>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ja-JP"/>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2020428576"/>
        <c:crosses val="autoZero"/>
        <c:auto val="1"/>
        <c:lblAlgn val="ctr"/>
        <c:lblOffset val="100"/>
        <c:tickMarkSkip val="10"/>
        <c:noMultiLvlLbl val="0"/>
      </c:catAx>
      <c:valAx>
        <c:axId val="2020428576"/>
        <c:scaling>
          <c:orientation val="minMax"/>
          <c:max val="500"/>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ja-JP" altLang="en-US"/>
                  <a:t>速度</a:t>
                </a:r>
                <a:r>
                  <a:rPr lang="en-US" altLang="ja-JP"/>
                  <a:t>[mm/s]</a:t>
                </a:r>
                <a:endParaRPr lang="ja-JP" alt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ja-JP"/>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191460574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legend>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ja-JP" altLang="en-US"/>
              <a:t>距離</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scatterChart>
        <c:scatterStyle val="lineMarker"/>
        <c:varyColors val="0"/>
        <c:ser>
          <c:idx val="0"/>
          <c:order val="0"/>
          <c:spPr>
            <a:ln w="19050" cap="rnd">
              <a:noFill/>
              <a:round/>
            </a:ln>
            <a:effectLst/>
          </c:spPr>
          <c:marker>
            <c:symbol val="circle"/>
            <c:size val="5"/>
            <c:spPr>
              <a:solidFill>
                <a:schemeClr val="accent1"/>
              </a:solidFill>
              <a:ln w="9525">
                <a:solidFill>
                  <a:schemeClr val="accent1"/>
                </a:solidFill>
              </a:ln>
              <a:effectLst/>
            </c:spPr>
          </c:marker>
          <c:xVal>
            <c:numRef>
              <c:f>log_000_260!$S$2:$S$2098</c:f>
              <c:numCache>
                <c:formatCode>General</c:formatCode>
                <c:ptCount val="2097"/>
                <c:pt idx="0">
                  <c:v>0</c:v>
                </c:pt>
                <c:pt idx="1">
                  <c:v>0.01</c:v>
                </c:pt>
                <c:pt idx="2">
                  <c:v>0.02</c:v>
                </c:pt>
                <c:pt idx="3">
                  <c:v>0.03</c:v>
                </c:pt>
                <c:pt idx="4">
                  <c:v>0.04</c:v>
                </c:pt>
                <c:pt idx="5">
                  <c:v>0.05</c:v>
                </c:pt>
                <c:pt idx="6">
                  <c:v>0.06</c:v>
                </c:pt>
                <c:pt idx="7">
                  <c:v>7.0000000000000007E-2</c:v>
                </c:pt>
                <c:pt idx="8">
                  <c:v>0.08</c:v>
                </c:pt>
                <c:pt idx="9">
                  <c:v>0.09</c:v>
                </c:pt>
                <c:pt idx="10">
                  <c:v>0.1</c:v>
                </c:pt>
                <c:pt idx="11">
                  <c:v>0.11</c:v>
                </c:pt>
                <c:pt idx="12">
                  <c:v>0.12</c:v>
                </c:pt>
                <c:pt idx="13">
                  <c:v>0.13</c:v>
                </c:pt>
                <c:pt idx="14">
                  <c:v>0.14000000000000001</c:v>
                </c:pt>
                <c:pt idx="15">
                  <c:v>0.15</c:v>
                </c:pt>
                <c:pt idx="16">
                  <c:v>0.16</c:v>
                </c:pt>
                <c:pt idx="17">
                  <c:v>0.17</c:v>
                </c:pt>
                <c:pt idx="18">
                  <c:v>0.18</c:v>
                </c:pt>
                <c:pt idx="19">
                  <c:v>0.19</c:v>
                </c:pt>
                <c:pt idx="20">
                  <c:v>0.2</c:v>
                </c:pt>
                <c:pt idx="21">
                  <c:v>0.21</c:v>
                </c:pt>
                <c:pt idx="22">
                  <c:v>0.22</c:v>
                </c:pt>
                <c:pt idx="23">
                  <c:v>0.23</c:v>
                </c:pt>
                <c:pt idx="24">
                  <c:v>0.24</c:v>
                </c:pt>
                <c:pt idx="25">
                  <c:v>0.25</c:v>
                </c:pt>
                <c:pt idx="26">
                  <c:v>0.26</c:v>
                </c:pt>
                <c:pt idx="27">
                  <c:v>0.27</c:v>
                </c:pt>
                <c:pt idx="28">
                  <c:v>0.28000000000000003</c:v>
                </c:pt>
                <c:pt idx="29">
                  <c:v>0.28999999999999998</c:v>
                </c:pt>
                <c:pt idx="30">
                  <c:v>0.3</c:v>
                </c:pt>
                <c:pt idx="31">
                  <c:v>0.31</c:v>
                </c:pt>
                <c:pt idx="32">
                  <c:v>0.32</c:v>
                </c:pt>
                <c:pt idx="33">
                  <c:v>0.33</c:v>
                </c:pt>
                <c:pt idx="34">
                  <c:v>0.34</c:v>
                </c:pt>
                <c:pt idx="35">
                  <c:v>0.35000000000000003</c:v>
                </c:pt>
                <c:pt idx="36">
                  <c:v>0.36</c:v>
                </c:pt>
                <c:pt idx="37">
                  <c:v>0.37</c:v>
                </c:pt>
                <c:pt idx="38">
                  <c:v>0.38</c:v>
                </c:pt>
                <c:pt idx="39">
                  <c:v>0.39</c:v>
                </c:pt>
                <c:pt idx="40">
                  <c:v>0.4</c:v>
                </c:pt>
                <c:pt idx="41">
                  <c:v>0.41000000000000003</c:v>
                </c:pt>
                <c:pt idx="42">
                  <c:v>0.42</c:v>
                </c:pt>
                <c:pt idx="43">
                  <c:v>0.43</c:v>
                </c:pt>
                <c:pt idx="44">
                  <c:v>0.44</c:v>
                </c:pt>
                <c:pt idx="45">
                  <c:v>0.45</c:v>
                </c:pt>
                <c:pt idx="46">
                  <c:v>0.46</c:v>
                </c:pt>
                <c:pt idx="47">
                  <c:v>0.47000000000000003</c:v>
                </c:pt>
                <c:pt idx="48">
                  <c:v>0.48</c:v>
                </c:pt>
                <c:pt idx="49">
                  <c:v>0.49</c:v>
                </c:pt>
                <c:pt idx="50">
                  <c:v>0.5</c:v>
                </c:pt>
                <c:pt idx="51">
                  <c:v>0.51</c:v>
                </c:pt>
                <c:pt idx="52">
                  <c:v>0.52</c:v>
                </c:pt>
                <c:pt idx="53">
                  <c:v>0.53</c:v>
                </c:pt>
                <c:pt idx="54">
                  <c:v>0.54</c:v>
                </c:pt>
                <c:pt idx="55">
                  <c:v>0.55000000000000004</c:v>
                </c:pt>
                <c:pt idx="56">
                  <c:v>0.56000000000000005</c:v>
                </c:pt>
                <c:pt idx="57">
                  <c:v>0.57000000000000006</c:v>
                </c:pt>
                <c:pt idx="58">
                  <c:v>0.57999999999999996</c:v>
                </c:pt>
                <c:pt idx="59">
                  <c:v>0.59</c:v>
                </c:pt>
                <c:pt idx="60">
                  <c:v>0.6</c:v>
                </c:pt>
                <c:pt idx="61">
                  <c:v>0.61</c:v>
                </c:pt>
                <c:pt idx="62">
                  <c:v>0.62</c:v>
                </c:pt>
                <c:pt idx="63">
                  <c:v>0.63</c:v>
                </c:pt>
                <c:pt idx="64">
                  <c:v>0.64</c:v>
                </c:pt>
                <c:pt idx="65">
                  <c:v>0.65</c:v>
                </c:pt>
                <c:pt idx="66">
                  <c:v>0.66</c:v>
                </c:pt>
                <c:pt idx="67">
                  <c:v>0.67</c:v>
                </c:pt>
                <c:pt idx="68">
                  <c:v>0.68</c:v>
                </c:pt>
                <c:pt idx="69">
                  <c:v>0.69000000000000006</c:v>
                </c:pt>
                <c:pt idx="70">
                  <c:v>0.70000000000000007</c:v>
                </c:pt>
                <c:pt idx="71">
                  <c:v>0.71</c:v>
                </c:pt>
                <c:pt idx="72">
                  <c:v>0.72</c:v>
                </c:pt>
                <c:pt idx="73">
                  <c:v>0.73</c:v>
                </c:pt>
                <c:pt idx="74">
                  <c:v>0.74</c:v>
                </c:pt>
                <c:pt idx="75">
                  <c:v>0.75</c:v>
                </c:pt>
                <c:pt idx="76">
                  <c:v>0.76</c:v>
                </c:pt>
                <c:pt idx="77">
                  <c:v>0.77</c:v>
                </c:pt>
                <c:pt idx="78">
                  <c:v>0.78</c:v>
                </c:pt>
                <c:pt idx="79">
                  <c:v>0.79</c:v>
                </c:pt>
                <c:pt idx="80">
                  <c:v>0.8</c:v>
                </c:pt>
                <c:pt idx="81">
                  <c:v>0.81</c:v>
                </c:pt>
                <c:pt idx="82">
                  <c:v>0.82000000000000006</c:v>
                </c:pt>
                <c:pt idx="83">
                  <c:v>0.83000000000000007</c:v>
                </c:pt>
                <c:pt idx="84">
                  <c:v>0.84</c:v>
                </c:pt>
                <c:pt idx="85">
                  <c:v>0.85</c:v>
                </c:pt>
                <c:pt idx="86">
                  <c:v>0.86</c:v>
                </c:pt>
                <c:pt idx="87">
                  <c:v>0.87</c:v>
                </c:pt>
                <c:pt idx="88">
                  <c:v>0.88</c:v>
                </c:pt>
                <c:pt idx="89">
                  <c:v>0.89</c:v>
                </c:pt>
                <c:pt idx="90">
                  <c:v>0.9</c:v>
                </c:pt>
                <c:pt idx="91">
                  <c:v>0.91</c:v>
                </c:pt>
                <c:pt idx="92">
                  <c:v>0.92</c:v>
                </c:pt>
                <c:pt idx="93">
                  <c:v>0.93</c:v>
                </c:pt>
                <c:pt idx="94">
                  <c:v>0.94000000000000006</c:v>
                </c:pt>
                <c:pt idx="95">
                  <c:v>0.95000000000000007</c:v>
                </c:pt>
                <c:pt idx="96">
                  <c:v>0.96</c:v>
                </c:pt>
                <c:pt idx="97">
                  <c:v>0.97</c:v>
                </c:pt>
                <c:pt idx="98">
                  <c:v>0.98</c:v>
                </c:pt>
                <c:pt idx="99">
                  <c:v>0.99</c:v>
                </c:pt>
                <c:pt idx="100">
                  <c:v>1</c:v>
                </c:pt>
                <c:pt idx="101">
                  <c:v>1.01</c:v>
                </c:pt>
                <c:pt idx="102">
                  <c:v>1.02</c:v>
                </c:pt>
                <c:pt idx="103">
                  <c:v>1.03</c:v>
                </c:pt>
                <c:pt idx="104">
                  <c:v>1.04</c:v>
                </c:pt>
                <c:pt idx="105">
                  <c:v>1.05</c:v>
                </c:pt>
                <c:pt idx="106">
                  <c:v>1.06</c:v>
                </c:pt>
                <c:pt idx="107">
                  <c:v>1.07</c:v>
                </c:pt>
                <c:pt idx="108">
                  <c:v>1.08</c:v>
                </c:pt>
                <c:pt idx="109">
                  <c:v>1.0900000000000001</c:v>
                </c:pt>
                <c:pt idx="110">
                  <c:v>1.1000000000000001</c:v>
                </c:pt>
                <c:pt idx="111">
                  <c:v>1.1100000000000001</c:v>
                </c:pt>
                <c:pt idx="112">
                  <c:v>1.1200000000000001</c:v>
                </c:pt>
                <c:pt idx="113">
                  <c:v>1.1300000000000001</c:v>
                </c:pt>
                <c:pt idx="114">
                  <c:v>1.1400000000000001</c:v>
                </c:pt>
                <c:pt idx="115">
                  <c:v>1.1500000000000001</c:v>
                </c:pt>
                <c:pt idx="116">
                  <c:v>1.1599999999999999</c:v>
                </c:pt>
                <c:pt idx="117">
                  <c:v>1.17</c:v>
                </c:pt>
                <c:pt idx="118">
                  <c:v>1.18</c:v>
                </c:pt>
                <c:pt idx="119">
                  <c:v>1.19</c:v>
                </c:pt>
                <c:pt idx="120">
                  <c:v>1.2</c:v>
                </c:pt>
                <c:pt idx="121">
                  <c:v>1.21</c:v>
                </c:pt>
                <c:pt idx="122">
                  <c:v>1.22</c:v>
                </c:pt>
                <c:pt idx="123">
                  <c:v>1.23</c:v>
                </c:pt>
                <c:pt idx="124">
                  <c:v>1.24</c:v>
                </c:pt>
                <c:pt idx="125">
                  <c:v>1.25</c:v>
                </c:pt>
                <c:pt idx="126">
                  <c:v>1.26</c:v>
                </c:pt>
                <c:pt idx="127">
                  <c:v>1.27</c:v>
                </c:pt>
                <c:pt idx="128">
                  <c:v>1.28</c:v>
                </c:pt>
                <c:pt idx="129">
                  <c:v>1.29</c:v>
                </c:pt>
                <c:pt idx="130">
                  <c:v>1.3</c:v>
                </c:pt>
                <c:pt idx="131">
                  <c:v>1.31</c:v>
                </c:pt>
                <c:pt idx="132">
                  <c:v>1.32</c:v>
                </c:pt>
                <c:pt idx="133">
                  <c:v>1.33</c:v>
                </c:pt>
                <c:pt idx="134">
                  <c:v>1.34</c:v>
                </c:pt>
                <c:pt idx="135">
                  <c:v>1.35</c:v>
                </c:pt>
                <c:pt idx="136">
                  <c:v>1.36</c:v>
                </c:pt>
                <c:pt idx="137">
                  <c:v>1.37</c:v>
                </c:pt>
                <c:pt idx="138">
                  <c:v>1.3800000000000001</c:v>
                </c:pt>
                <c:pt idx="139">
                  <c:v>1.3900000000000001</c:v>
                </c:pt>
                <c:pt idx="140">
                  <c:v>1.4000000000000001</c:v>
                </c:pt>
                <c:pt idx="141">
                  <c:v>1.41</c:v>
                </c:pt>
                <c:pt idx="142">
                  <c:v>1.42</c:v>
                </c:pt>
                <c:pt idx="143">
                  <c:v>1.43</c:v>
                </c:pt>
                <c:pt idx="144">
                  <c:v>1.44</c:v>
                </c:pt>
                <c:pt idx="145">
                  <c:v>1.45</c:v>
                </c:pt>
                <c:pt idx="146">
                  <c:v>1.46</c:v>
                </c:pt>
                <c:pt idx="147">
                  <c:v>1.47</c:v>
                </c:pt>
                <c:pt idx="148">
                  <c:v>1.48</c:v>
                </c:pt>
                <c:pt idx="149">
                  <c:v>1.49</c:v>
                </c:pt>
                <c:pt idx="150">
                  <c:v>1.5</c:v>
                </c:pt>
                <c:pt idx="151">
                  <c:v>1.51</c:v>
                </c:pt>
                <c:pt idx="152">
                  <c:v>1.52</c:v>
                </c:pt>
                <c:pt idx="153">
                  <c:v>1.53</c:v>
                </c:pt>
                <c:pt idx="154">
                  <c:v>1.54</c:v>
                </c:pt>
                <c:pt idx="155">
                  <c:v>1.55</c:v>
                </c:pt>
                <c:pt idx="156">
                  <c:v>1.56</c:v>
                </c:pt>
                <c:pt idx="157">
                  <c:v>1.57</c:v>
                </c:pt>
                <c:pt idx="158">
                  <c:v>1.58</c:v>
                </c:pt>
                <c:pt idx="159">
                  <c:v>1.59</c:v>
                </c:pt>
                <c:pt idx="160">
                  <c:v>1.6</c:v>
                </c:pt>
                <c:pt idx="161">
                  <c:v>1.61</c:v>
                </c:pt>
                <c:pt idx="162">
                  <c:v>1.62</c:v>
                </c:pt>
                <c:pt idx="163">
                  <c:v>1.6300000000000001</c:v>
                </c:pt>
                <c:pt idx="164">
                  <c:v>1.6400000000000001</c:v>
                </c:pt>
                <c:pt idx="165">
                  <c:v>1.6500000000000001</c:v>
                </c:pt>
                <c:pt idx="166">
                  <c:v>1.6600000000000001</c:v>
                </c:pt>
                <c:pt idx="167">
                  <c:v>1.67</c:v>
                </c:pt>
                <c:pt idx="168">
                  <c:v>1.68</c:v>
                </c:pt>
                <c:pt idx="169">
                  <c:v>1.69</c:v>
                </c:pt>
                <c:pt idx="170">
                  <c:v>1.7</c:v>
                </c:pt>
                <c:pt idx="171">
                  <c:v>1.71</c:v>
                </c:pt>
                <c:pt idx="172">
                  <c:v>1.72</c:v>
                </c:pt>
                <c:pt idx="173">
                  <c:v>1.73</c:v>
                </c:pt>
                <c:pt idx="174">
                  <c:v>1.74</c:v>
                </c:pt>
                <c:pt idx="175">
                  <c:v>1.75</c:v>
                </c:pt>
                <c:pt idx="176">
                  <c:v>1.76</c:v>
                </c:pt>
                <c:pt idx="177">
                  <c:v>1.77</c:v>
                </c:pt>
                <c:pt idx="178">
                  <c:v>1.78</c:v>
                </c:pt>
                <c:pt idx="179">
                  <c:v>1.79</c:v>
                </c:pt>
                <c:pt idx="180">
                  <c:v>1.8</c:v>
                </c:pt>
                <c:pt idx="181">
                  <c:v>1.81</c:v>
                </c:pt>
                <c:pt idx="182">
                  <c:v>1.82</c:v>
                </c:pt>
                <c:pt idx="183">
                  <c:v>1.83</c:v>
                </c:pt>
                <c:pt idx="184">
                  <c:v>1.84</c:v>
                </c:pt>
                <c:pt idx="185">
                  <c:v>1.85</c:v>
                </c:pt>
                <c:pt idx="186">
                  <c:v>1.86</c:v>
                </c:pt>
                <c:pt idx="187">
                  <c:v>1.87</c:v>
                </c:pt>
                <c:pt idx="188">
                  <c:v>1.8800000000000001</c:v>
                </c:pt>
                <c:pt idx="189">
                  <c:v>1.8900000000000001</c:v>
                </c:pt>
                <c:pt idx="190">
                  <c:v>1.9000000000000001</c:v>
                </c:pt>
                <c:pt idx="191">
                  <c:v>1.9100000000000001</c:v>
                </c:pt>
                <c:pt idx="192">
                  <c:v>1.92</c:v>
                </c:pt>
                <c:pt idx="193">
                  <c:v>1.93</c:v>
                </c:pt>
                <c:pt idx="194">
                  <c:v>1.94</c:v>
                </c:pt>
                <c:pt idx="195">
                  <c:v>1.95</c:v>
                </c:pt>
                <c:pt idx="196">
                  <c:v>1.96</c:v>
                </c:pt>
                <c:pt idx="197">
                  <c:v>1.97</c:v>
                </c:pt>
                <c:pt idx="198">
                  <c:v>1.98</c:v>
                </c:pt>
                <c:pt idx="199">
                  <c:v>1.99</c:v>
                </c:pt>
                <c:pt idx="200">
                  <c:v>2</c:v>
                </c:pt>
                <c:pt idx="201">
                  <c:v>2.0100000000000002</c:v>
                </c:pt>
                <c:pt idx="202">
                  <c:v>2.02</c:v>
                </c:pt>
                <c:pt idx="203">
                  <c:v>2.0300000000000002</c:v>
                </c:pt>
                <c:pt idx="204">
                  <c:v>2.04</c:v>
                </c:pt>
                <c:pt idx="205">
                  <c:v>2.0499999999999998</c:v>
                </c:pt>
                <c:pt idx="206">
                  <c:v>2.06</c:v>
                </c:pt>
                <c:pt idx="207">
                  <c:v>2.0699999999999998</c:v>
                </c:pt>
                <c:pt idx="208">
                  <c:v>2.08</c:v>
                </c:pt>
                <c:pt idx="209">
                  <c:v>2.09</c:v>
                </c:pt>
                <c:pt idx="210">
                  <c:v>2.1</c:v>
                </c:pt>
                <c:pt idx="211">
                  <c:v>2.11</c:v>
                </c:pt>
                <c:pt idx="212">
                  <c:v>2.12</c:v>
                </c:pt>
                <c:pt idx="213">
                  <c:v>2.13</c:v>
                </c:pt>
                <c:pt idx="214">
                  <c:v>2.14</c:v>
                </c:pt>
                <c:pt idx="215">
                  <c:v>2.15</c:v>
                </c:pt>
                <c:pt idx="216">
                  <c:v>2.16</c:v>
                </c:pt>
                <c:pt idx="217">
                  <c:v>2.17</c:v>
                </c:pt>
                <c:pt idx="218">
                  <c:v>2.1800000000000002</c:v>
                </c:pt>
                <c:pt idx="219">
                  <c:v>2.19</c:v>
                </c:pt>
                <c:pt idx="220">
                  <c:v>2.2000000000000002</c:v>
                </c:pt>
                <c:pt idx="221">
                  <c:v>2.21</c:v>
                </c:pt>
                <c:pt idx="222">
                  <c:v>2.2200000000000002</c:v>
                </c:pt>
                <c:pt idx="223">
                  <c:v>2.23</c:v>
                </c:pt>
                <c:pt idx="224">
                  <c:v>2.2400000000000002</c:v>
                </c:pt>
                <c:pt idx="225">
                  <c:v>2.25</c:v>
                </c:pt>
                <c:pt idx="226">
                  <c:v>2.2600000000000002</c:v>
                </c:pt>
                <c:pt idx="227">
                  <c:v>2.27</c:v>
                </c:pt>
                <c:pt idx="228">
                  <c:v>2.2800000000000002</c:v>
                </c:pt>
                <c:pt idx="229">
                  <c:v>2.29</c:v>
                </c:pt>
                <c:pt idx="230">
                  <c:v>2.3000000000000003</c:v>
                </c:pt>
                <c:pt idx="231">
                  <c:v>2.31</c:v>
                </c:pt>
                <c:pt idx="232">
                  <c:v>2.3199999999999998</c:v>
                </c:pt>
                <c:pt idx="233">
                  <c:v>2.33</c:v>
                </c:pt>
                <c:pt idx="234">
                  <c:v>2.34</c:v>
                </c:pt>
                <c:pt idx="235">
                  <c:v>2.35</c:v>
                </c:pt>
                <c:pt idx="236">
                  <c:v>2.36</c:v>
                </c:pt>
                <c:pt idx="237">
                  <c:v>2.37</c:v>
                </c:pt>
                <c:pt idx="238">
                  <c:v>2.38</c:v>
                </c:pt>
                <c:pt idx="239">
                  <c:v>2.39</c:v>
                </c:pt>
                <c:pt idx="240">
                  <c:v>2.4</c:v>
                </c:pt>
                <c:pt idx="241">
                  <c:v>2.41</c:v>
                </c:pt>
                <c:pt idx="242">
                  <c:v>2.42</c:v>
                </c:pt>
                <c:pt idx="243">
                  <c:v>2.4300000000000002</c:v>
                </c:pt>
                <c:pt idx="244">
                  <c:v>2.44</c:v>
                </c:pt>
                <c:pt idx="245">
                  <c:v>2.4500000000000002</c:v>
                </c:pt>
                <c:pt idx="246">
                  <c:v>2.46</c:v>
                </c:pt>
                <c:pt idx="247">
                  <c:v>2.4700000000000002</c:v>
                </c:pt>
                <c:pt idx="248">
                  <c:v>2.48</c:v>
                </c:pt>
                <c:pt idx="249">
                  <c:v>2.4900000000000002</c:v>
                </c:pt>
                <c:pt idx="250">
                  <c:v>2.5</c:v>
                </c:pt>
                <c:pt idx="251">
                  <c:v>2.5100000000000002</c:v>
                </c:pt>
                <c:pt idx="252">
                  <c:v>2.52</c:v>
                </c:pt>
                <c:pt idx="253">
                  <c:v>2.5300000000000002</c:v>
                </c:pt>
                <c:pt idx="254">
                  <c:v>2.54</c:v>
                </c:pt>
                <c:pt idx="255">
                  <c:v>2.5500000000000003</c:v>
                </c:pt>
                <c:pt idx="256">
                  <c:v>2.56</c:v>
                </c:pt>
                <c:pt idx="257">
                  <c:v>2.57</c:v>
                </c:pt>
                <c:pt idx="258">
                  <c:v>2.58</c:v>
                </c:pt>
                <c:pt idx="259">
                  <c:v>2.59</c:v>
                </c:pt>
                <c:pt idx="260">
                  <c:v>2.6</c:v>
                </c:pt>
                <c:pt idx="261">
                  <c:v>2.61</c:v>
                </c:pt>
                <c:pt idx="262">
                  <c:v>2.62</c:v>
                </c:pt>
                <c:pt idx="263">
                  <c:v>2.63</c:v>
                </c:pt>
                <c:pt idx="264">
                  <c:v>2.64</c:v>
                </c:pt>
                <c:pt idx="265">
                  <c:v>2.65</c:v>
                </c:pt>
                <c:pt idx="266">
                  <c:v>2.66</c:v>
                </c:pt>
                <c:pt idx="267">
                  <c:v>2.67</c:v>
                </c:pt>
                <c:pt idx="268">
                  <c:v>2.68</c:v>
                </c:pt>
                <c:pt idx="269">
                  <c:v>2.69</c:v>
                </c:pt>
                <c:pt idx="270">
                  <c:v>2.7</c:v>
                </c:pt>
                <c:pt idx="271">
                  <c:v>2.71</c:v>
                </c:pt>
                <c:pt idx="272">
                  <c:v>2.72</c:v>
                </c:pt>
                <c:pt idx="273">
                  <c:v>2.73</c:v>
                </c:pt>
                <c:pt idx="274">
                  <c:v>2.74</c:v>
                </c:pt>
                <c:pt idx="275">
                  <c:v>2.75</c:v>
                </c:pt>
                <c:pt idx="276">
                  <c:v>2.7600000000000002</c:v>
                </c:pt>
                <c:pt idx="277">
                  <c:v>2.77</c:v>
                </c:pt>
                <c:pt idx="278">
                  <c:v>2.7800000000000002</c:v>
                </c:pt>
                <c:pt idx="279">
                  <c:v>2.79</c:v>
                </c:pt>
                <c:pt idx="280">
                  <c:v>2.8000000000000003</c:v>
                </c:pt>
                <c:pt idx="281">
                  <c:v>2.81</c:v>
                </c:pt>
                <c:pt idx="282">
                  <c:v>2.82</c:v>
                </c:pt>
                <c:pt idx="283">
                  <c:v>2.83</c:v>
                </c:pt>
                <c:pt idx="284">
                  <c:v>2.84</c:v>
                </c:pt>
                <c:pt idx="285">
                  <c:v>2.85</c:v>
                </c:pt>
                <c:pt idx="286">
                  <c:v>2.86</c:v>
                </c:pt>
                <c:pt idx="287">
                  <c:v>2.87</c:v>
                </c:pt>
                <c:pt idx="288">
                  <c:v>2.88</c:v>
                </c:pt>
                <c:pt idx="289">
                  <c:v>2.89</c:v>
                </c:pt>
                <c:pt idx="290">
                  <c:v>2.9</c:v>
                </c:pt>
                <c:pt idx="291">
                  <c:v>2.91</c:v>
                </c:pt>
                <c:pt idx="292">
                  <c:v>2.92</c:v>
                </c:pt>
                <c:pt idx="293">
                  <c:v>2.93</c:v>
                </c:pt>
                <c:pt idx="294">
                  <c:v>2.94</c:v>
                </c:pt>
                <c:pt idx="295">
                  <c:v>2.95</c:v>
                </c:pt>
                <c:pt idx="296">
                  <c:v>2.96</c:v>
                </c:pt>
                <c:pt idx="297">
                  <c:v>2.97</c:v>
                </c:pt>
                <c:pt idx="298">
                  <c:v>2.98</c:v>
                </c:pt>
                <c:pt idx="299">
                  <c:v>2.99</c:v>
                </c:pt>
                <c:pt idx="300">
                  <c:v>3</c:v>
                </c:pt>
                <c:pt idx="301">
                  <c:v>3.0100000000000002</c:v>
                </c:pt>
                <c:pt idx="302">
                  <c:v>3.02</c:v>
                </c:pt>
                <c:pt idx="303">
                  <c:v>3.0300000000000002</c:v>
                </c:pt>
                <c:pt idx="304">
                  <c:v>3.04</c:v>
                </c:pt>
                <c:pt idx="305">
                  <c:v>3.0500000000000003</c:v>
                </c:pt>
                <c:pt idx="306">
                  <c:v>3.06</c:v>
                </c:pt>
                <c:pt idx="307">
                  <c:v>3.0700000000000003</c:v>
                </c:pt>
                <c:pt idx="308">
                  <c:v>3.08</c:v>
                </c:pt>
                <c:pt idx="309">
                  <c:v>3.09</c:v>
                </c:pt>
                <c:pt idx="310">
                  <c:v>3.1</c:v>
                </c:pt>
                <c:pt idx="311">
                  <c:v>3.11</c:v>
                </c:pt>
                <c:pt idx="312">
                  <c:v>3.12</c:v>
                </c:pt>
                <c:pt idx="313">
                  <c:v>3.13</c:v>
                </c:pt>
                <c:pt idx="314">
                  <c:v>3.14</c:v>
                </c:pt>
                <c:pt idx="315">
                  <c:v>3.15</c:v>
                </c:pt>
                <c:pt idx="316">
                  <c:v>3.16</c:v>
                </c:pt>
                <c:pt idx="317">
                  <c:v>3.17</c:v>
                </c:pt>
                <c:pt idx="318">
                  <c:v>3.18</c:v>
                </c:pt>
                <c:pt idx="319">
                  <c:v>3.19</c:v>
                </c:pt>
                <c:pt idx="320">
                  <c:v>3.2</c:v>
                </c:pt>
                <c:pt idx="321">
                  <c:v>3.21</c:v>
                </c:pt>
                <c:pt idx="322">
                  <c:v>3.22</c:v>
                </c:pt>
                <c:pt idx="323">
                  <c:v>3.23</c:v>
                </c:pt>
                <c:pt idx="324">
                  <c:v>3.24</c:v>
                </c:pt>
                <c:pt idx="325">
                  <c:v>3.25</c:v>
                </c:pt>
                <c:pt idx="326">
                  <c:v>3.2600000000000002</c:v>
                </c:pt>
                <c:pt idx="327">
                  <c:v>3.27</c:v>
                </c:pt>
                <c:pt idx="328">
                  <c:v>3.2800000000000002</c:v>
                </c:pt>
                <c:pt idx="329">
                  <c:v>3.29</c:v>
                </c:pt>
                <c:pt idx="330">
                  <c:v>3.3000000000000003</c:v>
                </c:pt>
                <c:pt idx="331">
                  <c:v>3.31</c:v>
                </c:pt>
                <c:pt idx="332">
                  <c:v>3.3200000000000003</c:v>
                </c:pt>
                <c:pt idx="333">
                  <c:v>3.33</c:v>
                </c:pt>
                <c:pt idx="334">
                  <c:v>3.34</c:v>
                </c:pt>
                <c:pt idx="335">
                  <c:v>3.35</c:v>
                </c:pt>
                <c:pt idx="336">
                  <c:v>3.36</c:v>
                </c:pt>
                <c:pt idx="337">
                  <c:v>3.37</c:v>
                </c:pt>
                <c:pt idx="338">
                  <c:v>3.38</c:v>
                </c:pt>
                <c:pt idx="339">
                  <c:v>3.39</c:v>
                </c:pt>
                <c:pt idx="340">
                  <c:v>3.4</c:v>
                </c:pt>
                <c:pt idx="341">
                  <c:v>3.41</c:v>
                </c:pt>
                <c:pt idx="342">
                  <c:v>3.42</c:v>
                </c:pt>
                <c:pt idx="343">
                  <c:v>3.43</c:v>
                </c:pt>
                <c:pt idx="344">
                  <c:v>3.44</c:v>
                </c:pt>
                <c:pt idx="345">
                  <c:v>3.45</c:v>
                </c:pt>
                <c:pt idx="346">
                  <c:v>3.46</c:v>
                </c:pt>
                <c:pt idx="347">
                  <c:v>3.47</c:v>
                </c:pt>
                <c:pt idx="348">
                  <c:v>3.48</c:v>
                </c:pt>
                <c:pt idx="349">
                  <c:v>3.49</c:v>
                </c:pt>
                <c:pt idx="350">
                  <c:v>3.5</c:v>
                </c:pt>
                <c:pt idx="351">
                  <c:v>3.5100000000000002</c:v>
                </c:pt>
                <c:pt idx="352">
                  <c:v>3.52</c:v>
                </c:pt>
                <c:pt idx="353">
                  <c:v>3.5300000000000002</c:v>
                </c:pt>
                <c:pt idx="354">
                  <c:v>3.54</c:v>
                </c:pt>
                <c:pt idx="355">
                  <c:v>3.5500000000000003</c:v>
                </c:pt>
                <c:pt idx="356">
                  <c:v>3.56</c:v>
                </c:pt>
                <c:pt idx="357">
                  <c:v>3.5700000000000003</c:v>
                </c:pt>
                <c:pt idx="358">
                  <c:v>3.58</c:v>
                </c:pt>
                <c:pt idx="359">
                  <c:v>3.59</c:v>
                </c:pt>
                <c:pt idx="360">
                  <c:v>3.6</c:v>
                </c:pt>
                <c:pt idx="361">
                  <c:v>3.61</c:v>
                </c:pt>
                <c:pt idx="362">
                  <c:v>3.62</c:v>
                </c:pt>
                <c:pt idx="363">
                  <c:v>3.63</c:v>
                </c:pt>
                <c:pt idx="364">
                  <c:v>3.64</c:v>
                </c:pt>
                <c:pt idx="365">
                  <c:v>3.65</c:v>
                </c:pt>
                <c:pt idx="366">
                  <c:v>3.66</c:v>
                </c:pt>
                <c:pt idx="367">
                  <c:v>3.67</c:v>
                </c:pt>
                <c:pt idx="368">
                  <c:v>3.68</c:v>
                </c:pt>
                <c:pt idx="369">
                  <c:v>3.69</c:v>
                </c:pt>
                <c:pt idx="370">
                  <c:v>3.7</c:v>
                </c:pt>
                <c:pt idx="371">
                  <c:v>3.71</c:v>
                </c:pt>
                <c:pt idx="372">
                  <c:v>3.72</c:v>
                </c:pt>
                <c:pt idx="373">
                  <c:v>3.73</c:v>
                </c:pt>
                <c:pt idx="374">
                  <c:v>3.74</c:v>
                </c:pt>
                <c:pt idx="375">
                  <c:v>3.75</c:v>
                </c:pt>
                <c:pt idx="376">
                  <c:v>3.7600000000000002</c:v>
                </c:pt>
                <c:pt idx="377">
                  <c:v>3.77</c:v>
                </c:pt>
                <c:pt idx="378">
                  <c:v>3.7800000000000002</c:v>
                </c:pt>
                <c:pt idx="379">
                  <c:v>3.79</c:v>
                </c:pt>
                <c:pt idx="380">
                  <c:v>3.8000000000000003</c:v>
                </c:pt>
                <c:pt idx="381">
                  <c:v>3.81</c:v>
                </c:pt>
                <c:pt idx="382">
                  <c:v>3.8200000000000003</c:v>
                </c:pt>
                <c:pt idx="383">
                  <c:v>3.83</c:v>
                </c:pt>
                <c:pt idx="384">
                  <c:v>3.84</c:v>
                </c:pt>
                <c:pt idx="385">
                  <c:v>3.85</c:v>
                </c:pt>
                <c:pt idx="386">
                  <c:v>3.86</c:v>
                </c:pt>
                <c:pt idx="387">
                  <c:v>3.87</c:v>
                </c:pt>
                <c:pt idx="388">
                  <c:v>3.88</c:v>
                </c:pt>
                <c:pt idx="389">
                  <c:v>3.89</c:v>
                </c:pt>
                <c:pt idx="390">
                  <c:v>3.9</c:v>
                </c:pt>
                <c:pt idx="391">
                  <c:v>3.91</c:v>
                </c:pt>
                <c:pt idx="392">
                  <c:v>3.92</c:v>
                </c:pt>
                <c:pt idx="393">
                  <c:v>3.93</c:v>
                </c:pt>
                <c:pt idx="394">
                  <c:v>3.94</c:v>
                </c:pt>
                <c:pt idx="395">
                  <c:v>3.95</c:v>
                </c:pt>
                <c:pt idx="396">
                  <c:v>3.96</c:v>
                </c:pt>
                <c:pt idx="397">
                  <c:v>3.97</c:v>
                </c:pt>
                <c:pt idx="398">
                  <c:v>3.98</c:v>
                </c:pt>
                <c:pt idx="399">
                  <c:v>3.99</c:v>
                </c:pt>
                <c:pt idx="400">
                  <c:v>4</c:v>
                </c:pt>
                <c:pt idx="401">
                  <c:v>4.01</c:v>
                </c:pt>
                <c:pt idx="402">
                  <c:v>4.0200000000000005</c:v>
                </c:pt>
                <c:pt idx="403">
                  <c:v>4.03</c:v>
                </c:pt>
                <c:pt idx="404">
                  <c:v>4.04</c:v>
                </c:pt>
                <c:pt idx="405">
                  <c:v>4.05</c:v>
                </c:pt>
                <c:pt idx="406">
                  <c:v>4.0600000000000005</c:v>
                </c:pt>
                <c:pt idx="407">
                  <c:v>4.07</c:v>
                </c:pt>
                <c:pt idx="408">
                  <c:v>4.08</c:v>
                </c:pt>
                <c:pt idx="409">
                  <c:v>4.09</c:v>
                </c:pt>
                <c:pt idx="410">
                  <c:v>4.0999999999999996</c:v>
                </c:pt>
                <c:pt idx="411">
                  <c:v>4.1100000000000003</c:v>
                </c:pt>
                <c:pt idx="412">
                  <c:v>4.12</c:v>
                </c:pt>
                <c:pt idx="413">
                  <c:v>4.13</c:v>
                </c:pt>
                <c:pt idx="414">
                  <c:v>4.1399999999999997</c:v>
                </c:pt>
                <c:pt idx="415">
                  <c:v>4.1500000000000004</c:v>
                </c:pt>
                <c:pt idx="416">
                  <c:v>4.16</c:v>
                </c:pt>
                <c:pt idx="417">
                  <c:v>4.17</c:v>
                </c:pt>
                <c:pt idx="418">
                  <c:v>4.18</c:v>
                </c:pt>
                <c:pt idx="419">
                  <c:v>4.1900000000000004</c:v>
                </c:pt>
                <c:pt idx="420">
                  <c:v>4.2</c:v>
                </c:pt>
                <c:pt idx="421">
                  <c:v>4.21</c:v>
                </c:pt>
                <c:pt idx="422">
                  <c:v>4.22</c:v>
                </c:pt>
                <c:pt idx="423">
                  <c:v>4.2300000000000004</c:v>
                </c:pt>
                <c:pt idx="424">
                  <c:v>4.24</c:v>
                </c:pt>
                <c:pt idx="425">
                  <c:v>4.25</c:v>
                </c:pt>
                <c:pt idx="426">
                  <c:v>4.26</c:v>
                </c:pt>
                <c:pt idx="427">
                  <c:v>4.2700000000000005</c:v>
                </c:pt>
                <c:pt idx="428">
                  <c:v>4.28</c:v>
                </c:pt>
                <c:pt idx="429">
                  <c:v>4.29</c:v>
                </c:pt>
                <c:pt idx="430">
                  <c:v>4.3</c:v>
                </c:pt>
                <c:pt idx="431">
                  <c:v>4.3100000000000005</c:v>
                </c:pt>
                <c:pt idx="432">
                  <c:v>4.32</c:v>
                </c:pt>
                <c:pt idx="433">
                  <c:v>4.33</c:v>
                </c:pt>
                <c:pt idx="434">
                  <c:v>4.34</c:v>
                </c:pt>
                <c:pt idx="435">
                  <c:v>4.3500000000000005</c:v>
                </c:pt>
                <c:pt idx="436">
                  <c:v>4.3600000000000003</c:v>
                </c:pt>
                <c:pt idx="437">
                  <c:v>4.37</c:v>
                </c:pt>
                <c:pt idx="438">
                  <c:v>4.38</c:v>
                </c:pt>
                <c:pt idx="439">
                  <c:v>4.3899999999999997</c:v>
                </c:pt>
                <c:pt idx="440">
                  <c:v>4.4000000000000004</c:v>
                </c:pt>
                <c:pt idx="441">
                  <c:v>4.41</c:v>
                </c:pt>
                <c:pt idx="442">
                  <c:v>4.42</c:v>
                </c:pt>
                <c:pt idx="443">
                  <c:v>4.43</c:v>
                </c:pt>
                <c:pt idx="444">
                  <c:v>4.4400000000000004</c:v>
                </c:pt>
                <c:pt idx="445">
                  <c:v>4.45</c:v>
                </c:pt>
                <c:pt idx="446">
                  <c:v>4.46</c:v>
                </c:pt>
                <c:pt idx="447">
                  <c:v>4.47</c:v>
                </c:pt>
                <c:pt idx="448">
                  <c:v>4.4800000000000004</c:v>
                </c:pt>
                <c:pt idx="449">
                  <c:v>4.49</c:v>
                </c:pt>
                <c:pt idx="450">
                  <c:v>4.5</c:v>
                </c:pt>
                <c:pt idx="451">
                  <c:v>4.51</c:v>
                </c:pt>
                <c:pt idx="452">
                  <c:v>4.5200000000000005</c:v>
                </c:pt>
                <c:pt idx="453">
                  <c:v>4.53</c:v>
                </c:pt>
                <c:pt idx="454">
                  <c:v>4.54</c:v>
                </c:pt>
                <c:pt idx="455">
                  <c:v>4.55</c:v>
                </c:pt>
                <c:pt idx="456">
                  <c:v>4.5600000000000005</c:v>
                </c:pt>
                <c:pt idx="457">
                  <c:v>4.57</c:v>
                </c:pt>
                <c:pt idx="458">
                  <c:v>4.58</c:v>
                </c:pt>
                <c:pt idx="459">
                  <c:v>4.59</c:v>
                </c:pt>
                <c:pt idx="460">
                  <c:v>4.6000000000000005</c:v>
                </c:pt>
                <c:pt idx="461">
                  <c:v>4.6100000000000003</c:v>
                </c:pt>
                <c:pt idx="462">
                  <c:v>4.62</c:v>
                </c:pt>
                <c:pt idx="463">
                  <c:v>4.63</c:v>
                </c:pt>
                <c:pt idx="464">
                  <c:v>4.6399999999999997</c:v>
                </c:pt>
                <c:pt idx="465">
                  <c:v>4.6500000000000004</c:v>
                </c:pt>
                <c:pt idx="466">
                  <c:v>4.66</c:v>
                </c:pt>
                <c:pt idx="467">
                  <c:v>4.67</c:v>
                </c:pt>
                <c:pt idx="468">
                  <c:v>4.68</c:v>
                </c:pt>
                <c:pt idx="469">
                  <c:v>4.6900000000000004</c:v>
                </c:pt>
                <c:pt idx="470">
                  <c:v>4.7</c:v>
                </c:pt>
                <c:pt idx="471">
                  <c:v>4.71</c:v>
                </c:pt>
                <c:pt idx="472">
                  <c:v>4.72</c:v>
                </c:pt>
                <c:pt idx="473">
                  <c:v>4.7300000000000004</c:v>
                </c:pt>
                <c:pt idx="474">
                  <c:v>4.74</c:v>
                </c:pt>
                <c:pt idx="475">
                  <c:v>4.75</c:v>
                </c:pt>
                <c:pt idx="476">
                  <c:v>4.76</c:v>
                </c:pt>
                <c:pt idx="477">
                  <c:v>4.7700000000000005</c:v>
                </c:pt>
                <c:pt idx="478">
                  <c:v>4.78</c:v>
                </c:pt>
                <c:pt idx="479">
                  <c:v>4.79</c:v>
                </c:pt>
                <c:pt idx="480">
                  <c:v>4.8</c:v>
                </c:pt>
                <c:pt idx="481">
                  <c:v>4.8100000000000005</c:v>
                </c:pt>
                <c:pt idx="482">
                  <c:v>4.82</c:v>
                </c:pt>
                <c:pt idx="483">
                  <c:v>4.83</c:v>
                </c:pt>
                <c:pt idx="484">
                  <c:v>4.84</c:v>
                </c:pt>
                <c:pt idx="485">
                  <c:v>4.8500000000000005</c:v>
                </c:pt>
                <c:pt idx="486">
                  <c:v>4.8600000000000003</c:v>
                </c:pt>
                <c:pt idx="487">
                  <c:v>4.87</c:v>
                </c:pt>
                <c:pt idx="488">
                  <c:v>4.88</c:v>
                </c:pt>
                <c:pt idx="489">
                  <c:v>4.8899999999999997</c:v>
                </c:pt>
                <c:pt idx="490">
                  <c:v>4.9000000000000004</c:v>
                </c:pt>
                <c:pt idx="491">
                  <c:v>4.91</c:v>
                </c:pt>
                <c:pt idx="492">
                  <c:v>4.92</c:v>
                </c:pt>
                <c:pt idx="493">
                  <c:v>4.93</c:v>
                </c:pt>
                <c:pt idx="494">
                  <c:v>4.9400000000000004</c:v>
                </c:pt>
                <c:pt idx="495">
                  <c:v>4.95</c:v>
                </c:pt>
                <c:pt idx="496">
                  <c:v>4.96</c:v>
                </c:pt>
                <c:pt idx="497">
                  <c:v>4.97</c:v>
                </c:pt>
                <c:pt idx="498">
                  <c:v>4.9800000000000004</c:v>
                </c:pt>
                <c:pt idx="499">
                  <c:v>4.99</c:v>
                </c:pt>
                <c:pt idx="500">
                  <c:v>5</c:v>
                </c:pt>
                <c:pt idx="501">
                  <c:v>5.01</c:v>
                </c:pt>
                <c:pt idx="502">
                  <c:v>5.0200000000000005</c:v>
                </c:pt>
                <c:pt idx="503">
                  <c:v>5.03</c:v>
                </c:pt>
                <c:pt idx="504">
                  <c:v>5.04</c:v>
                </c:pt>
                <c:pt idx="505">
                  <c:v>5.05</c:v>
                </c:pt>
                <c:pt idx="506">
                  <c:v>5.0600000000000005</c:v>
                </c:pt>
                <c:pt idx="507">
                  <c:v>5.07</c:v>
                </c:pt>
                <c:pt idx="508">
                  <c:v>5.08</c:v>
                </c:pt>
                <c:pt idx="509">
                  <c:v>5.09</c:v>
                </c:pt>
                <c:pt idx="510">
                  <c:v>5.1000000000000005</c:v>
                </c:pt>
                <c:pt idx="511">
                  <c:v>5.1100000000000003</c:v>
                </c:pt>
                <c:pt idx="512">
                  <c:v>5.12</c:v>
                </c:pt>
                <c:pt idx="513">
                  <c:v>5.13</c:v>
                </c:pt>
                <c:pt idx="514">
                  <c:v>5.14</c:v>
                </c:pt>
                <c:pt idx="515">
                  <c:v>5.15</c:v>
                </c:pt>
                <c:pt idx="516">
                  <c:v>5.16</c:v>
                </c:pt>
                <c:pt idx="517">
                  <c:v>5.17</c:v>
                </c:pt>
                <c:pt idx="518">
                  <c:v>5.18</c:v>
                </c:pt>
                <c:pt idx="519">
                  <c:v>5.19</c:v>
                </c:pt>
                <c:pt idx="520">
                  <c:v>5.2</c:v>
                </c:pt>
                <c:pt idx="521">
                  <c:v>5.21</c:v>
                </c:pt>
                <c:pt idx="522">
                  <c:v>5.22</c:v>
                </c:pt>
                <c:pt idx="523">
                  <c:v>5.23</c:v>
                </c:pt>
                <c:pt idx="524">
                  <c:v>5.24</c:v>
                </c:pt>
                <c:pt idx="525">
                  <c:v>5.25</c:v>
                </c:pt>
                <c:pt idx="526">
                  <c:v>5.26</c:v>
                </c:pt>
                <c:pt idx="527">
                  <c:v>5.2700000000000005</c:v>
                </c:pt>
                <c:pt idx="528">
                  <c:v>5.28</c:v>
                </c:pt>
                <c:pt idx="529">
                  <c:v>5.29</c:v>
                </c:pt>
                <c:pt idx="530">
                  <c:v>5.3</c:v>
                </c:pt>
                <c:pt idx="531">
                  <c:v>5.3100000000000005</c:v>
                </c:pt>
                <c:pt idx="532">
                  <c:v>5.32</c:v>
                </c:pt>
                <c:pt idx="533">
                  <c:v>5.33</c:v>
                </c:pt>
                <c:pt idx="534">
                  <c:v>5.34</c:v>
                </c:pt>
                <c:pt idx="535">
                  <c:v>5.3500000000000005</c:v>
                </c:pt>
                <c:pt idx="536">
                  <c:v>5.36</c:v>
                </c:pt>
                <c:pt idx="537">
                  <c:v>5.37</c:v>
                </c:pt>
                <c:pt idx="538">
                  <c:v>5.38</c:v>
                </c:pt>
                <c:pt idx="539">
                  <c:v>5.39</c:v>
                </c:pt>
                <c:pt idx="540">
                  <c:v>5.4</c:v>
                </c:pt>
                <c:pt idx="541">
                  <c:v>5.41</c:v>
                </c:pt>
                <c:pt idx="542">
                  <c:v>5.42</c:v>
                </c:pt>
                <c:pt idx="543">
                  <c:v>5.43</c:v>
                </c:pt>
                <c:pt idx="544">
                  <c:v>5.44</c:v>
                </c:pt>
                <c:pt idx="545">
                  <c:v>5.45</c:v>
                </c:pt>
                <c:pt idx="546">
                  <c:v>5.46</c:v>
                </c:pt>
                <c:pt idx="547">
                  <c:v>5.47</c:v>
                </c:pt>
                <c:pt idx="548">
                  <c:v>5.48</c:v>
                </c:pt>
                <c:pt idx="549">
                  <c:v>5.49</c:v>
                </c:pt>
                <c:pt idx="550">
                  <c:v>5.5</c:v>
                </c:pt>
                <c:pt idx="551">
                  <c:v>5.51</c:v>
                </c:pt>
                <c:pt idx="552">
                  <c:v>5.5200000000000005</c:v>
                </c:pt>
                <c:pt idx="553">
                  <c:v>5.53</c:v>
                </c:pt>
                <c:pt idx="554">
                  <c:v>5.54</c:v>
                </c:pt>
                <c:pt idx="555">
                  <c:v>5.55</c:v>
                </c:pt>
                <c:pt idx="556">
                  <c:v>5.5600000000000005</c:v>
                </c:pt>
                <c:pt idx="557">
                  <c:v>5.57</c:v>
                </c:pt>
                <c:pt idx="558">
                  <c:v>5.58</c:v>
                </c:pt>
                <c:pt idx="559">
                  <c:v>5.59</c:v>
                </c:pt>
                <c:pt idx="560">
                  <c:v>5.6000000000000005</c:v>
                </c:pt>
                <c:pt idx="561">
                  <c:v>5.61</c:v>
                </c:pt>
                <c:pt idx="562">
                  <c:v>5.62</c:v>
                </c:pt>
                <c:pt idx="563">
                  <c:v>5.63</c:v>
                </c:pt>
                <c:pt idx="564">
                  <c:v>5.64</c:v>
                </c:pt>
                <c:pt idx="565">
                  <c:v>5.65</c:v>
                </c:pt>
                <c:pt idx="566">
                  <c:v>5.66</c:v>
                </c:pt>
                <c:pt idx="567">
                  <c:v>5.67</c:v>
                </c:pt>
                <c:pt idx="568">
                  <c:v>5.68</c:v>
                </c:pt>
                <c:pt idx="569">
                  <c:v>5.69</c:v>
                </c:pt>
                <c:pt idx="570">
                  <c:v>5.7</c:v>
                </c:pt>
                <c:pt idx="571">
                  <c:v>5.71</c:v>
                </c:pt>
                <c:pt idx="572">
                  <c:v>5.72</c:v>
                </c:pt>
                <c:pt idx="573">
                  <c:v>5.73</c:v>
                </c:pt>
                <c:pt idx="574">
                  <c:v>5.74</c:v>
                </c:pt>
                <c:pt idx="575">
                  <c:v>5.75</c:v>
                </c:pt>
                <c:pt idx="576">
                  <c:v>5.76</c:v>
                </c:pt>
                <c:pt idx="577">
                  <c:v>5.7700000000000005</c:v>
                </c:pt>
                <c:pt idx="578">
                  <c:v>5.78</c:v>
                </c:pt>
                <c:pt idx="579">
                  <c:v>5.79</c:v>
                </c:pt>
                <c:pt idx="580">
                  <c:v>5.8</c:v>
                </c:pt>
                <c:pt idx="581">
                  <c:v>5.8100000000000005</c:v>
                </c:pt>
                <c:pt idx="582">
                  <c:v>5.82</c:v>
                </c:pt>
                <c:pt idx="583">
                  <c:v>5.83</c:v>
                </c:pt>
                <c:pt idx="584">
                  <c:v>5.84</c:v>
                </c:pt>
                <c:pt idx="585">
                  <c:v>5.8500000000000005</c:v>
                </c:pt>
                <c:pt idx="586">
                  <c:v>5.86</c:v>
                </c:pt>
                <c:pt idx="587">
                  <c:v>5.87</c:v>
                </c:pt>
                <c:pt idx="588">
                  <c:v>5.88</c:v>
                </c:pt>
                <c:pt idx="589">
                  <c:v>5.89</c:v>
                </c:pt>
                <c:pt idx="590">
                  <c:v>5.9</c:v>
                </c:pt>
                <c:pt idx="591">
                  <c:v>5.91</c:v>
                </c:pt>
                <c:pt idx="592">
                  <c:v>5.92</c:v>
                </c:pt>
                <c:pt idx="593">
                  <c:v>5.93</c:v>
                </c:pt>
                <c:pt idx="594">
                  <c:v>5.94</c:v>
                </c:pt>
                <c:pt idx="595">
                  <c:v>5.95</c:v>
                </c:pt>
                <c:pt idx="596">
                  <c:v>5.96</c:v>
                </c:pt>
                <c:pt idx="597">
                  <c:v>5.97</c:v>
                </c:pt>
                <c:pt idx="598">
                  <c:v>5.98</c:v>
                </c:pt>
                <c:pt idx="599">
                  <c:v>5.99</c:v>
                </c:pt>
                <c:pt idx="600">
                  <c:v>6</c:v>
                </c:pt>
                <c:pt idx="601">
                  <c:v>6.01</c:v>
                </c:pt>
                <c:pt idx="602">
                  <c:v>6.0200000000000005</c:v>
                </c:pt>
                <c:pt idx="603">
                  <c:v>6.03</c:v>
                </c:pt>
                <c:pt idx="604">
                  <c:v>6.04</c:v>
                </c:pt>
                <c:pt idx="605">
                  <c:v>6.05</c:v>
                </c:pt>
                <c:pt idx="606">
                  <c:v>6.0600000000000005</c:v>
                </c:pt>
                <c:pt idx="607">
                  <c:v>6.07</c:v>
                </c:pt>
                <c:pt idx="608">
                  <c:v>6.08</c:v>
                </c:pt>
                <c:pt idx="609">
                  <c:v>6.09</c:v>
                </c:pt>
                <c:pt idx="610">
                  <c:v>6.1000000000000005</c:v>
                </c:pt>
                <c:pt idx="611">
                  <c:v>6.11</c:v>
                </c:pt>
                <c:pt idx="612">
                  <c:v>6.12</c:v>
                </c:pt>
                <c:pt idx="613">
                  <c:v>6.13</c:v>
                </c:pt>
                <c:pt idx="614">
                  <c:v>6.1400000000000006</c:v>
                </c:pt>
                <c:pt idx="615">
                  <c:v>6.15</c:v>
                </c:pt>
                <c:pt idx="616">
                  <c:v>6.16</c:v>
                </c:pt>
                <c:pt idx="617">
                  <c:v>6.17</c:v>
                </c:pt>
                <c:pt idx="618">
                  <c:v>6.18</c:v>
                </c:pt>
                <c:pt idx="619">
                  <c:v>6.19</c:v>
                </c:pt>
                <c:pt idx="620">
                  <c:v>6.2</c:v>
                </c:pt>
                <c:pt idx="621">
                  <c:v>6.21</c:v>
                </c:pt>
                <c:pt idx="622">
                  <c:v>6.22</c:v>
                </c:pt>
                <c:pt idx="623">
                  <c:v>6.23</c:v>
                </c:pt>
                <c:pt idx="624">
                  <c:v>6.24</c:v>
                </c:pt>
                <c:pt idx="625">
                  <c:v>6.25</c:v>
                </c:pt>
                <c:pt idx="626">
                  <c:v>6.26</c:v>
                </c:pt>
                <c:pt idx="627">
                  <c:v>6.2700000000000005</c:v>
                </c:pt>
                <c:pt idx="628">
                  <c:v>6.28</c:v>
                </c:pt>
                <c:pt idx="629">
                  <c:v>6.29</c:v>
                </c:pt>
                <c:pt idx="630">
                  <c:v>6.3</c:v>
                </c:pt>
                <c:pt idx="631">
                  <c:v>6.3100000000000005</c:v>
                </c:pt>
                <c:pt idx="632">
                  <c:v>6.32</c:v>
                </c:pt>
                <c:pt idx="633">
                  <c:v>6.33</c:v>
                </c:pt>
                <c:pt idx="634">
                  <c:v>6.34</c:v>
                </c:pt>
                <c:pt idx="635">
                  <c:v>6.3500000000000005</c:v>
                </c:pt>
                <c:pt idx="636">
                  <c:v>6.36</c:v>
                </c:pt>
                <c:pt idx="637">
                  <c:v>6.37</c:v>
                </c:pt>
                <c:pt idx="638">
                  <c:v>6.38</c:v>
                </c:pt>
                <c:pt idx="639">
                  <c:v>6.3900000000000006</c:v>
                </c:pt>
                <c:pt idx="640">
                  <c:v>6.4</c:v>
                </c:pt>
                <c:pt idx="641">
                  <c:v>6.41</c:v>
                </c:pt>
                <c:pt idx="642">
                  <c:v>6.42</c:v>
                </c:pt>
                <c:pt idx="643">
                  <c:v>6.43</c:v>
                </c:pt>
                <c:pt idx="644">
                  <c:v>6.44</c:v>
                </c:pt>
                <c:pt idx="645">
                  <c:v>6.45</c:v>
                </c:pt>
                <c:pt idx="646">
                  <c:v>6.46</c:v>
                </c:pt>
                <c:pt idx="647">
                  <c:v>6.47</c:v>
                </c:pt>
                <c:pt idx="648">
                  <c:v>6.48</c:v>
                </c:pt>
                <c:pt idx="649">
                  <c:v>6.49</c:v>
                </c:pt>
                <c:pt idx="650">
                  <c:v>6.5</c:v>
                </c:pt>
                <c:pt idx="651">
                  <c:v>6.51</c:v>
                </c:pt>
                <c:pt idx="652">
                  <c:v>6.5200000000000005</c:v>
                </c:pt>
                <c:pt idx="653">
                  <c:v>6.53</c:v>
                </c:pt>
                <c:pt idx="654">
                  <c:v>6.54</c:v>
                </c:pt>
                <c:pt idx="655">
                  <c:v>6.55</c:v>
                </c:pt>
                <c:pt idx="656">
                  <c:v>6.5600000000000005</c:v>
                </c:pt>
                <c:pt idx="657">
                  <c:v>6.57</c:v>
                </c:pt>
                <c:pt idx="658">
                  <c:v>6.58</c:v>
                </c:pt>
                <c:pt idx="659">
                  <c:v>6.59</c:v>
                </c:pt>
                <c:pt idx="660">
                  <c:v>6.6000000000000005</c:v>
                </c:pt>
                <c:pt idx="661">
                  <c:v>6.61</c:v>
                </c:pt>
                <c:pt idx="662">
                  <c:v>6.62</c:v>
                </c:pt>
                <c:pt idx="663">
                  <c:v>6.63</c:v>
                </c:pt>
                <c:pt idx="664">
                  <c:v>6.6400000000000006</c:v>
                </c:pt>
                <c:pt idx="665">
                  <c:v>6.65</c:v>
                </c:pt>
                <c:pt idx="666">
                  <c:v>6.66</c:v>
                </c:pt>
                <c:pt idx="667">
                  <c:v>6.67</c:v>
                </c:pt>
                <c:pt idx="668">
                  <c:v>6.68</c:v>
                </c:pt>
                <c:pt idx="669">
                  <c:v>6.69</c:v>
                </c:pt>
                <c:pt idx="670">
                  <c:v>6.7</c:v>
                </c:pt>
                <c:pt idx="671">
                  <c:v>6.71</c:v>
                </c:pt>
                <c:pt idx="672">
                  <c:v>6.72</c:v>
                </c:pt>
                <c:pt idx="673">
                  <c:v>6.73</c:v>
                </c:pt>
                <c:pt idx="674">
                  <c:v>6.74</c:v>
                </c:pt>
                <c:pt idx="675">
                  <c:v>6.75</c:v>
                </c:pt>
                <c:pt idx="676">
                  <c:v>6.76</c:v>
                </c:pt>
                <c:pt idx="677">
                  <c:v>6.7700000000000005</c:v>
                </c:pt>
                <c:pt idx="678">
                  <c:v>6.78</c:v>
                </c:pt>
                <c:pt idx="679">
                  <c:v>6.79</c:v>
                </c:pt>
                <c:pt idx="680">
                  <c:v>6.8</c:v>
                </c:pt>
                <c:pt idx="681">
                  <c:v>6.8100000000000005</c:v>
                </c:pt>
                <c:pt idx="682">
                  <c:v>6.82</c:v>
                </c:pt>
                <c:pt idx="683">
                  <c:v>6.83</c:v>
                </c:pt>
                <c:pt idx="684">
                  <c:v>6.84</c:v>
                </c:pt>
                <c:pt idx="685">
                  <c:v>6.8500000000000005</c:v>
                </c:pt>
                <c:pt idx="686">
                  <c:v>6.86</c:v>
                </c:pt>
                <c:pt idx="687">
                  <c:v>6.87</c:v>
                </c:pt>
                <c:pt idx="688">
                  <c:v>6.88</c:v>
                </c:pt>
                <c:pt idx="689">
                  <c:v>6.8900000000000006</c:v>
                </c:pt>
                <c:pt idx="690">
                  <c:v>6.9</c:v>
                </c:pt>
                <c:pt idx="691">
                  <c:v>6.91</c:v>
                </c:pt>
                <c:pt idx="692">
                  <c:v>6.92</c:v>
                </c:pt>
                <c:pt idx="693">
                  <c:v>6.93</c:v>
                </c:pt>
                <c:pt idx="694">
                  <c:v>6.94</c:v>
                </c:pt>
                <c:pt idx="695">
                  <c:v>6.95</c:v>
                </c:pt>
                <c:pt idx="696">
                  <c:v>6.96</c:v>
                </c:pt>
                <c:pt idx="697">
                  <c:v>6.97</c:v>
                </c:pt>
                <c:pt idx="698">
                  <c:v>6.98</c:v>
                </c:pt>
                <c:pt idx="699">
                  <c:v>6.99</c:v>
                </c:pt>
                <c:pt idx="700">
                  <c:v>7</c:v>
                </c:pt>
                <c:pt idx="701">
                  <c:v>7.01</c:v>
                </c:pt>
                <c:pt idx="702">
                  <c:v>7.0200000000000005</c:v>
                </c:pt>
                <c:pt idx="703">
                  <c:v>7.03</c:v>
                </c:pt>
                <c:pt idx="704">
                  <c:v>7.04</c:v>
                </c:pt>
                <c:pt idx="705">
                  <c:v>7.05</c:v>
                </c:pt>
                <c:pt idx="706">
                  <c:v>7.0600000000000005</c:v>
                </c:pt>
                <c:pt idx="707">
                  <c:v>7.07</c:v>
                </c:pt>
                <c:pt idx="708">
                  <c:v>7.08</c:v>
                </c:pt>
                <c:pt idx="709">
                  <c:v>7.09</c:v>
                </c:pt>
                <c:pt idx="710">
                  <c:v>7.1000000000000005</c:v>
                </c:pt>
                <c:pt idx="711">
                  <c:v>7.11</c:v>
                </c:pt>
                <c:pt idx="712">
                  <c:v>7.12</c:v>
                </c:pt>
                <c:pt idx="713">
                  <c:v>7.13</c:v>
                </c:pt>
                <c:pt idx="714">
                  <c:v>7.1400000000000006</c:v>
                </c:pt>
                <c:pt idx="715">
                  <c:v>7.15</c:v>
                </c:pt>
                <c:pt idx="716">
                  <c:v>7.16</c:v>
                </c:pt>
                <c:pt idx="717">
                  <c:v>7.17</c:v>
                </c:pt>
                <c:pt idx="718">
                  <c:v>7.18</c:v>
                </c:pt>
                <c:pt idx="719">
                  <c:v>7.19</c:v>
                </c:pt>
                <c:pt idx="720">
                  <c:v>7.2</c:v>
                </c:pt>
                <c:pt idx="721">
                  <c:v>7.21</c:v>
                </c:pt>
                <c:pt idx="722">
                  <c:v>7.22</c:v>
                </c:pt>
                <c:pt idx="723">
                  <c:v>7.23</c:v>
                </c:pt>
                <c:pt idx="724">
                  <c:v>7.24</c:v>
                </c:pt>
                <c:pt idx="725">
                  <c:v>7.25</c:v>
                </c:pt>
                <c:pt idx="726">
                  <c:v>7.26</c:v>
                </c:pt>
                <c:pt idx="727">
                  <c:v>7.2700000000000005</c:v>
                </c:pt>
                <c:pt idx="728">
                  <c:v>7.28</c:v>
                </c:pt>
                <c:pt idx="729">
                  <c:v>7.29</c:v>
                </c:pt>
                <c:pt idx="730">
                  <c:v>7.3</c:v>
                </c:pt>
                <c:pt idx="731">
                  <c:v>7.3100000000000005</c:v>
                </c:pt>
                <c:pt idx="732">
                  <c:v>7.32</c:v>
                </c:pt>
                <c:pt idx="733">
                  <c:v>7.33</c:v>
                </c:pt>
                <c:pt idx="734">
                  <c:v>7.34</c:v>
                </c:pt>
                <c:pt idx="735">
                  <c:v>7.3500000000000005</c:v>
                </c:pt>
                <c:pt idx="736">
                  <c:v>7.36</c:v>
                </c:pt>
                <c:pt idx="737">
                  <c:v>7.37</c:v>
                </c:pt>
                <c:pt idx="738">
                  <c:v>7.38</c:v>
                </c:pt>
                <c:pt idx="739">
                  <c:v>7.3900000000000006</c:v>
                </c:pt>
                <c:pt idx="740">
                  <c:v>7.4</c:v>
                </c:pt>
                <c:pt idx="741">
                  <c:v>7.41</c:v>
                </c:pt>
                <c:pt idx="742">
                  <c:v>7.42</c:v>
                </c:pt>
                <c:pt idx="743">
                  <c:v>7.43</c:v>
                </c:pt>
                <c:pt idx="744">
                  <c:v>7.44</c:v>
                </c:pt>
                <c:pt idx="745">
                  <c:v>7.45</c:v>
                </c:pt>
                <c:pt idx="746">
                  <c:v>7.46</c:v>
                </c:pt>
                <c:pt idx="747">
                  <c:v>7.47</c:v>
                </c:pt>
                <c:pt idx="748">
                  <c:v>7.48</c:v>
                </c:pt>
                <c:pt idx="749">
                  <c:v>7.49</c:v>
                </c:pt>
                <c:pt idx="750">
                  <c:v>7.5</c:v>
                </c:pt>
                <c:pt idx="751">
                  <c:v>7.51</c:v>
                </c:pt>
                <c:pt idx="752">
                  <c:v>7.5200000000000005</c:v>
                </c:pt>
                <c:pt idx="753">
                  <c:v>7.53</c:v>
                </c:pt>
                <c:pt idx="754">
                  <c:v>7.54</c:v>
                </c:pt>
                <c:pt idx="755">
                  <c:v>7.55</c:v>
                </c:pt>
                <c:pt idx="756">
                  <c:v>7.5600000000000005</c:v>
                </c:pt>
                <c:pt idx="757">
                  <c:v>7.57</c:v>
                </c:pt>
                <c:pt idx="758">
                  <c:v>7.58</c:v>
                </c:pt>
                <c:pt idx="759">
                  <c:v>7.59</c:v>
                </c:pt>
                <c:pt idx="760">
                  <c:v>7.6000000000000005</c:v>
                </c:pt>
                <c:pt idx="761">
                  <c:v>7.61</c:v>
                </c:pt>
                <c:pt idx="762">
                  <c:v>7.62</c:v>
                </c:pt>
                <c:pt idx="763">
                  <c:v>7.63</c:v>
                </c:pt>
                <c:pt idx="764">
                  <c:v>7.6400000000000006</c:v>
                </c:pt>
                <c:pt idx="765">
                  <c:v>7.65</c:v>
                </c:pt>
                <c:pt idx="766">
                  <c:v>7.66</c:v>
                </c:pt>
                <c:pt idx="767">
                  <c:v>7.67</c:v>
                </c:pt>
                <c:pt idx="768">
                  <c:v>7.68</c:v>
                </c:pt>
                <c:pt idx="769">
                  <c:v>7.69</c:v>
                </c:pt>
                <c:pt idx="770">
                  <c:v>7.7</c:v>
                </c:pt>
                <c:pt idx="771">
                  <c:v>7.71</c:v>
                </c:pt>
                <c:pt idx="772">
                  <c:v>7.72</c:v>
                </c:pt>
                <c:pt idx="773">
                  <c:v>7.73</c:v>
                </c:pt>
                <c:pt idx="774">
                  <c:v>7.74</c:v>
                </c:pt>
                <c:pt idx="775">
                  <c:v>7.75</c:v>
                </c:pt>
                <c:pt idx="776">
                  <c:v>7.76</c:v>
                </c:pt>
                <c:pt idx="777">
                  <c:v>7.7700000000000005</c:v>
                </c:pt>
                <c:pt idx="778">
                  <c:v>7.78</c:v>
                </c:pt>
                <c:pt idx="779">
                  <c:v>7.79</c:v>
                </c:pt>
                <c:pt idx="780">
                  <c:v>7.8</c:v>
                </c:pt>
                <c:pt idx="781">
                  <c:v>7.8100000000000005</c:v>
                </c:pt>
                <c:pt idx="782">
                  <c:v>7.82</c:v>
                </c:pt>
                <c:pt idx="783">
                  <c:v>7.83</c:v>
                </c:pt>
                <c:pt idx="784">
                  <c:v>7.84</c:v>
                </c:pt>
                <c:pt idx="785">
                  <c:v>7.8500000000000005</c:v>
                </c:pt>
                <c:pt idx="786">
                  <c:v>7.86</c:v>
                </c:pt>
                <c:pt idx="787">
                  <c:v>7.87</c:v>
                </c:pt>
                <c:pt idx="788">
                  <c:v>7.88</c:v>
                </c:pt>
                <c:pt idx="789">
                  <c:v>7.8900000000000006</c:v>
                </c:pt>
                <c:pt idx="790">
                  <c:v>7.9</c:v>
                </c:pt>
                <c:pt idx="791">
                  <c:v>7.91</c:v>
                </c:pt>
                <c:pt idx="792">
                  <c:v>7.92</c:v>
                </c:pt>
                <c:pt idx="793">
                  <c:v>7.9300000000000006</c:v>
                </c:pt>
                <c:pt idx="794">
                  <c:v>7.94</c:v>
                </c:pt>
                <c:pt idx="795">
                  <c:v>7.95</c:v>
                </c:pt>
                <c:pt idx="796">
                  <c:v>7.96</c:v>
                </c:pt>
                <c:pt idx="797">
                  <c:v>7.97</c:v>
                </c:pt>
                <c:pt idx="798">
                  <c:v>7.98</c:v>
                </c:pt>
                <c:pt idx="799">
                  <c:v>7.99</c:v>
                </c:pt>
                <c:pt idx="800">
                  <c:v>8</c:v>
                </c:pt>
                <c:pt idx="801">
                  <c:v>8.01</c:v>
                </c:pt>
                <c:pt idx="802">
                  <c:v>8.02</c:v>
                </c:pt>
                <c:pt idx="803">
                  <c:v>8.0299999999999994</c:v>
                </c:pt>
                <c:pt idx="804">
                  <c:v>8.0400000000000009</c:v>
                </c:pt>
                <c:pt idx="805">
                  <c:v>8.0500000000000007</c:v>
                </c:pt>
                <c:pt idx="806">
                  <c:v>8.06</c:v>
                </c:pt>
                <c:pt idx="807">
                  <c:v>8.07</c:v>
                </c:pt>
                <c:pt idx="808">
                  <c:v>8.08</c:v>
                </c:pt>
                <c:pt idx="809">
                  <c:v>8.09</c:v>
                </c:pt>
                <c:pt idx="810">
                  <c:v>8.1</c:v>
                </c:pt>
                <c:pt idx="811">
                  <c:v>8.11</c:v>
                </c:pt>
                <c:pt idx="812">
                  <c:v>8.120000000000001</c:v>
                </c:pt>
                <c:pt idx="813">
                  <c:v>8.1300000000000008</c:v>
                </c:pt>
                <c:pt idx="814">
                  <c:v>8.14</c:v>
                </c:pt>
                <c:pt idx="815">
                  <c:v>8.15</c:v>
                </c:pt>
                <c:pt idx="816">
                  <c:v>8.16</c:v>
                </c:pt>
                <c:pt idx="817">
                  <c:v>8.17</c:v>
                </c:pt>
                <c:pt idx="818">
                  <c:v>8.18</c:v>
                </c:pt>
                <c:pt idx="819">
                  <c:v>8.19</c:v>
                </c:pt>
                <c:pt idx="820">
                  <c:v>8.1999999999999993</c:v>
                </c:pt>
                <c:pt idx="821">
                  <c:v>8.2100000000000009</c:v>
                </c:pt>
                <c:pt idx="822">
                  <c:v>8.2200000000000006</c:v>
                </c:pt>
                <c:pt idx="823">
                  <c:v>8.23</c:v>
                </c:pt>
                <c:pt idx="824">
                  <c:v>8.24</c:v>
                </c:pt>
                <c:pt idx="825">
                  <c:v>8.25</c:v>
                </c:pt>
                <c:pt idx="826">
                  <c:v>8.26</c:v>
                </c:pt>
                <c:pt idx="827">
                  <c:v>8.27</c:v>
                </c:pt>
                <c:pt idx="828">
                  <c:v>8.2799999999999994</c:v>
                </c:pt>
                <c:pt idx="829">
                  <c:v>8.2900000000000009</c:v>
                </c:pt>
                <c:pt idx="830">
                  <c:v>8.3000000000000007</c:v>
                </c:pt>
                <c:pt idx="831">
                  <c:v>8.31</c:v>
                </c:pt>
                <c:pt idx="832">
                  <c:v>8.32</c:v>
                </c:pt>
                <c:pt idx="833">
                  <c:v>8.33</c:v>
                </c:pt>
                <c:pt idx="834">
                  <c:v>8.34</c:v>
                </c:pt>
                <c:pt idx="835">
                  <c:v>8.35</c:v>
                </c:pt>
                <c:pt idx="836">
                  <c:v>8.36</c:v>
                </c:pt>
                <c:pt idx="837">
                  <c:v>8.370000000000001</c:v>
                </c:pt>
                <c:pt idx="838">
                  <c:v>8.3800000000000008</c:v>
                </c:pt>
                <c:pt idx="839">
                  <c:v>8.39</c:v>
                </c:pt>
                <c:pt idx="840">
                  <c:v>8.4</c:v>
                </c:pt>
                <c:pt idx="841">
                  <c:v>8.41</c:v>
                </c:pt>
                <c:pt idx="842">
                  <c:v>8.42</c:v>
                </c:pt>
                <c:pt idx="843">
                  <c:v>8.43</c:v>
                </c:pt>
                <c:pt idx="844">
                  <c:v>8.44</c:v>
                </c:pt>
                <c:pt idx="845">
                  <c:v>8.4499999999999993</c:v>
                </c:pt>
                <c:pt idx="846">
                  <c:v>8.4600000000000009</c:v>
                </c:pt>
                <c:pt idx="847">
                  <c:v>8.4700000000000006</c:v>
                </c:pt>
                <c:pt idx="848">
                  <c:v>8.48</c:v>
                </c:pt>
                <c:pt idx="849">
                  <c:v>8.49</c:v>
                </c:pt>
                <c:pt idx="850">
                  <c:v>8.5</c:v>
                </c:pt>
                <c:pt idx="851">
                  <c:v>8.51</c:v>
                </c:pt>
                <c:pt idx="852">
                  <c:v>8.52</c:v>
                </c:pt>
                <c:pt idx="853">
                  <c:v>8.5299999999999994</c:v>
                </c:pt>
                <c:pt idx="854">
                  <c:v>8.5400000000000009</c:v>
                </c:pt>
                <c:pt idx="855">
                  <c:v>8.5500000000000007</c:v>
                </c:pt>
                <c:pt idx="856">
                  <c:v>8.56</c:v>
                </c:pt>
                <c:pt idx="857">
                  <c:v>8.57</c:v>
                </c:pt>
                <c:pt idx="858">
                  <c:v>8.58</c:v>
                </c:pt>
                <c:pt idx="859">
                  <c:v>8.59</c:v>
                </c:pt>
                <c:pt idx="860">
                  <c:v>8.6</c:v>
                </c:pt>
                <c:pt idx="861">
                  <c:v>8.61</c:v>
                </c:pt>
                <c:pt idx="862">
                  <c:v>8.620000000000001</c:v>
                </c:pt>
                <c:pt idx="863">
                  <c:v>8.6300000000000008</c:v>
                </c:pt>
                <c:pt idx="864">
                  <c:v>8.64</c:v>
                </c:pt>
                <c:pt idx="865">
                  <c:v>8.65</c:v>
                </c:pt>
                <c:pt idx="866">
                  <c:v>8.66</c:v>
                </c:pt>
                <c:pt idx="867">
                  <c:v>8.67</c:v>
                </c:pt>
                <c:pt idx="868">
                  <c:v>8.68</c:v>
                </c:pt>
                <c:pt idx="869">
                  <c:v>8.69</c:v>
                </c:pt>
                <c:pt idx="870">
                  <c:v>8.7000000000000011</c:v>
                </c:pt>
                <c:pt idx="871">
                  <c:v>8.7100000000000009</c:v>
                </c:pt>
                <c:pt idx="872">
                  <c:v>8.7200000000000006</c:v>
                </c:pt>
                <c:pt idx="873">
                  <c:v>8.73</c:v>
                </c:pt>
                <c:pt idx="874">
                  <c:v>8.74</c:v>
                </c:pt>
                <c:pt idx="875">
                  <c:v>8.75</c:v>
                </c:pt>
                <c:pt idx="876">
                  <c:v>8.76</c:v>
                </c:pt>
                <c:pt idx="877">
                  <c:v>8.77</c:v>
                </c:pt>
                <c:pt idx="878">
                  <c:v>8.7799999999999994</c:v>
                </c:pt>
                <c:pt idx="879">
                  <c:v>8.7900000000000009</c:v>
                </c:pt>
                <c:pt idx="880">
                  <c:v>8.8000000000000007</c:v>
                </c:pt>
                <c:pt idx="881">
                  <c:v>8.81</c:v>
                </c:pt>
                <c:pt idx="882">
                  <c:v>8.82</c:v>
                </c:pt>
                <c:pt idx="883">
                  <c:v>8.83</c:v>
                </c:pt>
                <c:pt idx="884">
                  <c:v>8.84</c:v>
                </c:pt>
                <c:pt idx="885">
                  <c:v>8.85</c:v>
                </c:pt>
                <c:pt idx="886">
                  <c:v>8.86</c:v>
                </c:pt>
                <c:pt idx="887">
                  <c:v>8.870000000000001</c:v>
                </c:pt>
                <c:pt idx="888">
                  <c:v>8.8800000000000008</c:v>
                </c:pt>
                <c:pt idx="889">
                  <c:v>8.89</c:v>
                </c:pt>
                <c:pt idx="890">
                  <c:v>8.9</c:v>
                </c:pt>
                <c:pt idx="891">
                  <c:v>8.91</c:v>
                </c:pt>
                <c:pt idx="892">
                  <c:v>8.92</c:v>
                </c:pt>
                <c:pt idx="893">
                  <c:v>8.93</c:v>
                </c:pt>
                <c:pt idx="894">
                  <c:v>8.94</c:v>
                </c:pt>
                <c:pt idx="895">
                  <c:v>8.9500000000000011</c:v>
                </c:pt>
                <c:pt idx="896">
                  <c:v>8.9600000000000009</c:v>
                </c:pt>
                <c:pt idx="897">
                  <c:v>8.9700000000000006</c:v>
                </c:pt>
                <c:pt idx="898">
                  <c:v>8.98</c:v>
                </c:pt>
                <c:pt idx="899">
                  <c:v>8.99</c:v>
                </c:pt>
                <c:pt idx="900">
                  <c:v>9</c:v>
                </c:pt>
                <c:pt idx="901">
                  <c:v>9.01</c:v>
                </c:pt>
                <c:pt idx="902">
                  <c:v>9.02</c:v>
                </c:pt>
                <c:pt idx="903">
                  <c:v>9.0299999999999994</c:v>
                </c:pt>
                <c:pt idx="904">
                  <c:v>9.0400000000000009</c:v>
                </c:pt>
                <c:pt idx="905">
                  <c:v>9.0500000000000007</c:v>
                </c:pt>
                <c:pt idx="906">
                  <c:v>9.06</c:v>
                </c:pt>
                <c:pt idx="907">
                  <c:v>9.07</c:v>
                </c:pt>
                <c:pt idx="908">
                  <c:v>9.08</c:v>
                </c:pt>
                <c:pt idx="909">
                  <c:v>9.09</c:v>
                </c:pt>
                <c:pt idx="910">
                  <c:v>9.1</c:v>
                </c:pt>
                <c:pt idx="911">
                  <c:v>9.11</c:v>
                </c:pt>
                <c:pt idx="912">
                  <c:v>9.120000000000001</c:v>
                </c:pt>
                <c:pt idx="913">
                  <c:v>9.1300000000000008</c:v>
                </c:pt>
                <c:pt idx="914">
                  <c:v>9.14</c:v>
                </c:pt>
                <c:pt idx="915">
                  <c:v>9.15</c:v>
                </c:pt>
                <c:pt idx="916">
                  <c:v>9.16</c:v>
                </c:pt>
                <c:pt idx="917">
                  <c:v>9.17</c:v>
                </c:pt>
                <c:pt idx="918">
                  <c:v>9.18</c:v>
                </c:pt>
                <c:pt idx="919">
                  <c:v>9.19</c:v>
                </c:pt>
                <c:pt idx="920">
                  <c:v>9.2000000000000011</c:v>
                </c:pt>
                <c:pt idx="921">
                  <c:v>9.2100000000000009</c:v>
                </c:pt>
                <c:pt idx="922">
                  <c:v>9.2200000000000006</c:v>
                </c:pt>
                <c:pt idx="923">
                  <c:v>9.23</c:v>
                </c:pt>
                <c:pt idx="924">
                  <c:v>9.24</c:v>
                </c:pt>
                <c:pt idx="925">
                  <c:v>9.25</c:v>
                </c:pt>
                <c:pt idx="926">
                  <c:v>9.26</c:v>
                </c:pt>
                <c:pt idx="927">
                  <c:v>9.27</c:v>
                </c:pt>
                <c:pt idx="928">
                  <c:v>9.2799999999999994</c:v>
                </c:pt>
                <c:pt idx="929">
                  <c:v>9.2900000000000009</c:v>
                </c:pt>
                <c:pt idx="930">
                  <c:v>9.3000000000000007</c:v>
                </c:pt>
                <c:pt idx="931">
                  <c:v>9.31</c:v>
                </c:pt>
                <c:pt idx="932">
                  <c:v>9.32</c:v>
                </c:pt>
                <c:pt idx="933">
                  <c:v>9.33</c:v>
                </c:pt>
                <c:pt idx="934">
                  <c:v>9.34</c:v>
                </c:pt>
                <c:pt idx="935">
                  <c:v>9.35</c:v>
                </c:pt>
                <c:pt idx="936">
                  <c:v>9.36</c:v>
                </c:pt>
                <c:pt idx="937">
                  <c:v>9.370000000000001</c:v>
                </c:pt>
                <c:pt idx="938">
                  <c:v>9.3800000000000008</c:v>
                </c:pt>
                <c:pt idx="939">
                  <c:v>9.39</c:v>
                </c:pt>
                <c:pt idx="940">
                  <c:v>9.4</c:v>
                </c:pt>
                <c:pt idx="941">
                  <c:v>9.41</c:v>
                </c:pt>
                <c:pt idx="942">
                  <c:v>9.42</c:v>
                </c:pt>
                <c:pt idx="943">
                  <c:v>9.43</c:v>
                </c:pt>
                <c:pt idx="944">
                  <c:v>9.44</c:v>
                </c:pt>
                <c:pt idx="945">
                  <c:v>9.4500000000000011</c:v>
                </c:pt>
                <c:pt idx="946">
                  <c:v>9.4600000000000009</c:v>
                </c:pt>
                <c:pt idx="947">
                  <c:v>9.4700000000000006</c:v>
                </c:pt>
                <c:pt idx="948">
                  <c:v>9.48</c:v>
                </c:pt>
                <c:pt idx="949">
                  <c:v>9.49</c:v>
                </c:pt>
                <c:pt idx="950">
                  <c:v>9.5</c:v>
                </c:pt>
                <c:pt idx="951">
                  <c:v>9.51</c:v>
                </c:pt>
                <c:pt idx="952">
                  <c:v>9.52</c:v>
                </c:pt>
                <c:pt idx="953">
                  <c:v>9.5299999999999994</c:v>
                </c:pt>
                <c:pt idx="954">
                  <c:v>9.5400000000000009</c:v>
                </c:pt>
                <c:pt idx="955">
                  <c:v>9.5500000000000007</c:v>
                </c:pt>
                <c:pt idx="956">
                  <c:v>9.56</c:v>
                </c:pt>
                <c:pt idx="957">
                  <c:v>9.57</c:v>
                </c:pt>
                <c:pt idx="958">
                  <c:v>9.58</c:v>
                </c:pt>
                <c:pt idx="959">
                  <c:v>9.59</c:v>
                </c:pt>
                <c:pt idx="960">
                  <c:v>9.6</c:v>
                </c:pt>
                <c:pt idx="961">
                  <c:v>9.61</c:v>
                </c:pt>
                <c:pt idx="962">
                  <c:v>9.620000000000001</c:v>
                </c:pt>
                <c:pt idx="963">
                  <c:v>9.6300000000000008</c:v>
                </c:pt>
                <c:pt idx="964">
                  <c:v>9.64</c:v>
                </c:pt>
                <c:pt idx="965">
                  <c:v>9.65</c:v>
                </c:pt>
                <c:pt idx="966">
                  <c:v>9.66</c:v>
                </c:pt>
                <c:pt idx="967">
                  <c:v>9.67</c:v>
                </c:pt>
                <c:pt idx="968">
                  <c:v>9.68</c:v>
                </c:pt>
                <c:pt idx="969">
                  <c:v>9.69</c:v>
                </c:pt>
                <c:pt idx="970">
                  <c:v>9.7000000000000011</c:v>
                </c:pt>
                <c:pt idx="971">
                  <c:v>9.7100000000000009</c:v>
                </c:pt>
                <c:pt idx="972">
                  <c:v>9.7200000000000006</c:v>
                </c:pt>
                <c:pt idx="973">
                  <c:v>9.73</c:v>
                </c:pt>
                <c:pt idx="974">
                  <c:v>9.74</c:v>
                </c:pt>
                <c:pt idx="975">
                  <c:v>9.75</c:v>
                </c:pt>
                <c:pt idx="976">
                  <c:v>9.76</c:v>
                </c:pt>
                <c:pt idx="977">
                  <c:v>9.77</c:v>
                </c:pt>
                <c:pt idx="978">
                  <c:v>9.7799999999999994</c:v>
                </c:pt>
                <c:pt idx="979">
                  <c:v>9.7900000000000009</c:v>
                </c:pt>
                <c:pt idx="980">
                  <c:v>9.8000000000000007</c:v>
                </c:pt>
                <c:pt idx="981">
                  <c:v>9.81</c:v>
                </c:pt>
                <c:pt idx="982">
                  <c:v>9.82</c:v>
                </c:pt>
                <c:pt idx="983">
                  <c:v>9.83</c:v>
                </c:pt>
                <c:pt idx="984">
                  <c:v>9.84</c:v>
                </c:pt>
                <c:pt idx="985">
                  <c:v>9.85</c:v>
                </c:pt>
                <c:pt idx="986">
                  <c:v>9.86</c:v>
                </c:pt>
                <c:pt idx="987">
                  <c:v>9.870000000000001</c:v>
                </c:pt>
                <c:pt idx="988">
                  <c:v>9.8800000000000008</c:v>
                </c:pt>
                <c:pt idx="989">
                  <c:v>9.89</c:v>
                </c:pt>
                <c:pt idx="990">
                  <c:v>9.9</c:v>
                </c:pt>
                <c:pt idx="991">
                  <c:v>9.91</c:v>
                </c:pt>
                <c:pt idx="992">
                  <c:v>9.92</c:v>
                </c:pt>
                <c:pt idx="993">
                  <c:v>9.93</c:v>
                </c:pt>
                <c:pt idx="994">
                  <c:v>9.94</c:v>
                </c:pt>
                <c:pt idx="995">
                  <c:v>9.9500000000000011</c:v>
                </c:pt>
                <c:pt idx="996">
                  <c:v>9.9600000000000009</c:v>
                </c:pt>
                <c:pt idx="997">
                  <c:v>9.9700000000000006</c:v>
                </c:pt>
                <c:pt idx="998">
                  <c:v>9.98</c:v>
                </c:pt>
                <c:pt idx="999">
                  <c:v>9.99</c:v>
                </c:pt>
                <c:pt idx="1000">
                  <c:v>10</c:v>
                </c:pt>
                <c:pt idx="1001">
                  <c:v>10.01</c:v>
                </c:pt>
                <c:pt idx="1002">
                  <c:v>10.02</c:v>
                </c:pt>
                <c:pt idx="1003">
                  <c:v>10.029999999999999</c:v>
                </c:pt>
                <c:pt idx="1004">
                  <c:v>10.040000000000001</c:v>
                </c:pt>
                <c:pt idx="1005">
                  <c:v>10.050000000000001</c:v>
                </c:pt>
                <c:pt idx="1006">
                  <c:v>10.06</c:v>
                </c:pt>
                <c:pt idx="1007">
                  <c:v>10.07</c:v>
                </c:pt>
                <c:pt idx="1008">
                  <c:v>10.08</c:v>
                </c:pt>
                <c:pt idx="1009">
                  <c:v>10.09</c:v>
                </c:pt>
                <c:pt idx="1010">
                  <c:v>10.1</c:v>
                </c:pt>
                <c:pt idx="1011">
                  <c:v>10.11</c:v>
                </c:pt>
                <c:pt idx="1012">
                  <c:v>10.120000000000001</c:v>
                </c:pt>
                <c:pt idx="1013">
                  <c:v>10.130000000000001</c:v>
                </c:pt>
                <c:pt idx="1014">
                  <c:v>10.14</c:v>
                </c:pt>
                <c:pt idx="1015">
                  <c:v>10.15</c:v>
                </c:pt>
                <c:pt idx="1016">
                  <c:v>10.16</c:v>
                </c:pt>
                <c:pt idx="1017">
                  <c:v>10.17</c:v>
                </c:pt>
                <c:pt idx="1018">
                  <c:v>10.18</c:v>
                </c:pt>
                <c:pt idx="1019">
                  <c:v>10.19</c:v>
                </c:pt>
                <c:pt idx="1020">
                  <c:v>10.200000000000001</c:v>
                </c:pt>
                <c:pt idx="1021">
                  <c:v>10.210000000000001</c:v>
                </c:pt>
                <c:pt idx="1022">
                  <c:v>10.220000000000001</c:v>
                </c:pt>
                <c:pt idx="1023">
                  <c:v>10.23</c:v>
                </c:pt>
                <c:pt idx="1024">
                  <c:v>10.24</c:v>
                </c:pt>
                <c:pt idx="1025">
                  <c:v>10.25</c:v>
                </c:pt>
                <c:pt idx="1026">
                  <c:v>10.26</c:v>
                </c:pt>
                <c:pt idx="1027">
                  <c:v>10.27</c:v>
                </c:pt>
                <c:pt idx="1028">
                  <c:v>10.28</c:v>
                </c:pt>
                <c:pt idx="1029">
                  <c:v>10.290000000000001</c:v>
                </c:pt>
                <c:pt idx="1030">
                  <c:v>10.3</c:v>
                </c:pt>
                <c:pt idx="1031">
                  <c:v>10.31</c:v>
                </c:pt>
                <c:pt idx="1032">
                  <c:v>10.32</c:v>
                </c:pt>
                <c:pt idx="1033">
                  <c:v>10.33</c:v>
                </c:pt>
                <c:pt idx="1034">
                  <c:v>10.34</c:v>
                </c:pt>
                <c:pt idx="1035">
                  <c:v>10.35</c:v>
                </c:pt>
                <c:pt idx="1036">
                  <c:v>10.36</c:v>
                </c:pt>
                <c:pt idx="1037">
                  <c:v>10.370000000000001</c:v>
                </c:pt>
                <c:pt idx="1038">
                  <c:v>10.38</c:v>
                </c:pt>
                <c:pt idx="1039">
                  <c:v>10.39</c:v>
                </c:pt>
                <c:pt idx="1040">
                  <c:v>10.4</c:v>
                </c:pt>
                <c:pt idx="1041">
                  <c:v>10.41</c:v>
                </c:pt>
                <c:pt idx="1042">
                  <c:v>10.42</c:v>
                </c:pt>
                <c:pt idx="1043">
                  <c:v>10.43</c:v>
                </c:pt>
                <c:pt idx="1044">
                  <c:v>10.44</c:v>
                </c:pt>
                <c:pt idx="1045">
                  <c:v>10.450000000000001</c:v>
                </c:pt>
                <c:pt idx="1046">
                  <c:v>10.46</c:v>
                </c:pt>
                <c:pt idx="1047">
                  <c:v>10.47</c:v>
                </c:pt>
                <c:pt idx="1048">
                  <c:v>10.48</c:v>
                </c:pt>
                <c:pt idx="1049">
                  <c:v>10.49</c:v>
                </c:pt>
                <c:pt idx="1050">
                  <c:v>10.5</c:v>
                </c:pt>
                <c:pt idx="1051">
                  <c:v>10.51</c:v>
                </c:pt>
                <c:pt idx="1052">
                  <c:v>10.52</c:v>
                </c:pt>
                <c:pt idx="1053">
                  <c:v>10.53</c:v>
                </c:pt>
                <c:pt idx="1054">
                  <c:v>10.540000000000001</c:v>
                </c:pt>
                <c:pt idx="1055">
                  <c:v>10.55</c:v>
                </c:pt>
                <c:pt idx="1056">
                  <c:v>10.56</c:v>
                </c:pt>
                <c:pt idx="1057">
                  <c:v>10.57</c:v>
                </c:pt>
                <c:pt idx="1058">
                  <c:v>10.58</c:v>
                </c:pt>
                <c:pt idx="1059">
                  <c:v>10.59</c:v>
                </c:pt>
                <c:pt idx="1060">
                  <c:v>10.6</c:v>
                </c:pt>
                <c:pt idx="1061">
                  <c:v>10.61</c:v>
                </c:pt>
                <c:pt idx="1062">
                  <c:v>10.620000000000001</c:v>
                </c:pt>
                <c:pt idx="1063">
                  <c:v>10.63</c:v>
                </c:pt>
                <c:pt idx="1064">
                  <c:v>10.64</c:v>
                </c:pt>
                <c:pt idx="1065">
                  <c:v>10.65</c:v>
                </c:pt>
                <c:pt idx="1066">
                  <c:v>10.66</c:v>
                </c:pt>
                <c:pt idx="1067">
                  <c:v>10.67</c:v>
                </c:pt>
                <c:pt idx="1068">
                  <c:v>10.68</c:v>
                </c:pt>
                <c:pt idx="1069">
                  <c:v>10.69</c:v>
                </c:pt>
                <c:pt idx="1070">
                  <c:v>10.700000000000001</c:v>
                </c:pt>
                <c:pt idx="1071">
                  <c:v>10.71</c:v>
                </c:pt>
                <c:pt idx="1072">
                  <c:v>10.72</c:v>
                </c:pt>
                <c:pt idx="1073">
                  <c:v>10.73</c:v>
                </c:pt>
                <c:pt idx="1074">
                  <c:v>10.74</c:v>
                </c:pt>
                <c:pt idx="1075">
                  <c:v>10.75</c:v>
                </c:pt>
                <c:pt idx="1076">
                  <c:v>10.76</c:v>
                </c:pt>
                <c:pt idx="1077">
                  <c:v>10.77</c:v>
                </c:pt>
                <c:pt idx="1078">
                  <c:v>10.78</c:v>
                </c:pt>
                <c:pt idx="1079">
                  <c:v>10.790000000000001</c:v>
                </c:pt>
                <c:pt idx="1080">
                  <c:v>10.8</c:v>
                </c:pt>
                <c:pt idx="1081">
                  <c:v>10.81</c:v>
                </c:pt>
                <c:pt idx="1082">
                  <c:v>10.82</c:v>
                </c:pt>
                <c:pt idx="1083">
                  <c:v>10.83</c:v>
                </c:pt>
                <c:pt idx="1084">
                  <c:v>10.84</c:v>
                </c:pt>
                <c:pt idx="1085">
                  <c:v>10.85</c:v>
                </c:pt>
                <c:pt idx="1086">
                  <c:v>10.86</c:v>
                </c:pt>
                <c:pt idx="1087">
                  <c:v>10.870000000000001</c:v>
                </c:pt>
                <c:pt idx="1088">
                  <c:v>10.88</c:v>
                </c:pt>
                <c:pt idx="1089">
                  <c:v>10.89</c:v>
                </c:pt>
                <c:pt idx="1090">
                  <c:v>10.9</c:v>
                </c:pt>
                <c:pt idx="1091">
                  <c:v>10.91</c:v>
                </c:pt>
                <c:pt idx="1092">
                  <c:v>10.92</c:v>
                </c:pt>
                <c:pt idx="1093">
                  <c:v>10.93</c:v>
                </c:pt>
                <c:pt idx="1094">
                  <c:v>10.94</c:v>
                </c:pt>
                <c:pt idx="1095">
                  <c:v>10.950000000000001</c:v>
                </c:pt>
                <c:pt idx="1096">
                  <c:v>10.96</c:v>
                </c:pt>
                <c:pt idx="1097">
                  <c:v>10.97</c:v>
                </c:pt>
                <c:pt idx="1098">
                  <c:v>10.98</c:v>
                </c:pt>
                <c:pt idx="1099">
                  <c:v>10.99</c:v>
                </c:pt>
                <c:pt idx="1100">
                  <c:v>11</c:v>
                </c:pt>
                <c:pt idx="1101">
                  <c:v>11.01</c:v>
                </c:pt>
                <c:pt idx="1102">
                  <c:v>11.02</c:v>
                </c:pt>
                <c:pt idx="1103">
                  <c:v>11.03</c:v>
                </c:pt>
                <c:pt idx="1104">
                  <c:v>11.040000000000001</c:v>
                </c:pt>
                <c:pt idx="1105">
                  <c:v>11.05</c:v>
                </c:pt>
                <c:pt idx="1106">
                  <c:v>11.06</c:v>
                </c:pt>
                <c:pt idx="1107">
                  <c:v>11.07</c:v>
                </c:pt>
                <c:pt idx="1108">
                  <c:v>11.08</c:v>
                </c:pt>
                <c:pt idx="1109">
                  <c:v>11.09</c:v>
                </c:pt>
                <c:pt idx="1110">
                  <c:v>11.1</c:v>
                </c:pt>
                <c:pt idx="1111">
                  <c:v>11.11</c:v>
                </c:pt>
                <c:pt idx="1112">
                  <c:v>11.120000000000001</c:v>
                </c:pt>
                <c:pt idx="1113">
                  <c:v>11.13</c:v>
                </c:pt>
                <c:pt idx="1114">
                  <c:v>11.14</c:v>
                </c:pt>
                <c:pt idx="1115">
                  <c:v>11.15</c:v>
                </c:pt>
                <c:pt idx="1116">
                  <c:v>11.16</c:v>
                </c:pt>
                <c:pt idx="1117">
                  <c:v>11.17</c:v>
                </c:pt>
                <c:pt idx="1118">
                  <c:v>11.18</c:v>
                </c:pt>
                <c:pt idx="1119">
                  <c:v>11.19</c:v>
                </c:pt>
                <c:pt idx="1120">
                  <c:v>11.200000000000001</c:v>
                </c:pt>
                <c:pt idx="1121">
                  <c:v>11.21</c:v>
                </c:pt>
                <c:pt idx="1122">
                  <c:v>11.22</c:v>
                </c:pt>
                <c:pt idx="1123">
                  <c:v>11.23</c:v>
                </c:pt>
                <c:pt idx="1124">
                  <c:v>11.24</c:v>
                </c:pt>
                <c:pt idx="1125">
                  <c:v>11.25</c:v>
                </c:pt>
                <c:pt idx="1126">
                  <c:v>11.26</c:v>
                </c:pt>
                <c:pt idx="1127">
                  <c:v>11.27</c:v>
                </c:pt>
                <c:pt idx="1128">
                  <c:v>11.28</c:v>
                </c:pt>
                <c:pt idx="1129">
                  <c:v>11.290000000000001</c:v>
                </c:pt>
                <c:pt idx="1130">
                  <c:v>11.3</c:v>
                </c:pt>
                <c:pt idx="1131">
                  <c:v>11.31</c:v>
                </c:pt>
                <c:pt idx="1132">
                  <c:v>11.32</c:v>
                </c:pt>
                <c:pt idx="1133">
                  <c:v>11.33</c:v>
                </c:pt>
                <c:pt idx="1134">
                  <c:v>11.34</c:v>
                </c:pt>
                <c:pt idx="1135">
                  <c:v>11.35</c:v>
                </c:pt>
                <c:pt idx="1136">
                  <c:v>11.36</c:v>
                </c:pt>
                <c:pt idx="1137">
                  <c:v>11.370000000000001</c:v>
                </c:pt>
                <c:pt idx="1138">
                  <c:v>11.38</c:v>
                </c:pt>
                <c:pt idx="1139">
                  <c:v>11.39</c:v>
                </c:pt>
                <c:pt idx="1140">
                  <c:v>11.4</c:v>
                </c:pt>
                <c:pt idx="1141">
                  <c:v>11.41</c:v>
                </c:pt>
                <c:pt idx="1142">
                  <c:v>11.42</c:v>
                </c:pt>
                <c:pt idx="1143">
                  <c:v>11.43</c:v>
                </c:pt>
                <c:pt idx="1144">
                  <c:v>11.44</c:v>
                </c:pt>
                <c:pt idx="1145">
                  <c:v>11.450000000000001</c:v>
                </c:pt>
                <c:pt idx="1146">
                  <c:v>11.46</c:v>
                </c:pt>
                <c:pt idx="1147">
                  <c:v>11.47</c:v>
                </c:pt>
                <c:pt idx="1148">
                  <c:v>11.48</c:v>
                </c:pt>
                <c:pt idx="1149">
                  <c:v>11.49</c:v>
                </c:pt>
                <c:pt idx="1150">
                  <c:v>11.5</c:v>
                </c:pt>
                <c:pt idx="1151">
                  <c:v>11.51</c:v>
                </c:pt>
                <c:pt idx="1152">
                  <c:v>11.52</c:v>
                </c:pt>
                <c:pt idx="1153">
                  <c:v>11.53</c:v>
                </c:pt>
                <c:pt idx="1154">
                  <c:v>11.540000000000001</c:v>
                </c:pt>
                <c:pt idx="1155">
                  <c:v>11.55</c:v>
                </c:pt>
                <c:pt idx="1156">
                  <c:v>11.56</c:v>
                </c:pt>
                <c:pt idx="1157">
                  <c:v>11.57</c:v>
                </c:pt>
                <c:pt idx="1158">
                  <c:v>11.58</c:v>
                </c:pt>
                <c:pt idx="1159">
                  <c:v>11.59</c:v>
                </c:pt>
                <c:pt idx="1160">
                  <c:v>11.6</c:v>
                </c:pt>
                <c:pt idx="1161">
                  <c:v>11.61</c:v>
                </c:pt>
                <c:pt idx="1162">
                  <c:v>11.620000000000001</c:v>
                </c:pt>
                <c:pt idx="1163">
                  <c:v>11.63</c:v>
                </c:pt>
                <c:pt idx="1164">
                  <c:v>11.64</c:v>
                </c:pt>
                <c:pt idx="1165">
                  <c:v>11.65</c:v>
                </c:pt>
                <c:pt idx="1166">
                  <c:v>11.66</c:v>
                </c:pt>
                <c:pt idx="1167">
                  <c:v>11.67</c:v>
                </c:pt>
                <c:pt idx="1168">
                  <c:v>11.68</c:v>
                </c:pt>
                <c:pt idx="1169">
                  <c:v>11.69</c:v>
                </c:pt>
                <c:pt idx="1170">
                  <c:v>11.700000000000001</c:v>
                </c:pt>
                <c:pt idx="1171">
                  <c:v>11.71</c:v>
                </c:pt>
                <c:pt idx="1172">
                  <c:v>11.72</c:v>
                </c:pt>
                <c:pt idx="1173">
                  <c:v>11.73</c:v>
                </c:pt>
                <c:pt idx="1174">
                  <c:v>11.74</c:v>
                </c:pt>
                <c:pt idx="1175">
                  <c:v>11.75</c:v>
                </c:pt>
                <c:pt idx="1176">
                  <c:v>11.76</c:v>
                </c:pt>
                <c:pt idx="1177">
                  <c:v>11.77</c:v>
                </c:pt>
                <c:pt idx="1178">
                  <c:v>11.78</c:v>
                </c:pt>
                <c:pt idx="1179">
                  <c:v>11.790000000000001</c:v>
                </c:pt>
                <c:pt idx="1180">
                  <c:v>11.8</c:v>
                </c:pt>
                <c:pt idx="1181">
                  <c:v>11.81</c:v>
                </c:pt>
                <c:pt idx="1182">
                  <c:v>11.82</c:v>
                </c:pt>
                <c:pt idx="1183">
                  <c:v>11.83</c:v>
                </c:pt>
                <c:pt idx="1184">
                  <c:v>11.84</c:v>
                </c:pt>
                <c:pt idx="1185">
                  <c:v>11.85</c:v>
                </c:pt>
                <c:pt idx="1186">
                  <c:v>11.86</c:v>
                </c:pt>
                <c:pt idx="1187">
                  <c:v>11.870000000000001</c:v>
                </c:pt>
                <c:pt idx="1188">
                  <c:v>11.88</c:v>
                </c:pt>
                <c:pt idx="1189">
                  <c:v>11.89</c:v>
                </c:pt>
                <c:pt idx="1190">
                  <c:v>11.9</c:v>
                </c:pt>
                <c:pt idx="1191">
                  <c:v>11.91</c:v>
                </c:pt>
                <c:pt idx="1192">
                  <c:v>11.92</c:v>
                </c:pt>
                <c:pt idx="1193">
                  <c:v>11.93</c:v>
                </c:pt>
                <c:pt idx="1194">
                  <c:v>11.94</c:v>
                </c:pt>
                <c:pt idx="1195">
                  <c:v>11.950000000000001</c:v>
                </c:pt>
                <c:pt idx="1196">
                  <c:v>11.96</c:v>
                </c:pt>
                <c:pt idx="1197">
                  <c:v>11.97</c:v>
                </c:pt>
                <c:pt idx="1198">
                  <c:v>11.98</c:v>
                </c:pt>
                <c:pt idx="1199">
                  <c:v>11.99</c:v>
                </c:pt>
                <c:pt idx="1200">
                  <c:v>12</c:v>
                </c:pt>
                <c:pt idx="1201">
                  <c:v>12.01</c:v>
                </c:pt>
                <c:pt idx="1202">
                  <c:v>12.02</c:v>
                </c:pt>
                <c:pt idx="1203">
                  <c:v>12.030000000000001</c:v>
                </c:pt>
                <c:pt idx="1204">
                  <c:v>12.040000000000001</c:v>
                </c:pt>
                <c:pt idx="1205">
                  <c:v>12.05</c:v>
                </c:pt>
                <c:pt idx="1206">
                  <c:v>12.06</c:v>
                </c:pt>
                <c:pt idx="1207">
                  <c:v>12.07</c:v>
                </c:pt>
                <c:pt idx="1208">
                  <c:v>12.08</c:v>
                </c:pt>
                <c:pt idx="1209">
                  <c:v>12.09</c:v>
                </c:pt>
                <c:pt idx="1210">
                  <c:v>12.1</c:v>
                </c:pt>
                <c:pt idx="1211">
                  <c:v>12.11</c:v>
                </c:pt>
                <c:pt idx="1212">
                  <c:v>12.120000000000001</c:v>
                </c:pt>
                <c:pt idx="1213">
                  <c:v>12.13</c:v>
                </c:pt>
                <c:pt idx="1214">
                  <c:v>12.14</c:v>
                </c:pt>
                <c:pt idx="1215">
                  <c:v>12.15</c:v>
                </c:pt>
                <c:pt idx="1216">
                  <c:v>12.16</c:v>
                </c:pt>
                <c:pt idx="1217">
                  <c:v>12.17</c:v>
                </c:pt>
                <c:pt idx="1218">
                  <c:v>12.18</c:v>
                </c:pt>
                <c:pt idx="1219">
                  <c:v>12.19</c:v>
                </c:pt>
                <c:pt idx="1220">
                  <c:v>12.200000000000001</c:v>
                </c:pt>
                <c:pt idx="1221">
                  <c:v>12.21</c:v>
                </c:pt>
                <c:pt idx="1222">
                  <c:v>12.22</c:v>
                </c:pt>
                <c:pt idx="1223">
                  <c:v>12.23</c:v>
                </c:pt>
                <c:pt idx="1224">
                  <c:v>12.24</c:v>
                </c:pt>
                <c:pt idx="1225">
                  <c:v>12.25</c:v>
                </c:pt>
                <c:pt idx="1226">
                  <c:v>12.26</c:v>
                </c:pt>
                <c:pt idx="1227">
                  <c:v>12.27</c:v>
                </c:pt>
                <c:pt idx="1228">
                  <c:v>12.280000000000001</c:v>
                </c:pt>
                <c:pt idx="1229">
                  <c:v>12.290000000000001</c:v>
                </c:pt>
                <c:pt idx="1230">
                  <c:v>12.3</c:v>
                </c:pt>
                <c:pt idx="1231">
                  <c:v>12.31</c:v>
                </c:pt>
                <c:pt idx="1232">
                  <c:v>12.32</c:v>
                </c:pt>
                <c:pt idx="1233">
                  <c:v>12.33</c:v>
                </c:pt>
                <c:pt idx="1234">
                  <c:v>12.34</c:v>
                </c:pt>
                <c:pt idx="1235">
                  <c:v>12.35</c:v>
                </c:pt>
                <c:pt idx="1236">
                  <c:v>12.36</c:v>
                </c:pt>
                <c:pt idx="1237">
                  <c:v>12.370000000000001</c:v>
                </c:pt>
                <c:pt idx="1238">
                  <c:v>12.38</c:v>
                </c:pt>
                <c:pt idx="1239">
                  <c:v>12.39</c:v>
                </c:pt>
                <c:pt idx="1240">
                  <c:v>12.4</c:v>
                </c:pt>
                <c:pt idx="1241">
                  <c:v>12.41</c:v>
                </c:pt>
                <c:pt idx="1242">
                  <c:v>12.42</c:v>
                </c:pt>
                <c:pt idx="1243">
                  <c:v>12.43</c:v>
                </c:pt>
                <c:pt idx="1244">
                  <c:v>12.44</c:v>
                </c:pt>
                <c:pt idx="1245">
                  <c:v>12.450000000000001</c:v>
                </c:pt>
                <c:pt idx="1246">
                  <c:v>12.46</c:v>
                </c:pt>
                <c:pt idx="1247">
                  <c:v>12.47</c:v>
                </c:pt>
                <c:pt idx="1248">
                  <c:v>12.48</c:v>
                </c:pt>
                <c:pt idx="1249">
                  <c:v>12.49</c:v>
                </c:pt>
                <c:pt idx="1250">
                  <c:v>12.5</c:v>
                </c:pt>
                <c:pt idx="1251">
                  <c:v>12.51</c:v>
                </c:pt>
                <c:pt idx="1252">
                  <c:v>12.52</c:v>
                </c:pt>
                <c:pt idx="1253">
                  <c:v>12.530000000000001</c:v>
                </c:pt>
                <c:pt idx="1254">
                  <c:v>12.540000000000001</c:v>
                </c:pt>
                <c:pt idx="1255">
                  <c:v>12.55</c:v>
                </c:pt>
                <c:pt idx="1256">
                  <c:v>12.56</c:v>
                </c:pt>
                <c:pt idx="1257">
                  <c:v>12.57</c:v>
                </c:pt>
                <c:pt idx="1258">
                  <c:v>12.58</c:v>
                </c:pt>
                <c:pt idx="1259">
                  <c:v>12.59</c:v>
                </c:pt>
                <c:pt idx="1260">
                  <c:v>12.6</c:v>
                </c:pt>
                <c:pt idx="1261">
                  <c:v>12.61</c:v>
                </c:pt>
                <c:pt idx="1262">
                  <c:v>12.620000000000001</c:v>
                </c:pt>
                <c:pt idx="1263">
                  <c:v>12.63</c:v>
                </c:pt>
                <c:pt idx="1264">
                  <c:v>12.64</c:v>
                </c:pt>
                <c:pt idx="1265">
                  <c:v>12.65</c:v>
                </c:pt>
                <c:pt idx="1266">
                  <c:v>12.66</c:v>
                </c:pt>
                <c:pt idx="1267">
                  <c:v>12.67</c:v>
                </c:pt>
                <c:pt idx="1268">
                  <c:v>12.68</c:v>
                </c:pt>
                <c:pt idx="1269">
                  <c:v>12.69</c:v>
                </c:pt>
                <c:pt idx="1270">
                  <c:v>12.700000000000001</c:v>
                </c:pt>
                <c:pt idx="1271">
                  <c:v>12.71</c:v>
                </c:pt>
                <c:pt idx="1272">
                  <c:v>12.72</c:v>
                </c:pt>
                <c:pt idx="1273">
                  <c:v>12.73</c:v>
                </c:pt>
                <c:pt idx="1274">
                  <c:v>12.74</c:v>
                </c:pt>
                <c:pt idx="1275">
                  <c:v>12.75</c:v>
                </c:pt>
                <c:pt idx="1276">
                  <c:v>12.76</c:v>
                </c:pt>
                <c:pt idx="1277">
                  <c:v>12.77</c:v>
                </c:pt>
                <c:pt idx="1278">
                  <c:v>12.780000000000001</c:v>
                </c:pt>
                <c:pt idx="1279">
                  <c:v>12.790000000000001</c:v>
                </c:pt>
                <c:pt idx="1280">
                  <c:v>12.8</c:v>
                </c:pt>
                <c:pt idx="1281">
                  <c:v>12.81</c:v>
                </c:pt>
                <c:pt idx="1282">
                  <c:v>12.82</c:v>
                </c:pt>
                <c:pt idx="1283">
                  <c:v>12.83</c:v>
                </c:pt>
                <c:pt idx="1284">
                  <c:v>12.84</c:v>
                </c:pt>
                <c:pt idx="1285">
                  <c:v>12.85</c:v>
                </c:pt>
                <c:pt idx="1286">
                  <c:v>12.86</c:v>
                </c:pt>
                <c:pt idx="1287">
                  <c:v>12.870000000000001</c:v>
                </c:pt>
                <c:pt idx="1288">
                  <c:v>12.88</c:v>
                </c:pt>
                <c:pt idx="1289">
                  <c:v>12.89</c:v>
                </c:pt>
                <c:pt idx="1290">
                  <c:v>12.9</c:v>
                </c:pt>
                <c:pt idx="1291">
                  <c:v>12.91</c:v>
                </c:pt>
                <c:pt idx="1292">
                  <c:v>12.92</c:v>
                </c:pt>
                <c:pt idx="1293">
                  <c:v>12.93</c:v>
                </c:pt>
                <c:pt idx="1294">
                  <c:v>12.94</c:v>
                </c:pt>
                <c:pt idx="1295">
                  <c:v>12.950000000000001</c:v>
                </c:pt>
                <c:pt idx="1296">
                  <c:v>12.96</c:v>
                </c:pt>
                <c:pt idx="1297">
                  <c:v>12.97</c:v>
                </c:pt>
                <c:pt idx="1298">
                  <c:v>12.98</c:v>
                </c:pt>
                <c:pt idx="1299">
                  <c:v>12.99</c:v>
                </c:pt>
                <c:pt idx="1300">
                  <c:v>13</c:v>
                </c:pt>
                <c:pt idx="1301">
                  <c:v>13.01</c:v>
                </c:pt>
                <c:pt idx="1302">
                  <c:v>13.02</c:v>
                </c:pt>
                <c:pt idx="1303">
                  <c:v>13.030000000000001</c:v>
                </c:pt>
                <c:pt idx="1304">
                  <c:v>13.040000000000001</c:v>
                </c:pt>
                <c:pt idx="1305">
                  <c:v>13.05</c:v>
                </c:pt>
                <c:pt idx="1306">
                  <c:v>13.06</c:v>
                </c:pt>
                <c:pt idx="1307">
                  <c:v>13.07</c:v>
                </c:pt>
                <c:pt idx="1308">
                  <c:v>13.08</c:v>
                </c:pt>
                <c:pt idx="1309">
                  <c:v>13.09</c:v>
                </c:pt>
                <c:pt idx="1310">
                  <c:v>13.1</c:v>
                </c:pt>
                <c:pt idx="1311">
                  <c:v>13.11</c:v>
                </c:pt>
                <c:pt idx="1312">
                  <c:v>13.120000000000001</c:v>
                </c:pt>
                <c:pt idx="1313">
                  <c:v>13.13</c:v>
                </c:pt>
                <c:pt idx="1314">
                  <c:v>13.14</c:v>
                </c:pt>
                <c:pt idx="1315">
                  <c:v>13.15</c:v>
                </c:pt>
                <c:pt idx="1316">
                  <c:v>13.16</c:v>
                </c:pt>
                <c:pt idx="1317">
                  <c:v>13.17</c:v>
                </c:pt>
                <c:pt idx="1318">
                  <c:v>13.18</c:v>
                </c:pt>
                <c:pt idx="1319">
                  <c:v>13.19</c:v>
                </c:pt>
                <c:pt idx="1320">
                  <c:v>13.200000000000001</c:v>
                </c:pt>
                <c:pt idx="1321">
                  <c:v>13.21</c:v>
                </c:pt>
                <c:pt idx="1322">
                  <c:v>13.22</c:v>
                </c:pt>
                <c:pt idx="1323">
                  <c:v>13.23</c:v>
                </c:pt>
                <c:pt idx="1324">
                  <c:v>13.24</c:v>
                </c:pt>
                <c:pt idx="1325">
                  <c:v>13.25</c:v>
                </c:pt>
                <c:pt idx="1326">
                  <c:v>13.26</c:v>
                </c:pt>
                <c:pt idx="1327">
                  <c:v>13.27</c:v>
                </c:pt>
                <c:pt idx="1328">
                  <c:v>13.280000000000001</c:v>
                </c:pt>
                <c:pt idx="1329">
                  <c:v>13.290000000000001</c:v>
                </c:pt>
                <c:pt idx="1330">
                  <c:v>13.3</c:v>
                </c:pt>
                <c:pt idx="1331">
                  <c:v>13.31</c:v>
                </c:pt>
                <c:pt idx="1332">
                  <c:v>13.32</c:v>
                </c:pt>
                <c:pt idx="1333">
                  <c:v>13.33</c:v>
                </c:pt>
                <c:pt idx="1334">
                  <c:v>13.34</c:v>
                </c:pt>
                <c:pt idx="1335">
                  <c:v>13.35</c:v>
                </c:pt>
                <c:pt idx="1336">
                  <c:v>13.36</c:v>
                </c:pt>
                <c:pt idx="1337">
                  <c:v>13.370000000000001</c:v>
                </c:pt>
                <c:pt idx="1338">
                  <c:v>13.38</c:v>
                </c:pt>
                <c:pt idx="1339">
                  <c:v>13.39</c:v>
                </c:pt>
                <c:pt idx="1340">
                  <c:v>13.4</c:v>
                </c:pt>
                <c:pt idx="1341">
                  <c:v>13.41</c:v>
                </c:pt>
                <c:pt idx="1342">
                  <c:v>13.42</c:v>
                </c:pt>
                <c:pt idx="1343">
                  <c:v>13.43</c:v>
                </c:pt>
                <c:pt idx="1344">
                  <c:v>13.44</c:v>
                </c:pt>
                <c:pt idx="1345">
                  <c:v>13.450000000000001</c:v>
                </c:pt>
                <c:pt idx="1346">
                  <c:v>13.46</c:v>
                </c:pt>
                <c:pt idx="1347">
                  <c:v>13.47</c:v>
                </c:pt>
                <c:pt idx="1348">
                  <c:v>13.48</c:v>
                </c:pt>
                <c:pt idx="1349">
                  <c:v>13.49</c:v>
                </c:pt>
                <c:pt idx="1350">
                  <c:v>13.5</c:v>
                </c:pt>
                <c:pt idx="1351">
                  <c:v>13.51</c:v>
                </c:pt>
                <c:pt idx="1352">
                  <c:v>13.52</c:v>
                </c:pt>
                <c:pt idx="1353">
                  <c:v>13.530000000000001</c:v>
                </c:pt>
                <c:pt idx="1354">
                  <c:v>13.540000000000001</c:v>
                </c:pt>
                <c:pt idx="1355">
                  <c:v>13.55</c:v>
                </c:pt>
                <c:pt idx="1356">
                  <c:v>13.56</c:v>
                </c:pt>
                <c:pt idx="1357">
                  <c:v>13.57</c:v>
                </c:pt>
                <c:pt idx="1358">
                  <c:v>13.58</c:v>
                </c:pt>
                <c:pt idx="1359">
                  <c:v>13.59</c:v>
                </c:pt>
                <c:pt idx="1360">
                  <c:v>13.6</c:v>
                </c:pt>
                <c:pt idx="1361">
                  <c:v>13.61</c:v>
                </c:pt>
                <c:pt idx="1362">
                  <c:v>13.620000000000001</c:v>
                </c:pt>
                <c:pt idx="1363">
                  <c:v>13.63</c:v>
                </c:pt>
                <c:pt idx="1364">
                  <c:v>13.64</c:v>
                </c:pt>
                <c:pt idx="1365">
                  <c:v>13.65</c:v>
                </c:pt>
                <c:pt idx="1366">
                  <c:v>13.66</c:v>
                </c:pt>
                <c:pt idx="1367">
                  <c:v>13.67</c:v>
                </c:pt>
                <c:pt idx="1368">
                  <c:v>13.68</c:v>
                </c:pt>
                <c:pt idx="1369">
                  <c:v>13.69</c:v>
                </c:pt>
                <c:pt idx="1370">
                  <c:v>13.700000000000001</c:v>
                </c:pt>
                <c:pt idx="1371">
                  <c:v>13.71</c:v>
                </c:pt>
                <c:pt idx="1372">
                  <c:v>13.72</c:v>
                </c:pt>
                <c:pt idx="1373">
                  <c:v>13.73</c:v>
                </c:pt>
                <c:pt idx="1374">
                  <c:v>13.74</c:v>
                </c:pt>
                <c:pt idx="1375">
                  <c:v>13.75</c:v>
                </c:pt>
                <c:pt idx="1376">
                  <c:v>13.76</c:v>
                </c:pt>
                <c:pt idx="1377">
                  <c:v>13.77</c:v>
                </c:pt>
                <c:pt idx="1378">
                  <c:v>13.780000000000001</c:v>
                </c:pt>
                <c:pt idx="1379">
                  <c:v>13.790000000000001</c:v>
                </c:pt>
                <c:pt idx="1380">
                  <c:v>13.8</c:v>
                </c:pt>
                <c:pt idx="1381">
                  <c:v>13.81</c:v>
                </c:pt>
                <c:pt idx="1382">
                  <c:v>13.82</c:v>
                </c:pt>
                <c:pt idx="1383">
                  <c:v>13.83</c:v>
                </c:pt>
                <c:pt idx="1384">
                  <c:v>13.84</c:v>
                </c:pt>
                <c:pt idx="1385">
                  <c:v>13.85</c:v>
                </c:pt>
                <c:pt idx="1386">
                  <c:v>13.86</c:v>
                </c:pt>
                <c:pt idx="1387">
                  <c:v>13.870000000000001</c:v>
                </c:pt>
                <c:pt idx="1388">
                  <c:v>13.88</c:v>
                </c:pt>
                <c:pt idx="1389">
                  <c:v>13.89</c:v>
                </c:pt>
                <c:pt idx="1390">
                  <c:v>13.9</c:v>
                </c:pt>
                <c:pt idx="1391">
                  <c:v>13.91</c:v>
                </c:pt>
                <c:pt idx="1392">
                  <c:v>13.92</c:v>
                </c:pt>
                <c:pt idx="1393">
                  <c:v>13.93</c:v>
                </c:pt>
                <c:pt idx="1394">
                  <c:v>13.94</c:v>
                </c:pt>
                <c:pt idx="1395">
                  <c:v>13.950000000000001</c:v>
                </c:pt>
                <c:pt idx="1396">
                  <c:v>13.96</c:v>
                </c:pt>
                <c:pt idx="1397">
                  <c:v>13.97</c:v>
                </c:pt>
                <c:pt idx="1398">
                  <c:v>13.98</c:v>
                </c:pt>
                <c:pt idx="1399">
                  <c:v>13.99</c:v>
                </c:pt>
                <c:pt idx="1400">
                  <c:v>14</c:v>
                </c:pt>
                <c:pt idx="1401">
                  <c:v>14.01</c:v>
                </c:pt>
                <c:pt idx="1402">
                  <c:v>14.02</c:v>
                </c:pt>
                <c:pt idx="1403">
                  <c:v>14.030000000000001</c:v>
                </c:pt>
                <c:pt idx="1404">
                  <c:v>14.040000000000001</c:v>
                </c:pt>
                <c:pt idx="1405">
                  <c:v>14.05</c:v>
                </c:pt>
                <c:pt idx="1406">
                  <c:v>14.06</c:v>
                </c:pt>
                <c:pt idx="1407">
                  <c:v>14.07</c:v>
                </c:pt>
                <c:pt idx="1408">
                  <c:v>14.08</c:v>
                </c:pt>
                <c:pt idx="1409">
                  <c:v>14.09</c:v>
                </c:pt>
                <c:pt idx="1410">
                  <c:v>14.1</c:v>
                </c:pt>
                <c:pt idx="1411">
                  <c:v>14.11</c:v>
                </c:pt>
                <c:pt idx="1412">
                  <c:v>14.120000000000001</c:v>
                </c:pt>
                <c:pt idx="1413">
                  <c:v>14.13</c:v>
                </c:pt>
                <c:pt idx="1414">
                  <c:v>14.14</c:v>
                </c:pt>
                <c:pt idx="1415">
                  <c:v>14.15</c:v>
                </c:pt>
                <c:pt idx="1416">
                  <c:v>14.16</c:v>
                </c:pt>
                <c:pt idx="1417">
                  <c:v>14.17</c:v>
                </c:pt>
                <c:pt idx="1418">
                  <c:v>14.18</c:v>
                </c:pt>
                <c:pt idx="1419">
                  <c:v>14.19</c:v>
                </c:pt>
                <c:pt idx="1420">
                  <c:v>14.200000000000001</c:v>
                </c:pt>
                <c:pt idx="1421">
                  <c:v>14.21</c:v>
                </c:pt>
                <c:pt idx="1422">
                  <c:v>14.22</c:v>
                </c:pt>
                <c:pt idx="1423">
                  <c:v>14.23</c:v>
                </c:pt>
                <c:pt idx="1424">
                  <c:v>14.24</c:v>
                </c:pt>
                <c:pt idx="1425">
                  <c:v>14.25</c:v>
                </c:pt>
                <c:pt idx="1426">
                  <c:v>14.26</c:v>
                </c:pt>
                <c:pt idx="1427">
                  <c:v>14.27</c:v>
                </c:pt>
                <c:pt idx="1428">
                  <c:v>14.280000000000001</c:v>
                </c:pt>
                <c:pt idx="1429">
                  <c:v>14.290000000000001</c:v>
                </c:pt>
                <c:pt idx="1430">
                  <c:v>14.3</c:v>
                </c:pt>
                <c:pt idx="1431">
                  <c:v>14.31</c:v>
                </c:pt>
                <c:pt idx="1432">
                  <c:v>14.32</c:v>
                </c:pt>
                <c:pt idx="1433">
                  <c:v>14.33</c:v>
                </c:pt>
                <c:pt idx="1434">
                  <c:v>14.34</c:v>
                </c:pt>
                <c:pt idx="1435">
                  <c:v>14.35</c:v>
                </c:pt>
                <c:pt idx="1436">
                  <c:v>14.36</c:v>
                </c:pt>
                <c:pt idx="1437">
                  <c:v>14.370000000000001</c:v>
                </c:pt>
                <c:pt idx="1438">
                  <c:v>14.38</c:v>
                </c:pt>
                <c:pt idx="1439">
                  <c:v>14.39</c:v>
                </c:pt>
                <c:pt idx="1440">
                  <c:v>14.4</c:v>
                </c:pt>
                <c:pt idx="1441">
                  <c:v>14.41</c:v>
                </c:pt>
                <c:pt idx="1442">
                  <c:v>14.42</c:v>
                </c:pt>
                <c:pt idx="1443">
                  <c:v>14.43</c:v>
                </c:pt>
                <c:pt idx="1444">
                  <c:v>14.44</c:v>
                </c:pt>
                <c:pt idx="1445">
                  <c:v>14.450000000000001</c:v>
                </c:pt>
                <c:pt idx="1446">
                  <c:v>14.46</c:v>
                </c:pt>
                <c:pt idx="1447">
                  <c:v>14.47</c:v>
                </c:pt>
                <c:pt idx="1448">
                  <c:v>14.48</c:v>
                </c:pt>
                <c:pt idx="1449">
                  <c:v>14.49</c:v>
                </c:pt>
                <c:pt idx="1450">
                  <c:v>14.5</c:v>
                </c:pt>
                <c:pt idx="1451">
                  <c:v>14.51</c:v>
                </c:pt>
                <c:pt idx="1452">
                  <c:v>14.52</c:v>
                </c:pt>
                <c:pt idx="1453">
                  <c:v>14.530000000000001</c:v>
                </c:pt>
                <c:pt idx="1454">
                  <c:v>14.540000000000001</c:v>
                </c:pt>
                <c:pt idx="1455">
                  <c:v>14.55</c:v>
                </c:pt>
                <c:pt idx="1456">
                  <c:v>14.56</c:v>
                </c:pt>
                <c:pt idx="1457">
                  <c:v>14.57</c:v>
                </c:pt>
                <c:pt idx="1458">
                  <c:v>14.58</c:v>
                </c:pt>
                <c:pt idx="1459">
                  <c:v>14.59</c:v>
                </c:pt>
                <c:pt idx="1460">
                  <c:v>14.6</c:v>
                </c:pt>
                <c:pt idx="1461">
                  <c:v>14.61</c:v>
                </c:pt>
                <c:pt idx="1462">
                  <c:v>14.620000000000001</c:v>
                </c:pt>
                <c:pt idx="1463">
                  <c:v>14.63</c:v>
                </c:pt>
                <c:pt idx="1464">
                  <c:v>14.64</c:v>
                </c:pt>
                <c:pt idx="1465">
                  <c:v>14.65</c:v>
                </c:pt>
                <c:pt idx="1466">
                  <c:v>14.66</c:v>
                </c:pt>
                <c:pt idx="1467">
                  <c:v>14.67</c:v>
                </c:pt>
                <c:pt idx="1468">
                  <c:v>14.68</c:v>
                </c:pt>
                <c:pt idx="1469">
                  <c:v>14.69</c:v>
                </c:pt>
                <c:pt idx="1470">
                  <c:v>14.700000000000001</c:v>
                </c:pt>
                <c:pt idx="1471">
                  <c:v>14.71</c:v>
                </c:pt>
                <c:pt idx="1472">
                  <c:v>14.72</c:v>
                </c:pt>
                <c:pt idx="1473">
                  <c:v>14.73</c:v>
                </c:pt>
                <c:pt idx="1474">
                  <c:v>14.74</c:v>
                </c:pt>
                <c:pt idx="1475">
                  <c:v>14.75</c:v>
                </c:pt>
                <c:pt idx="1476">
                  <c:v>14.76</c:v>
                </c:pt>
                <c:pt idx="1477">
                  <c:v>14.77</c:v>
                </c:pt>
                <c:pt idx="1478">
                  <c:v>14.780000000000001</c:v>
                </c:pt>
                <c:pt idx="1479">
                  <c:v>14.790000000000001</c:v>
                </c:pt>
                <c:pt idx="1480">
                  <c:v>14.8</c:v>
                </c:pt>
                <c:pt idx="1481">
                  <c:v>14.81</c:v>
                </c:pt>
                <c:pt idx="1482">
                  <c:v>14.82</c:v>
                </c:pt>
                <c:pt idx="1483">
                  <c:v>14.83</c:v>
                </c:pt>
                <c:pt idx="1484">
                  <c:v>14.84</c:v>
                </c:pt>
                <c:pt idx="1485">
                  <c:v>14.85</c:v>
                </c:pt>
                <c:pt idx="1486">
                  <c:v>14.86</c:v>
                </c:pt>
                <c:pt idx="1487">
                  <c:v>14.870000000000001</c:v>
                </c:pt>
                <c:pt idx="1488">
                  <c:v>14.88</c:v>
                </c:pt>
                <c:pt idx="1489">
                  <c:v>14.89</c:v>
                </c:pt>
                <c:pt idx="1490">
                  <c:v>14.9</c:v>
                </c:pt>
                <c:pt idx="1491">
                  <c:v>14.91</c:v>
                </c:pt>
                <c:pt idx="1492">
                  <c:v>14.92</c:v>
                </c:pt>
                <c:pt idx="1493">
                  <c:v>14.93</c:v>
                </c:pt>
                <c:pt idx="1494">
                  <c:v>14.94</c:v>
                </c:pt>
                <c:pt idx="1495">
                  <c:v>14.950000000000001</c:v>
                </c:pt>
                <c:pt idx="1496">
                  <c:v>14.96</c:v>
                </c:pt>
                <c:pt idx="1497">
                  <c:v>14.97</c:v>
                </c:pt>
                <c:pt idx="1498">
                  <c:v>14.98</c:v>
                </c:pt>
                <c:pt idx="1499">
                  <c:v>14.99</c:v>
                </c:pt>
                <c:pt idx="1500">
                  <c:v>15</c:v>
                </c:pt>
                <c:pt idx="1501">
                  <c:v>15.01</c:v>
                </c:pt>
                <c:pt idx="1502">
                  <c:v>15.02</c:v>
                </c:pt>
                <c:pt idx="1503">
                  <c:v>15.030000000000001</c:v>
                </c:pt>
                <c:pt idx="1504">
                  <c:v>15.040000000000001</c:v>
                </c:pt>
                <c:pt idx="1505">
                  <c:v>15.05</c:v>
                </c:pt>
                <c:pt idx="1506">
                  <c:v>15.06</c:v>
                </c:pt>
                <c:pt idx="1507">
                  <c:v>15.07</c:v>
                </c:pt>
                <c:pt idx="1508">
                  <c:v>15.08</c:v>
                </c:pt>
                <c:pt idx="1509">
                  <c:v>15.09</c:v>
                </c:pt>
                <c:pt idx="1510">
                  <c:v>15.1</c:v>
                </c:pt>
                <c:pt idx="1511">
                  <c:v>15.11</c:v>
                </c:pt>
                <c:pt idx="1512">
                  <c:v>15.120000000000001</c:v>
                </c:pt>
                <c:pt idx="1513">
                  <c:v>15.13</c:v>
                </c:pt>
                <c:pt idx="1514">
                  <c:v>15.14</c:v>
                </c:pt>
                <c:pt idx="1515">
                  <c:v>15.15</c:v>
                </c:pt>
                <c:pt idx="1516">
                  <c:v>15.16</c:v>
                </c:pt>
                <c:pt idx="1517">
                  <c:v>15.17</c:v>
                </c:pt>
                <c:pt idx="1518">
                  <c:v>15.18</c:v>
                </c:pt>
                <c:pt idx="1519">
                  <c:v>15.19</c:v>
                </c:pt>
                <c:pt idx="1520">
                  <c:v>15.200000000000001</c:v>
                </c:pt>
                <c:pt idx="1521">
                  <c:v>15.21</c:v>
                </c:pt>
                <c:pt idx="1522">
                  <c:v>15.22</c:v>
                </c:pt>
                <c:pt idx="1523">
                  <c:v>15.23</c:v>
                </c:pt>
                <c:pt idx="1524">
                  <c:v>15.24</c:v>
                </c:pt>
                <c:pt idx="1525">
                  <c:v>15.25</c:v>
                </c:pt>
                <c:pt idx="1526">
                  <c:v>15.26</c:v>
                </c:pt>
                <c:pt idx="1527">
                  <c:v>15.27</c:v>
                </c:pt>
                <c:pt idx="1528">
                  <c:v>15.280000000000001</c:v>
                </c:pt>
                <c:pt idx="1529">
                  <c:v>15.290000000000001</c:v>
                </c:pt>
                <c:pt idx="1530">
                  <c:v>15.3</c:v>
                </c:pt>
                <c:pt idx="1531">
                  <c:v>15.31</c:v>
                </c:pt>
                <c:pt idx="1532">
                  <c:v>15.32</c:v>
                </c:pt>
                <c:pt idx="1533">
                  <c:v>15.33</c:v>
                </c:pt>
                <c:pt idx="1534">
                  <c:v>15.34</c:v>
                </c:pt>
                <c:pt idx="1535">
                  <c:v>15.35</c:v>
                </c:pt>
                <c:pt idx="1536">
                  <c:v>15.36</c:v>
                </c:pt>
                <c:pt idx="1537">
                  <c:v>15.370000000000001</c:v>
                </c:pt>
                <c:pt idx="1538">
                  <c:v>15.38</c:v>
                </c:pt>
                <c:pt idx="1539">
                  <c:v>15.39</c:v>
                </c:pt>
                <c:pt idx="1540">
                  <c:v>15.4</c:v>
                </c:pt>
                <c:pt idx="1541">
                  <c:v>15.41</c:v>
                </c:pt>
                <c:pt idx="1542">
                  <c:v>15.42</c:v>
                </c:pt>
                <c:pt idx="1543">
                  <c:v>15.43</c:v>
                </c:pt>
                <c:pt idx="1544">
                  <c:v>15.44</c:v>
                </c:pt>
                <c:pt idx="1545">
                  <c:v>15.450000000000001</c:v>
                </c:pt>
                <c:pt idx="1546">
                  <c:v>15.46</c:v>
                </c:pt>
                <c:pt idx="1547">
                  <c:v>15.47</c:v>
                </c:pt>
                <c:pt idx="1548">
                  <c:v>15.48</c:v>
                </c:pt>
                <c:pt idx="1549">
                  <c:v>15.49</c:v>
                </c:pt>
                <c:pt idx="1550">
                  <c:v>15.5</c:v>
                </c:pt>
                <c:pt idx="1551">
                  <c:v>15.51</c:v>
                </c:pt>
                <c:pt idx="1552">
                  <c:v>15.52</c:v>
                </c:pt>
                <c:pt idx="1553">
                  <c:v>15.530000000000001</c:v>
                </c:pt>
                <c:pt idx="1554">
                  <c:v>15.540000000000001</c:v>
                </c:pt>
                <c:pt idx="1555">
                  <c:v>15.55</c:v>
                </c:pt>
                <c:pt idx="1556">
                  <c:v>15.56</c:v>
                </c:pt>
                <c:pt idx="1557">
                  <c:v>15.57</c:v>
                </c:pt>
                <c:pt idx="1558">
                  <c:v>15.58</c:v>
                </c:pt>
                <c:pt idx="1559">
                  <c:v>15.59</c:v>
                </c:pt>
                <c:pt idx="1560">
                  <c:v>15.6</c:v>
                </c:pt>
                <c:pt idx="1561">
                  <c:v>15.610000000000001</c:v>
                </c:pt>
                <c:pt idx="1562">
                  <c:v>15.620000000000001</c:v>
                </c:pt>
                <c:pt idx="1563">
                  <c:v>15.63</c:v>
                </c:pt>
                <c:pt idx="1564">
                  <c:v>15.64</c:v>
                </c:pt>
                <c:pt idx="1565">
                  <c:v>15.65</c:v>
                </c:pt>
                <c:pt idx="1566">
                  <c:v>15.66</c:v>
                </c:pt>
                <c:pt idx="1567">
                  <c:v>15.67</c:v>
                </c:pt>
                <c:pt idx="1568">
                  <c:v>15.68</c:v>
                </c:pt>
                <c:pt idx="1569">
                  <c:v>15.69</c:v>
                </c:pt>
                <c:pt idx="1570">
                  <c:v>15.700000000000001</c:v>
                </c:pt>
                <c:pt idx="1571">
                  <c:v>15.71</c:v>
                </c:pt>
                <c:pt idx="1572">
                  <c:v>15.72</c:v>
                </c:pt>
                <c:pt idx="1573">
                  <c:v>15.73</c:v>
                </c:pt>
                <c:pt idx="1574">
                  <c:v>15.74</c:v>
                </c:pt>
                <c:pt idx="1575">
                  <c:v>15.75</c:v>
                </c:pt>
                <c:pt idx="1576">
                  <c:v>15.76</c:v>
                </c:pt>
                <c:pt idx="1577">
                  <c:v>15.77</c:v>
                </c:pt>
                <c:pt idx="1578">
                  <c:v>15.780000000000001</c:v>
                </c:pt>
                <c:pt idx="1579">
                  <c:v>15.790000000000001</c:v>
                </c:pt>
                <c:pt idx="1580">
                  <c:v>15.8</c:v>
                </c:pt>
                <c:pt idx="1581">
                  <c:v>15.81</c:v>
                </c:pt>
                <c:pt idx="1582">
                  <c:v>15.82</c:v>
                </c:pt>
                <c:pt idx="1583">
                  <c:v>15.83</c:v>
                </c:pt>
                <c:pt idx="1584">
                  <c:v>15.84</c:v>
                </c:pt>
                <c:pt idx="1585">
                  <c:v>15.85</c:v>
                </c:pt>
                <c:pt idx="1586">
                  <c:v>15.860000000000001</c:v>
                </c:pt>
                <c:pt idx="1587">
                  <c:v>15.870000000000001</c:v>
                </c:pt>
                <c:pt idx="1588">
                  <c:v>15.88</c:v>
                </c:pt>
                <c:pt idx="1589">
                  <c:v>15.89</c:v>
                </c:pt>
                <c:pt idx="1590">
                  <c:v>15.9</c:v>
                </c:pt>
                <c:pt idx="1591">
                  <c:v>15.91</c:v>
                </c:pt>
                <c:pt idx="1592">
                  <c:v>15.92</c:v>
                </c:pt>
                <c:pt idx="1593">
                  <c:v>15.93</c:v>
                </c:pt>
                <c:pt idx="1594">
                  <c:v>15.94</c:v>
                </c:pt>
                <c:pt idx="1595">
                  <c:v>15.950000000000001</c:v>
                </c:pt>
                <c:pt idx="1596">
                  <c:v>15.96</c:v>
                </c:pt>
                <c:pt idx="1597">
                  <c:v>15.97</c:v>
                </c:pt>
                <c:pt idx="1598">
                  <c:v>15.98</c:v>
                </c:pt>
                <c:pt idx="1599">
                  <c:v>15.99</c:v>
                </c:pt>
                <c:pt idx="1600">
                  <c:v>16</c:v>
                </c:pt>
                <c:pt idx="1601">
                  <c:v>16.010000000000002</c:v>
                </c:pt>
                <c:pt idx="1602">
                  <c:v>16.02</c:v>
                </c:pt>
                <c:pt idx="1603">
                  <c:v>16.03</c:v>
                </c:pt>
                <c:pt idx="1604">
                  <c:v>16.04</c:v>
                </c:pt>
                <c:pt idx="1605">
                  <c:v>16.05</c:v>
                </c:pt>
                <c:pt idx="1606">
                  <c:v>16.059999999999999</c:v>
                </c:pt>
                <c:pt idx="1607">
                  <c:v>16.07</c:v>
                </c:pt>
                <c:pt idx="1608">
                  <c:v>16.080000000000002</c:v>
                </c:pt>
                <c:pt idx="1609">
                  <c:v>16.09</c:v>
                </c:pt>
                <c:pt idx="1610">
                  <c:v>16.100000000000001</c:v>
                </c:pt>
                <c:pt idx="1611">
                  <c:v>16.11</c:v>
                </c:pt>
                <c:pt idx="1612">
                  <c:v>16.12</c:v>
                </c:pt>
                <c:pt idx="1613">
                  <c:v>16.13</c:v>
                </c:pt>
                <c:pt idx="1614">
                  <c:v>16.14</c:v>
                </c:pt>
                <c:pt idx="1615">
                  <c:v>16.149999999999999</c:v>
                </c:pt>
                <c:pt idx="1616">
                  <c:v>16.16</c:v>
                </c:pt>
                <c:pt idx="1617">
                  <c:v>16.170000000000002</c:v>
                </c:pt>
                <c:pt idx="1618">
                  <c:v>16.18</c:v>
                </c:pt>
                <c:pt idx="1619">
                  <c:v>16.190000000000001</c:v>
                </c:pt>
                <c:pt idx="1620">
                  <c:v>16.2</c:v>
                </c:pt>
                <c:pt idx="1621">
                  <c:v>16.21</c:v>
                </c:pt>
                <c:pt idx="1622">
                  <c:v>16.22</c:v>
                </c:pt>
                <c:pt idx="1623">
                  <c:v>16.23</c:v>
                </c:pt>
                <c:pt idx="1624">
                  <c:v>16.240000000000002</c:v>
                </c:pt>
                <c:pt idx="1625">
                  <c:v>16.25</c:v>
                </c:pt>
                <c:pt idx="1626">
                  <c:v>16.260000000000002</c:v>
                </c:pt>
                <c:pt idx="1627">
                  <c:v>16.27</c:v>
                </c:pt>
                <c:pt idx="1628">
                  <c:v>16.28</c:v>
                </c:pt>
                <c:pt idx="1629">
                  <c:v>16.29</c:v>
                </c:pt>
                <c:pt idx="1630">
                  <c:v>16.3</c:v>
                </c:pt>
                <c:pt idx="1631">
                  <c:v>16.309999999999999</c:v>
                </c:pt>
                <c:pt idx="1632">
                  <c:v>16.32</c:v>
                </c:pt>
                <c:pt idx="1633">
                  <c:v>16.330000000000002</c:v>
                </c:pt>
                <c:pt idx="1634">
                  <c:v>16.34</c:v>
                </c:pt>
                <c:pt idx="1635">
                  <c:v>16.350000000000001</c:v>
                </c:pt>
                <c:pt idx="1636">
                  <c:v>16.36</c:v>
                </c:pt>
                <c:pt idx="1637">
                  <c:v>16.37</c:v>
                </c:pt>
                <c:pt idx="1638">
                  <c:v>16.38</c:v>
                </c:pt>
                <c:pt idx="1639">
                  <c:v>16.39</c:v>
                </c:pt>
                <c:pt idx="1640">
                  <c:v>16.399999999999999</c:v>
                </c:pt>
                <c:pt idx="1641">
                  <c:v>16.41</c:v>
                </c:pt>
                <c:pt idx="1642">
                  <c:v>16.420000000000002</c:v>
                </c:pt>
                <c:pt idx="1643">
                  <c:v>16.43</c:v>
                </c:pt>
                <c:pt idx="1644">
                  <c:v>16.440000000000001</c:v>
                </c:pt>
                <c:pt idx="1645">
                  <c:v>16.45</c:v>
                </c:pt>
                <c:pt idx="1646">
                  <c:v>16.46</c:v>
                </c:pt>
                <c:pt idx="1647">
                  <c:v>16.47</c:v>
                </c:pt>
                <c:pt idx="1648">
                  <c:v>16.48</c:v>
                </c:pt>
                <c:pt idx="1649">
                  <c:v>16.490000000000002</c:v>
                </c:pt>
                <c:pt idx="1650">
                  <c:v>16.5</c:v>
                </c:pt>
                <c:pt idx="1651">
                  <c:v>16.510000000000002</c:v>
                </c:pt>
                <c:pt idx="1652">
                  <c:v>16.52</c:v>
                </c:pt>
                <c:pt idx="1653">
                  <c:v>16.53</c:v>
                </c:pt>
                <c:pt idx="1654">
                  <c:v>16.54</c:v>
                </c:pt>
                <c:pt idx="1655">
                  <c:v>16.55</c:v>
                </c:pt>
                <c:pt idx="1656">
                  <c:v>16.559999999999999</c:v>
                </c:pt>
                <c:pt idx="1657">
                  <c:v>16.57</c:v>
                </c:pt>
                <c:pt idx="1658">
                  <c:v>16.580000000000002</c:v>
                </c:pt>
                <c:pt idx="1659">
                  <c:v>16.59</c:v>
                </c:pt>
                <c:pt idx="1660">
                  <c:v>16.600000000000001</c:v>
                </c:pt>
                <c:pt idx="1661">
                  <c:v>16.61</c:v>
                </c:pt>
                <c:pt idx="1662">
                  <c:v>16.62</c:v>
                </c:pt>
                <c:pt idx="1663">
                  <c:v>16.63</c:v>
                </c:pt>
                <c:pt idx="1664">
                  <c:v>16.64</c:v>
                </c:pt>
                <c:pt idx="1665">
                  <c:v>16.649999999999999</c:v>
                </c:pt>
                <c:pt idx="1666">
                  <c:v>16.66</c:v>
                </c:pt>
                <c:pt idx="1667">
                  <c:v>16.670000000000002</c:v>
                </c:pt>
                <c:pt idx="1668">
                  <c:v>16.68</c:v>
                </c:pt>
                <c:pt idx="1669">
                  <c:v>16.690000000000001</c:v>
                </c:pt>
                <c:pt idx="1670">
                  <c:v>16.7</c:v>
                </c:pt>
                <c:pt idx="1671">
                  <c:v>16.71</c:v>
                </c:pt>
                <c:pt idx="1672">
                  <c:v>16.72</c:v>
                </c:pt>
                <c:pt idx="1673">
                  <c:v>16.73</c:v>
                </c:pt>
                <c:pt idx="1674">
                  <c:v>16.740000000000002</c:v>
                </c:pt>
                <c:pt idx="1675">
                  <c:v>16.75</c:v>
                </c:pt>
                <c:pt idx="1676">
                  <c:v>16.760000000000002</c:v>
                </c:pt>
                <c:pt idx="1677">
                  <c:v>16.77</c:v>
                </c:pt>
                <c:pt idx="1678">
                  <c:v>16.78</c:v>
                </c:pt>
                <c:pt idx="1679">
                  <c:v>16.79</c:v>
                </c:pt>
                <c:pt idx="1680">
                  <c:v>16.8</c:v>
                </c:pt>
                <c:pt idx="1681">
                  <c:v>16.809999999999999</c:v>
                </c:pt>
                <c:pt idx="1682">
                  <c:v>16.82</c:v>
                </c:pt>
                <c:pt idx="1683">
                  <c:v>16.830000000000002</c:v>
                </c:pt>
                <c:pt idx="1684">
                  <c:v>16.84</c:v>
                </c:pt>
                <c:pt idx="1685">
                  <c:v>16.850000000000001</c:v>
                </c:pt>
                <c:pt idx="1686">
                  <c:v>16.86</c:v>
                </c:pt>
                <c:pt idx="1687">
                  <c:v>16.87</c:v>
                </c:pt>
                <c:pt idx="1688">
                  <c:v>16.88</c:v>
                </c:pt>
                <c:pt idx="1689">
                  <c:v>16.89</c:v>
                </c:pt>
                <c:pt idx="1690">
                  <c:v>16.899999999999999</c:v>
                </c:pt>
                <c:pt idx="1691">
                  <c:v>16.91</c:v>
                </c:pt>
                <c:pt idx="1692">
                  <c:v>16.920000000000002</c:v>
                </c:pt>
                <c:pt idx="1693">
                  <c:v>16.93</c:v>
                </c:pt>
                <c:pt idx="1694">
                  <c:v>16.940000000000001</c:v>
                </c:pt>
                <c:pt idx="1695">
                  <c:v>16.95</c:v>
                </c:pt>
                <c:pt idx="1696">
                  <c:v>16.96</c:v>
                </c:pt>
                <c:pt idx="1697">
                  <c:v>16.97</c:v>
                </c:pt>
                <c:pt idx="1698">
                  <c:v>16.98</c:v>
                </c:pt>
                <c:pt idx="1699">
                  <c:v>16.990000000000002</c:v>
                </c:pt>
                <c:pt idx="1700">
                  <c:v>17</c:v>
                </c:pt>
                <c:pt idx="1701">
                  <c:v>17.010000000000002</c:v>
                </c:pt>
                <c:pt idx="1702">
                  <c:v>17.02</c:v>
                </c:pt>
                <c:pt idx="1703">
                  <c:v>17.03</c:v>
                </c:pt>
                <c:pt idx="1704">
                  <c:v>17.04</c:v>
                </c:pt>
                <c:pt idx="1705">
                  <c:v>17.05</c:v>
                </c:pt>
                <c:pt idx="1706">
                  <c:v>17.059999999999999</c:v>
                </c:pt>
                <c:pt idx="1707">
                  <c:v>17.07</c:v>
                </c:pt>
                <c:pt idx="1708">
                  <c:v>17.080000000000002</c:v>
                </c:pt>
                <c:pt idx="1709">
                  <c:v>17.09</c:v>
                </c:pt>
                <c:pt idx="1710">
                  <c:v>17.100000000000001</c:v>
                </c:pt>
                <c:pt idx="1711">
                  <c:v>17.11</c:v>
                </c:pt>
                <c:pt idx="1712">
                  <c:v>17.12</c:v>
                </c:pt>
                <c:pt idx="1713">
                  <c:v>17.13</c:v>
                </c:pt>
                <c:pt idx="1714">
                  <c:v>17.14</c:v>
                </c:pt>
                <c:pt idx="1715">
                  <c:v>17.150000000000002</c:v>
                </c:pt>
                <c:pt idx="1716">
                  <c:v>17.16</c:v>
                </c:pt>
                <c:pt idx="1717">
                  <c:v>17.170000000000002</c:v>
                </c:pt>
                <c:pt idx="1718">
                  <c:v>17.18</c:v>
                </c:pt>
                <c:pt idx="1719">
                  <c:v>17.190000000000001</c:v>
                </c:pt>
                <c:pt idx="1720">
                  <c:v>17.2</c:v>
                </c:pt>
                <c:pt idx="1721">
                  <c:v>17.21</c:v>
                </c:pt>
                <c:pt idx="1722">
                  <c:v>17.22</c:v>
                </c:pt>
                <c:pt idx="1723">
                  <c:v>17.23</c:v>
                </c:pt>
                <c:pt idx="1724">
                  <c:v>17.240000000000002</c:v>
                </c:pt>
                <c:pt idx="1725">
                  <c:v>17.25</c:v>
                </c:pt>
                <c:pt idx="1726">
                  <c:v>17.260000000000002</c:v>
                </c:pt>
                <c:pt idx="1727">
                  <c:v>17.27</c:v>
                </c:pt>
                <c:pt idx="1728">
                  <c:v>17.28</c:v>
                </c:pt>
                <c:pt idx="1729">
                  <c:v>17.29</c:v>
                </c:pt>
                <c:pt idx="1730">
                  <c:v>17.3</c:v>
                </c:pt>
                <c:pt idx="1731">
                  <c:v>17.309999999999999</c:v>
                </c:pt>
                <c:pt idx="1732">
                  <c:v>17.32</c:v>
                </c:pt>
                <c:pt idx="1733">
                  <c:v>17.330000000000002</c:v>
                </c:pt>
                <c:pt idx="1734">
                  <c:v>17.34</c:v>
                </c:pt>
                <c:pt idx="1735">
                  <c:v>17.350000000000001</c:v>
                </c:pt>
                <c:pt idx="1736">
                  <c:v>17.36</c:v>
                </c:pt>
                <c:pt idx="1737">
                  <c:v>17.37</c:v>
                </c:pt>
                <c:pt idx="1738">
                  <c:v>17.38</c:v>
                </c:pt>
                <c:pt idx="1739">
                  <c:v>17.39</c:v>
                </c:pt>
                <c:pt idx="1740">
                  <c:v>17.400000000000002</c:v>
                </c:pt>
                <c:pt idx="1741">
                  <c:v>17.41</c:v>
                </c:pt>
                <c:pt idx="1742">
                  <c:v>17.420000000000002</c:v>
                </c:pt>
                <c:pt idx="1743">
                  <c:v>17.43</c:v>
                </c:pt>
                <c:pt idx="1744">
                  <c:v>17.440000000000001</c:v>
                </c:pt>
                <c:pt idx="1745">
                  <c:v>17.45</c:v>
                </c:pt>
                <c:pt idx="1746">
                  <c:v>17.46</c:v>
                </c:pt>
                <c:pt idx="1747">
                  <c:v>17.47</c:v>
                </c:pt>
                <c:pt idx="1748">
                  <c:v>17.48</c:v>
                </c:pt>
                <c:pt idx="1749">
                  <c:v>17.490000000000002</c:v>
                </c:pt>
                <c:pt idx="1750">
                  <c:v>17.5</c:v>
                </c:pt>
                <c:pt idx="1751">
                  <c:v>17.510000000000002</c:v>
                </c:pt>
                <c:pt idx="1752">
                  <c:v>17.52</c:v>
                </c:pt>
                <c:pt idx="1753">
                  <c:v>17.53</c:v>
                </c:pt>
                <c:pt idx="1754">
                  <c:v>17.54</c:v>
                </c:pt>
                <c:pt idx="1755">
                  <c:v>17.55</c:v>
                </c:pt>
                <c:pt idx="1756">
                  <c:v>17.559999999999999</c:v>
                </c:pt>
                <c:pt idx="1757">
                  <c:v>17.57</c:v>
                </c:pt>
                <c:pt idx="1758">
                  <c:v>17.580000000000002</c:v>
                </c:pt>
                <c:pt idx="1759">
                  <c:v>17.59</c:v>
                </c:pt>
                <c:pt idx="1760">
                  <c:v>17.600000000000001</c:v>
                </c:pt>
                <c:pt idx="1761">
                  <c:v>17.61</c:v>
                </c:pt>
                <c:pt idx="1762">
                  <c:v>17.62</c:v>
                </c:pt>
                <c:pt idx="1763">
                  <c:v>17.63</c:v>
                </c:pt>
                <c:pt idx="1764">
                  <c:v>17.64</c:v>
                </c:pt>
                <c:pt idx="1765">
                  <c:v>17.650000000000002</c:v>
                </c:pt>
                <c:pt idx="1766">
                  <c:v>17.66</c:v>
                </c:pt>
                <c:pt idx="1767">
                  <c:v>17.670000000000002</c:v>
                </c:pt>
                <c:pt idx="1768">
                  <c:v>17.68</c:v>
                </c:pt>
                <c:pt idx="1769">
                  <c:v>17.690000000000001</c:v>
                </c:pt>
                <c:pt idx="1770">
                  <c:v>17.7</c:v>
                </c:pt>
                <c:pt idx="1771">
                  <c:v>17.71</c:v>
                </c:pt>
                <c:pt idx="1772">
                  <c:v>17.72</c:v>
                </c:pt>
                <c:pt idx="1773">
                  <c:v>17.73</c:v>
                </c:pt>
                <c:pt idx="1774">
                  <c:v>17.740000000000002</c:v>
                </c:pt>
                <c:pt idx="1775">
                  <c:v>17.75</c:v>
                </c:pt>
                <c:pt idx="1776">
                  <c:v>17.760000000000002</c:v>
                </c:pt>
                <c:pt idx="1777">
                  <c:v>17.77</c:v>
                </c:pt>
                <c:pt idx="1778">
                  <c:v>17.78</c:v>
                </c:pt>
                <c:pt idx="1779">
                  <c:v>17.79</c:v>
                </c:pt>
                <c:pt idx="1780">
                  <c:v>17.8</c:v>
                </c:pt>
                <c:pt idx="1781">
                  <c:v>17.809999999999999</c:v>
                </c:pt>
                <c:pt idx="1782">
                  <c:v>17.82</c:v>
                </c:pt>
                <c:pt idx="1783">
                  <c:v>17.830000000000002</c:v>
                </c:pt>
                <c:pt idx="1784">
                  <c:v>17.84</c:v>
                </c:pt>
                <c:pt idx="1785">
                  <c:v>17.850000000000001</c:v>
                </c:pt>
                <c:pt idx="1786">
                  <c:v>17.86</c:v>
                </c:pt>
                <c:pt idx="1787">
                  <c:v>17.87</c:v>
                </c:pt>
                <c:pt idx="1788">
                  <c:v>17.88</c:v>
                </c:pt>
                <c:pt idx="1789">
                  <c:v>17.89</c:v>
                </c:pt>
                <c:pt idx="1790">
                  <c:v>17.900000000000002</c:v>
                </c:pt>
                <c:pt idx="1791">
                  <c:v>17.91</c:v>
                </c:pt>
                <c:pt idx="1792">
                  <c:v>17.920000000000002</c:v>
                </c:pt>
                <c:pt idx="1793">
                  <c:v>17.93</c:v>
                </c:pt>
                <c:pt idx="1794">
                  <c:v>17.940000000000001</c:v>
                </c:pt>
                <c:pt idx="1795">
                  <c:v>17.95</c:v>
                </c:pt>
                <c:pt idx="1796">
                  <c:v>17.96</c:v>
                </c:pt>
                <c:pt idx="1797">
                  <c:v>17.97</c:v>
                </c:pt>
                <c:pt idx="1798">
                  <c:v>17.98</c:v>
                </c:pt>
                <c:pt idx="1799">
                  <c:v>17.990000000000002</c:v>
                </c:pt>
                <c:pt idx="1800">
                  <c:v>18</c:v>
                </c:pt>
                <c:pt idx="1801">
                  <c:v>18.010000000000002</c:v>
                </c:pt>
                <c:pt idx="1802">
                  <c:v>18.02</c:v>
                </c:pt>
                <c:pt idx="1803">
                  <c:v>18.03</c:v>
                </c:pt>
                <c:pt idx="1804">
                  <c:v>18.04</c:v>
                </c:pt>
                <c:pt idx="1805">
                  <c:v>18.05</c:v>
                </c:pt>
                <c:pt idx="1806">
                  <c:v>18.059999999999999</c:v>
                </c:pt>
                <c:pt idx="1807">
                  <c:v>18.07</c:v>
                </c:pt>
                <c:pt idx="1808">
                  <c:v>18.080000000000002</c:v>
                </c:pt>
                <c:pt idx="1809">
                  <c:v>18.09</c:v>
                </c:pt>
                <c:pt idx="1810">
                  <c:v>18.100000000000001</c:v>
                </c:pt>
                <c:pt idx="1811">
                  <c:v>18.11</c:v>
                </c:pt>
                <c:pt idx="1812">
                  <c:v>18.12</c:v>
                </c:pt>
                <c:pt idx="1813">
                  <c:v>18.13</c:v>
                </c:pt>
                <c:pt idx="1814">
                  <c:v>18.14</c:v>
                </c:pt>
                <c:pt idx="1815">
                  <c:v>18.150000000000002</c:v>
                </c:pt>
                <c:pt idx="1816">
                  <c:v>18.16</c:v>
                </c:pt>
                <c:pt idx="1817">
                  <c:v>18.170000000000002</c:v>
                </c:pt>
                <c:pt idx="1818">
                  <c:v>18.18</c:v>
                </c:pt>
                <c:pt idx="1819">
                  <c:v>18.190000000000001</c:v>
                </c:pt>
                <c:pt idx="1820">
                  <c:v>18.2</c:v>
                </c:pt>
                <c:pt idx="1821">
                  <c:v>18.21</c:v>
                </c:pt>
                <c:pt idx="1822">
                  <c:v>18.22</c:v>
                </c:pt>
                <c:pt idx="1823">
                  <c:v>18.23</c:v>
                </c:pt>
                <c:pt idx="1824">
                  <c:v>18.240000000000002</c:v>
                </c:pt>
                <c:pt idx="1825">
                  <c:v>18.25</c:v>
                </c:pt>
                <c:pt idx="1826">
                  <c:v>18.260000000000002</c:v>
                </c:pt>
                <c:pt idx="1827">
                  <c:v>18.27</c:v>
                </c:pt>
                <c:pt idx="1828">
                  <c:v>18.28</c:v>
                </c:pt>
                <c:pt idx="1829">
                  <c:v>18.29</c:v>
                </c:pt>
                <c:pt idx="1830">
                  <c:v>18.3</c:v>
                </c:pt>
                <c:pt idx="1831">
                  <c:v>18.309999999999999</c:v>
                </c:pt>
                <c:pt idx="1832">
                  <c:v>18.32</c:v>
                </c:pt>
                <c:pt idx="1833">
                  <c:v>18.330000000000002</c:v>
                </c:pt>
                <c:pt idx="1834">
                  <c:v>18.34</c:v>
                </c:pt>
                <c:pt idx="1835">
                  <c:v>18.350000000000001</c:v>
                </c:pt>
                <c:pt idx="1836">
                  <c:v>18.36</c:v>
                </c:pt>
                <c:pt idx="1837">
                  <c:v>18.37</c:v>
                </c:pt>
                <c:pt idx="1838">
                  <c:v>18.38</c:v>
                </c:pt>
                <c:pt idx="1839">
                  <c:v>18.39</c:v>
                </c:pt>
                <c:pt idx="1840">
                  <c:v>18.400000000000002</c:v>
                </c:pt>
                <c:pt idx="1841">
                  <c:v>18.41</c:v>
                </c:pt>
                <c:pt idx="1842">
                  <c:v>18.420000000000002</c:v>
                </c:pt>
                <c:pt idx="1843">
                  <c:v>18.43</c:v>
                </c:pt>
                <c:pt idx="1844">
                  <c:v>18.440000000000001</c:v>
                </c:pt>
                <c:pt idx="1845">
                  <c:v>18.45</c:v>
                </c:pt>
                <c:pt idx="1846">
                  <c:v>18.46</c:v>
                </c:pt>
                <c:pt idx="1847">
                  <c:v>18.47</c:v>
                </c:pt>
                <c:pt idx="1848">
                  <c:v>18.48</c:v>
                </c:pt>
                <c:pt idx="1849">
                  <c:v>18.490000000000002</c:v>
                </c:pt>
                <c:pt idx="1850">
                  <c:v>18.5</c:v>
                </c:pt>
                <c:pt idx="1851">
                  <c:v>18.510000000000002</c:v>
                </c:pt>
                <c:pt idx="1852">
                  <c:v>18.52</c:v>
                </c:pt>
                <c:pt idx="1853">
                  <c:v>18.53</c:v>
                </c:pt>
                <c:pt idx="1854">
                  <c:v>18.54</c:v>
                </c:pt>
                <c:pt idx="1855">
                  <c:v>18.55</c:v>
                </c:pt>
                <c:pt idx="1856">
                  <c:v>18.559999999999999</c:v>
                </c:pt>
                <c:pt idx="1857">
                  <c:v>18.57</c:v>
                </c:pt>
                <c:pt idx="1858">
                  <c:v>18.580000000000002</c:v>
                </c:pt>
                <c:pt idx="1859">
                  <c:v>18.59</c:v>
                </c:pt>
                <c:pt idx="1860">
                  <c:v>18.600000000000001</c:v>
                </c:pt>
                <c:pt idx="1861">
                  <c:v>18.61</c:v>
                </c:pt>
                <c:pt idx="1862">
                  <c:v>18.62</c:v>
                </c:pt>
                <c:pt idx="1863">
                  <c:v>18.63</c:v>
                </c:pt>
                <c:pt idx="1864">
                  <c:v>18.64</c:v>
                </c:pt>
                <c:pt idx="1865">
                  <c:v>18.650000000000002</c:v>
                </c:pt>
                <c:pt idx="1866">
                  <c:v>18.66</c:v>
                </c:pt>
                <c:pt idx="1867">
                  <c:v>18.670000000000002</c:v>
                </c:pt>
                <c:pt idx="1868">
                  <c:v>18.68</c:v>
                </c:pt>
                <c:pt idx="1869">
                  <c:v>18.690000000000001</c:v>
                </c:pt>
                <c:pt idx="1870">
                  <c:v>18.7</c:v>
                </c:pt>
                <c:pt idx="1871">
                  <c:v>18.71</c:v>
                </c:pt>
                <c:pt idx="1872">
                  <c:v>18.72</c:v>
                </c:pt>
                <c:pt idx="1873">
                  <c:v>18.73</c:v>
                </c:pt>
                <c:pt idx="1874">
                  <c:v>18.740000000000002</c:v>
                </c:pt>
                <c:pt idx="1875">
                  <c:v>18.75</c:v>
                </c:pt>
                <c:pt idx="1876">
                  <c:v>18.760000000000002</c:v>
                </c:pt>
                <c:pt idx="1877">
                  <c:v>18.77</c:v>
                </c:pt>
                <c:pt idx="1878">
                  <c:v>18.78</c:v>
                </c:pt>
                <c:pt idx="1879">
                  <c:v>18.79</c:v>
                </c:pt>
                <c:pt idx="1880">
                  <c:v>18.8</c:v>
                </c:pt>
                <c:pt idx="1881">
                  <c:v>18.809999999999999</c:v>
                </c:pt>
                <c:pt idx="1882">
                  <c:v>18.82</c:v>
                </c:pt>
                <c:pt idx="1883">
                  <c:v>18.830000000000002</c:v>
                </c:pt>
                <c:pt idx="1884">
                  <c:v>18.84</c:v>
                </c:pt>
                <c:pt idx="1885">
                  <c:v>18.850000000000001</c:v>
                </c:pt>
                <c:pt idx="1886">
                  <c:v>18.86</c:v>
                </c:pt>
                <c:pt idx="1887">
                  <c:v>18.87</c:v>
                </c:pt>
                <c:pt idx="1888">
                  <c:v>18.88</c:v>
                </c:pt>
                <c:pt idx="1889">
                  <c:v>18.89</c:v>
                </c:pt>
                <c:pt idx="1890">
                  <c:v>18.900000000000002</c:v>
                </c:pt>
                <c:pt idx="1891">
                  <c:v>18.91</c:v>
                </c:pt>
                <c:pt idx="1892">
                  <c:v>18.920000000000002</c:v>
                </c:pt>
                <c:pt idx="1893">
                  <c:v>18.93</c:v>
                </c:pt>
                <c:pt idx="1894">
                  <c:v>18.940000000000001</c:v>
                </c:pt>
                <c:pt idx="1895">
                  <c:v>18.95</c:v>
                </c:pt>
                <c:pt idx="1896">
                  <c:v>18.96</c:v>
                </c:pt>
                <c:pt idx="1897">
                  <c:v>18.97</c:v>
                </c:pt>
                <c:pt idx="1898">
                  <c:v>18.98</c:v>
                </c:pt>
                <c:pt idx="1899">
                  <c:v>18.990000000000002</c:v>
                </c:pt>
                <c:pt idx="1900">
                  <c:v>19</c:v>
                </c:pt>
                <c:pt idx="1901">
                  <c:v>19.010000000000002</c:v>
                </c:pt>
                <c:pt idx="1902">
                  <c:v>19.02</c:v>
                </c:pt>
                <c:pt idx="1903">
                  <c:v>19.03</c:v>
                </c:pt>
                <c:pt idx="1904">
                  <c:v>19.04</c:v>
                </c:pt>
                <c:pt idx="1905">
                  <c:v>19.05</c:v>
                </c:pt>
                <c:pt idx="1906">
                  <c:v>19.059999999999999</c:v>
                </c:pt>
                <c:pt idx="1907">
                  <c:v>19.07</c:v>
                </c:pt>
                <c:pt idx="1908">
                  <c:v>19.080000000000002</c:v>
                </c:pt>
                <c:pt idx="1909">
                  <c:v>19.09</c:v>
                </c:pt>
                <c:pt idx="1910">
                  <c:v>19.100000000000001</c:v>
                </c:pt>
                <c:pt idx="1911">
                  <c:v>19.11</c:v>
                </c:pt>
                <c:pt idx="1912">
                  <c:v>19.12</c:v>
                </c:pt>
                <c:pt idx="1913">
                  <c:v>19.13</c:v>
                </c:pt>
                <c:pt idx="1914">
                  <c:v>19.14</c:v>
                </c:pt>
                <c:pt idx="1915">
                  <c:v>19.150000000000002</c:v>
                </c:pt>
                <c:pt idx="1916">
                  <c:v>19.16</c:v>
                </c:pt>
                <c:pt idx="1917">
                  <c:v>19.170000000000002</c:v>
                </c:pt>
                <c:pt idx="1918">
                  <c:v>19.18</c:v>
                </c:pt>
                <c:pt idx="1919">
                  <c:v>19.190000000000001</c:v>
                </c:pt>
                <c:pt idx="1920">
                  <c:v>19.2</c:v>
                </c:pt>
                <c:pt idx="1921">
                  <c:v>19.21</c:v>
                </c:pt>
                <c:pt idx="1922">
                  <c:v>19.22</c:v>
                </c:pt>
                <c:pt idx="1923">
                  <c:v>19.23</c:v>
                </c:pt>
                <c:pt idx="1924">
                  <c:v>19.240000000000002</c:v>
                </c:pt>
                <c:pt idx="1925">
                  <c:v>19.25</c:v>
                </c:pt>
                <c:pt idx="1926">
                  <c:v>19.260000000000002</c:v>
                </c:pt>
                <c:pt idx="1927">
                  <c:v>19.27</c:v>
                </c:pt>
                <c:pt idx="1928">
                  <c:v>19.28</c:v>
                </c:pt>
                <c:pt idx="1929">
                  <c:v>19.29</c:v>
                </c:pt>
                <c:pt idx="1930">
                  <c:v>19.3</c:v>
                </c:pt>
                <c:pt idx="1931">
                  <c:v>19.309999999999999</c:v>
                </c:pt>
                <c:pt idx="1932">
                  <c:v>19.32</c:v>
                </c:pt>
                <c:pt idx="1933">
                  <c:v>19.330000000000002</c:v>
                </c:pt>
                <c:pt idx="1934">
                  <c:v>19.34</c:v>
                </c:pt>
                <c:pt idx="1935">
                  <c:v>19.350000000000001</c:v>
                </c:pt>
                <c:pt idx="1936">
                  <c:v>19.36</c:v>
                </c:pt>
                <c:pt idx="1937">
                  <c:v>19.37</c:v>
                </c:pt>
                <c:pt idx="1938">
                  <c:v>19.38</c:v>
                </c:pt>
                <c:pt idx="1939">
                  <c:v>19.39</c:v>
                </c:pt>
                <c:pt idx="1940">
                  <c:v>19.400000000000002</c:v>
                </c:pt>
                <c:pt idx="1941">
                  <c:v>19.41</c:v>
                </c:pt>
                <c:pt idx="1942">
                  <c:v>19.420000000000002</c:v>
                </c:pt>
                <c:pt idx="1943">
                  <c:v>19.43</c:v>
                </c:pt>
                <c:pt idx="1944">
                  <c:v>19.440000000000001</c:v>
                </c:pt>
                <c:pt idx="1945">
                  <c:v>19.45</c:v>
                </c:pt>
                <c:pt idx="1946">
                  <c:v>19.46</c:v>
                </c:pt>
                <c:pt idx="1947">
                  <c:v>19.47</c:v>
                </c:pt>
                <c:pt idx="1948">
                  <c:v>19.48</c:v>
                </c:pt>
                <c:pt idx="1949">
                  <c:v>19.490000000000002</c:v>
                </c:pt>
                <c:pt idx="1950">
                  <c:v>19.5</c:v>
                </c:pt>
                <c:pt idx="1951">
                  <c:v>19.510000000000002</c:v>
                </c:pt>
                <c:pt idx="1952">
                  <c:v>19.52</c:v>
                </c:pt>
                <c:pt idx="1953">
                  <c:v>19.53</c:v>
                </c:pt>
                <c:pt idx="1954">
                  <c:v>19.54</c:v>
                </c:pt>
                <c:pt idx="1955">
                  <c:v>19.55</c:v>
                </c:pt>
                <c:pt idx="1956">
                  <c:v>19.559999999999999</c:v>
                </c:pt>
                <c:pt idx="1957">
                  <c:v>19.57</c:v>
                </c:pt>
                <c:pt idx="1958">
                  <c:v>19.580000000000002</c:v>
                </c:pt>
                <c:pt idx="1959">
                  <c:v>19.59</c:v>
                </c:pt>
                <c:pt idx="1960">
                  <c:v>19.600000000000001</c:v>
                </c:pt>
                <c:pt idx="1961">
                  <c:v>19.61</c:v>
                </c:pt>
                <c:pt idx="1962">
                  <c:v>19.62</c:v>
                </c:pt>
                <c:pt idx="1963">
                  <c:v>19.63</c:v>
                </c:pt>
                <c:pt idx="1964">
                  <c:v>19.64</c:v>
                </c:pt>
                <c:pt idx="1965">
                  <c:v>19.650000000000002</c:v>
                </c:pt>
                <c:pt idx="1966">
                  <c:v>19.66</c:v>
                </c:pt>
                <c:pt idx="1967">
                  <c:v>19.670000000000002</c:v>
                </c:pt>
                <c:pt idx="1968">
                  <c:v>19.68</c:v>
                </c:pt>
                <c:pt idx="1969">
                  <c:v>19.690000000000001</c:v>
                </c:pt>
                <c:pt idx="1970">
                  <c:v>19.7</c:v>
                </c:pt>
                <c:pt idx="1971">
                  <c:v>19.71</c:v>
                </c:pt>
                <c:pt idx="1972">
                  <c:v>19.72</c:v>
                </c:pt>
                <c:pt idx="1973">
                  <c:v>19.73</c:v>
                </c:pt>
                <c:pt idx="1974">
                  <c:v>19.740000000000002</c:v>
                </c:pt>
                <c:pt idx="1975">
                  <c:v>19.75</c:v>
                </c:pt>
                <c:pt idx="1976">
                  <c:v>19.760000000000002</c:v>
                </c:pt>
                <c:pt idx="1977">
                  <c:v>19.77</c:v>
                </c:pt>
                <c:pt idx="1978">
                  <c:v>19.78</c:v>
                </c:pt>
                <c:pt idx="1979">
                  <c:v>19.79</c:v>
                </c:pt>
                <c:pt idx="1980">
                  <c:v>19.8</c:v>
                </c:pt>
                <c:pt idx="1981">
                  <c:v>19.809999999999999</c:v>
                </c:pt>
                <c:pt idx="1982">
                  <c:v>19.82</c:v>
                </c:pt>
                <c:pt idx="1983">
                  <c:v>19.830000000000002</c:v>
                </c:pt>
                <c:pt idx="1984">
                  <c:v>19.84</c:v>
                </c:pt>
                <c:pt idx="1985">
                  <c:v>19.850000000000001</c:v>
                </c:pt>
                <c:pt idx="1986">
                  <c:v>19.86</c:v>
                </c:pt>
                <c:pt idx="1987">
                  <c:v>19.87</c:v>
                </c:pt>
                <c:pt idx="1988">
                  <c:v>19.88</c:v>
                </c:pt>
                <c:pt idx="1989">
                  <c:v>19.89</c:v>
                </c:pt>
                <c:pt idx="1990">
                  <c:v>19.900000000000002</c:v>
                </c:pt>
                <c:pt idx="1991">
                  <c:v>19.91</c:v>
                </c:pt>
                <c:pt idx="1992">
                  <c:v>19.920000000000002</c:v>
                </c:pt>
                <c:pt idx="1993">
                  <c:v>19.93</c:v>
                </c:pt>
                <c:pt idx="1994">
                  <c:v>19.940000000000001</c:v>
                </c:pt>
                <c:pt idx="1995">
                  <c:v>19.95</c:v>
                </c:pt>
                <c:pt idx="1996">
                  <c:v>19.96</c:v>
                </c:pt>
                <c:pt idx="1997">
                  <c:v>19.97</c:v>
                </c:pt>
                <c:pt idx="1998">
                  <c:v>19.98</c:v>
                </c:pt>
                <c:pt idx="1999">
                  <c:v>19.990000000000002</c:v>
                </c:pt>
                <c:pt idx="2000">
                  <c:v>20</c:v>
                </c:pt>
                <c:pt idx="2001">
                  <c:v>20.010000000000002</c:v>
                </c:pt>
                <c:pt idx="2002">
                  <c:v>20.02</c:v>
                </c:pt>
                <c:pt idx="2003">
                  <c:v>20.03</c:v>
                </c:pt>
                <c:pt idx="2004">
                  <c:v>20.04</c:v>
                </c:pt>
                <c:pt idx="2005">
                  <c:v>20.05</c:v>
                </c:pt>
                <c:pt idx="2006">
                  <c:v>20.059999999999999</c:v>
                </c:pt>
                <c:pt idx="2007">
                  <c:v>20.07</c:v>
                </c:pt>
                <c:pt idx="2008">
                  <c:v>20.080000000000002</c:v>
                </c:pt>
                <c:pt idx="2009">
                  <c:v>20.09</c:v>
                </c:pt>
                <c:pt idx="2010">
                  <c:v>20.100000000000001</c:v>
                </c:pt>
                <c:pt idx="2011">
                  <c:v>20.11</c:v>
                </c:pt>
                <c:pt idx="2012">
                  <c:v>20.12</c:v>
                </c:pt>
                <c:pt idx="2013">
                  <c:v>20.13</c:v>
                </c:pt>
                <c:pt idx="2014">
                  <c:v>20.14</c:v>
                </c:pt>
                <c:pt idx="2015">
                  <c:v>20.150000000000002</c:v>
                </c:pt>
                <c:pt idx="2016">
                  <c:v>20.16</c:v>
                </c:pt>
                <c:pt idx="2017">
                  <c:v>20.170000000000002</c:v>
                </c:pt>
                <c:pt idx="2018">
                  <c:v>20.18</c:v>
                </c:pt>
                <c:pt idx="2019">
                  <c:v>20.190000000000001</c:v>
                </c:pt>
                <c:pt idx="2020">
                  <c:v>20.2</c:v>
                </c:pt>
                <c:pt idx="2021">
                  <c:v>20.21</c:v>
                </c:pt>
                <c:pt idx="2022">
                  <c:v>20.22</c:v>
                </c:pt>
                <c:pt idx="2023">
                  <c:v>20.23</c:v>
                </c:pt>
                <c:pt idx="2024">
                  <c:v>20.240000000000002</c:v>
                </c:pt>
                <c:pt idx="2025">
                  <c:v>20.25</c:v>
                </c:pt>
                <c:pt idx="2026">
                  <c:v>20.260000000000002</c:v>
                </c:pt>
                <c:pt idx="2027">
                  <c:v>20.27</c:v>
                </c:pt>
                <c:pt idx="2028">
                  <c:v>20.28</c:v>
                </c:pt>
                <c:pt idx="2029">
                  <c:v>20.29</c:v>
                </c:pt>
                <c:pt idx="2030">
                  <c:v>20.3</c:v>
                </c:pt>
                <c:pt idx="2031">
                  <c:v>20.309999999999999</c:v>
                </c:pt>
                <c:pt idx="2032">
                  <c:v>20.32</c:v>
                </c:pt>
                <c:pt idx="2033">
                  <c:v>20.330000000000002</c:v>
                </c:pt>
                <c:pt idx="2034">
                  <c:v>20.34</c:v>
                </c:pt>
                <c:pt idx="2035">
                  <c:v>20.350000000000001</c:v>
                </c:pt>
                <c:pt idx="2036">
                  <c:v>20.36</c:v>
                </c:pt>
                <c:pt idx="2037">
                  <c:v>20.37</c:v>
                </c:pt>
                <c:pt idx="2038">
                  <c:v>20.38</c:v>
                </c:pt>
                <c:pt idx="2039">
                  <c:v>20.39</c:v>
                </c:pt>
                <c:pt idx="2040">
                  <c:v>20.400000000000002</c:v>
                </c:pt>
                <c:pt idx="2041">
                  <c:v>20.41</c:v>
                </c:pt>
                <c:pt idx="2042">
                  <c:v>20.420000000000002</c:v>
                </c:pt>
                <c:pt idx="2043">
                  <c:v>20.43</c:v>
                </c:pt>
                <c:pt idx="2044">
                  <c:v>20.440000000000001</c:v>
                </c:pt>
                <c:pt idx="2045">
                  <c:v>20.45</c:v>
                </c:pt>
                <c:pt idx="2046">
                  <c:v>20.46</c:v>
                </c:pt>
                <c:pt idx="2047">
                  <c:v>20.47</c:v>
                </c:pt>
                <c:pt idx="2048">
                  <c:v>20.48</c:v>
                </c:pt>
                <c:pt idx="2049">
                  <c:v>20.490000000000002</c:v>
                </c:pt>
                <c:pt idx="2050">
                  <c:v>20.5</c:v>
                </c:pt>
                <c:pt idx="2051">
                  <c:v>20.51</c:v>
                </c:pt>
                <c:pt idx="2052">
                  <c:v>20.52</c:v>
                </c:pt>
                <c:pt idx="2053">
                  <c:v>20.53</c:v>
                </c:pt>
                <c:pt idx="2054">
                  <c:v>20.54</c:v>
                </c:pt>
                <c:pt idx="2055">
                  <c:v>20.55</c:v>
                </c:pt>
                <c:pt idx="2056">
                  <c:v>20.56</c:v>
                </c:pt>
                <c:pt idx="2057">
                  <c:v>20.57</c:v>
                </c:pt>
                <c:pt idx="2058">
                  <c:v>20.580000000000002</c:v>
                </c:pt>
                <c:pt idx="2059">
                  <c:v>20.59</c:v>
                </c:pt>
                <c:pt idx="2060">
                  <c:v>20.6</c:v>
                </c:pt>
                <c:pt idx="2061">
                  <c:v>20.61</c:v>
                </c:pt>
                <c:pt idx="2062">
                  <c:v>20.62</c:v>
                </c:pt>
                <c:pt idx="2063">
                  <c:v>20.63</c:v>
                </c:pt>
                <c:pt idx="2064">
                  <c:v>20.64</c:v>
                </c:pt>
                <c:pt idx="2065">
                  <c:v>20.650000000000002</c:v>
                </c:pt>
                <c:pt idx="2066">
                  <c:v>20.66</c:v>
                </c:pt>
                <c:pt idx="2067">
                  <c:v>20.67</c:v>
                </c:pt>
                <c:pt idx="2068">
                  <c:v>20.68</c:v>
                </c:pt>
                <c:pt idx="2069">
                  <c:v>20.69</c:v>
                </c:pt>
                <c:pt idx="2070">
                  <c:v>20.7</c:v>
                </c:pt>
                <c:pt idx="2071">
                  <c:v>20.71</c:v>
                </c:pt>
                <c:pt idx="2072">
                  <c:v>20.72</c:v>
                </c:pt>
                <c:pt idx="2073">
                  <c:v>20.73</c:v>
                </c:pt>
                <c:pt idx="2074">
                  <c:v>20.740000000000002</c:v>
                </c:pt>
                <c:pt idx="2075">
                  <c:v>20.75</c:v>
                </c:pt>
                <c:pt idx="2076">
                  <c:v>20.76</c:v>
                </c:pt>
                <c:pt idx="2077">
                  <c:v>20.77</c:v>
                </c:pt>
                <c:pt idx="2078">
                  <c:v>20.78</c:v>
                </c:pt>
                <c:pt idx="2079">
                  <c:v>20.79</c:v>
                </c:pt>
                <c:pt idx="2080">
                  <c:v>20.8</c:v>
                </c:pt>
                <c:pt idx="2081">
                  <c:v>20.81</c:v>
                </c:pt>
                <c:pt idx="2082">
                  <c:v>20.82</c:v>
                </c:pt>
                <c:pt idx="2083">
                  <c:v>20.830000000000002</c:v>
                </c:pt>
                <c:pt idx="2084">
                  <c:v>20.84</c:v>
                </c:pt>
                <c:pt idx="2085">
                  <c:v>20.85</c:v>
                </c:pt>
                <c:pt idx="2086">
                  <c:v>20.86</c:v>
                </c:pt>
                <c:pt idx="2087">
                  <c:v>20.87</c:v>
                </c:pt>
                <c:pt idx="2088">
                  <c:v>20.88</c:v>
                </c:pt>
                <c:pt idx="2089">
                  <c:v>20.89</c:v>
                </c:pt>
                <c:pt idx="2090">
                  <c:v>20.900000000000002</c:v>
                </c:pt>
                <c:pt idx="2091">
                  <c:v>20.91</c:v>
                </c:pt>
                <c:pt idx="2092">
                  <c:v>20.92</c:v>
                </c:pt>
                <c:pt idx="2093">
                  <c:v>20.93</c:v>
                </c:pt>
                <c:pt idx="2094">
                  <c:v>20.94</c:v>
                </c:pt>
                <c:pt idx="2095">
                  <c:v>20.95</c:v>
                </c:pt>
                <c:pt idx="2096">
                  <c:v>20.96</c:v>
                </c:pt>
              </c:numCache>
            </c:numRef>
          </c:xVal>
          <c:yVal>
            <c:numRef>
              <c:f>log_000_260!$P$2:$P$2098</c:f>
              <c:numCache>
                <c:formatCode>General</c:formatCode>
                <c:ptCount val="209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1</c:v>
                </c:pt>
                <c:pt idx="76">
                  <c:v>1</c:v>
                </c:pt>
                <c:pt idx="77">
                  <c:v>1</c:v>
                </c:pt>
                <c:pt idx="78">
                  <c:v>1</c:v>
                </c:pt>
                <c:pt idx="79">
                  <c:v>0</c:v>
                </c:pt>
                <c:pt idx="80">
                  <c:v>0</c:v>
                </c:pt>
                <c:pt idx="81">
                  <c:v>0</c:v>
                </c:pt>
                <c:pt idx="82">
                  <c:v>0</c:v>
                </c:pt>
                <c:pt idx="83">
                  <c:v>1</c:v>
                </c:pt>
                <c:pt idx="84">
                  <c:v>1</c:v>
                </c:pt>
                <c:pt idx="85">
                  <c:v>1</c:v>
                </c:pt>
                <c:pt idx="86">
                  <c:v>1</c:v>
                </c:pt>
                <c:pt idx="87">
                  <c:v>2</c:v>
                </c:pt>
                <c:pt idx="88">
                  <c:v>2</c:v>
                </c:pt>
                <c:pt idx="89">
                  <c:v>3</c:v>
                </c:pt>
                <c:pt idx="90">
                  <c:v>3</c:v>
                </c:pt>
                <c:pt idx="91">
                  <c:v>3</c:v>
                </c:pt>
                <c:pt idx="92">
                  <c:v>4</c:v>
                </c:pt>
                <c:pt idx="93">
                  <c:v>4</c:v>
                </c:pt>
                <c:pt idx="94">
                  <c:v>5</c:v>
                </c:pt>
                <c:pt idx="95">
                  <c:v>5</c:v>
                </c:pt>
                <c:pt idx="96">
                  <c:v>6</c:v>
                </c:pt>
                <c:pt idx="97">
                  <c:v>7</c:v>
                </c:pt>
                <c:pt idx="98">
                  <c:v>7</c:v>
                </c:pt>
                <c:pt idx="99">
                  <c:v>7</c:v>
                </c:pt>
                <c:pt idx="100">
                  <c:v>8</c:v>
                </c:pt>
                <c:pt idx="101">
                  <c:v>8</c:v>
                </c:pt>
                <c:pt idx="102">
                  <c:v>9</c:v>
                </c:pt>
                <c:pt idx="103">
                  <c:v>9</c:v>
                </c:pt>
                <c:pt idx="104">
                  <c:v>10</c:v>
                </c:pt>
                <c:pt idx="105">
                  <c:v>10</c:v>
                </c:pt>
                <c:pt idx="106">
                  <c:v>11</c:v>
                </c:pt>
                <c:pt idx="107">
                  <c:v>12</c:v>
                </c:pt>
                <c:pt idx="108">
                  <c:v>13</c:v>
                </c:pt>
                <c:pt idx="109">
                  <c:v>13</c:v>
                </c:pt>
                <c:pt idx="110">
                  <c:v>14</c:v>
                </c:pt>
                <c:pt idx="111">
                  <c:v>15</c:v>
                </c:pt>
                <c:pt idx="112">
                  <c:v>16</c:v>
                </c:pt>
                <c:pt idx="113">
                  <c:v>17</c:v>
                </c:pt>
                <c:pt idx="114">
                  <c:v>18</c:v>
                </c:pt>
                <c:pt idx="115">
                  <c:v>19</c:v>
                </c:pt>
                <c:pt idx="116">
                  <c:v>20</c:v>
                </c:pt>
                <c:pt idx="117">
                  <c:v>21</c:v>
                </c:pt>
                <c:pt idx="118">
                  <c:v>22</c:v>
                </c:pt>
                <c:pt idx="119">
                  <c:v>24</c:v>
                </c:pt>
                <c:pt idx="120">
                  <c:v>24</c:v>
                </c:pt>
                <c:pt idx="121">
                  <c:v>26</c:v>
                </c:pt>
                <c:pt idx="122">
                  <c:v>27</c:v>
                </c:pt>
                <c:pt idx="123">
                  <c:v>28</c:v>
                </c:pt>
                <c:pt idx="124">
                  <c:v>29</c:v>
                </c:pt>
                <c:pt idx="125">
                  <c:v>31</c:v>
                </c:pt>
                <c:pt idx="126">
                  <c:v>32</c:v>
                </c:pt>
                <c:pt idx="127">
                  <c:v>34</c:v>
                </c:pt>
                <c:pt idx="128">
                  <c:v>35</c:v>
                </c:pt>
                <c:pt idx="129">
                  <c:v>37</c:v>
                </c:pt>
                <c:pt idx="130">
                  <c:v>38</c:v>
                </c:pt>
                <c:pt idx="131">
                  <c:v>39</c:v>
                </c:pt>
                <c:pt idx="132">
                  <c:v>41</c:v>
                </c:pt>
                <c:pt idx="133">
                  <c:v>42</c:v>
                </c:pt>
                <c:pt idx="134">
                  <c:v>44</c:v>
                </c:pt>
                <c:pt idx="135">
                  <c:v>45</c:v>
                </c:pt>
                <c:pt idx="136">
                  <c:v>47</c:v>
                </c:pt>
                <c:pt idx="137">
                  <c:v>48</c:v>
                </c:pt>
                <c:pt idx="138">
                  <c:v>49</c:v>
                </c:pt>
                <c:pt idx="139">
                  <c:v>51</c:v>
                </c:pt>
                <c:pt idx="140">
                  <c:v>53</c:v>
                </c:pt>
                <c:pt idx="141">
                  <c:v>55</c:v>
                </c:pt>
                <c:pt idx="142">
                  <c:v>56</c:v>
                </c:pt>
                <c:pt idx="143">
                  <c:v>57</c:v>
                </c:pt>
                <c:pt idx="144">
                  <c:v>59</c:v>
                </c:pt>
                <c:pt idx="145">
                  <c:v>60</c:v>
                </c:pt>
                <c:pt idx="146">
                  <c:v>62</c:v>
                </c:pt>
                <c:pt idx="147">
                  <c:v>63</c:v>
                </c:pt>
                <c:pt idx="148">
                  <c:v>65</c:v>
                </c:pt>
                <c:pt idx="149">
                  <c:v>66</c:v>
                </c:pt>
                <c:pt idx="150">
                  <c:v>68</c:v>
                </c:pt>
                <c:pt idx="151">
                  <c:v>70</c:v>
                </c:pt>
                <c:pt idx="152">
                  <c:v>71</c:v>
                </c:pt>
                <c:pt idx="153">
                  <c:v>73</c:v>
                </c:pt>
                <c:pt idx="154">
                  <c:v>74</c:v>
                </c:pt>
                <c:pt idx="155">
                  <c:v>76</c:v>
                </c:pt>
                <c:pt idx="156">
                  <c:v>77</c:v>
                </c:pt>
                <c:pt idx="157">
                  <c:v>79</c:v>
                </c:pt>
                <c:pt idx="158">
                  <c:v>81</c:v>
                </c:pt>
                <c:pt idx="159">
                  <c:v>82</c:v>
                </c:pt>
                <c:pt idx="160">
                  <c:v>84</c:v>
                </c:pt>
                <c:pt idx="161">
                  <c:v>86</c:v>
                </c:pt>
                <c:pt idx="162">
                  <c:v>87</c:v>
                </c:pt>
                <c:pt idx="163">
                  <c:v>89</c:v>
                </c:pt>
                <c:pt idx="164">
                  <c:v>91</c:v>
                </c:pt>
                <c:pt idx="165">
                  <c:v>93</c:v>
                </c:pt>
                <c:pt idx="166">
                  <c:v>94</c:v>
                </c:pt>
                <c:pt idx="167">
                  <c:v>96</c:v>
                </c:pt>
                <c:pt idx="168">
                  <c:v>98</c:v>
                </c:pt>
                <c:pt idx="169">
                  <c:v>100</c:v>
                </c:pt>
                <c:pt idx="170">
                  <c:v>101</c:v>
                </c:pt>
                <c:pt idx="171">
                  <c:v>103</c:v>
                </c:pt>
                <c:pt idx="172">
                  <c:v>105</c:v>
                </c:pt>
                <c:pt idx="173">
                  <c:v>107</c:v>
                </c:pt>
                <c:pt idx="174">
                  <c:v>109</c:v>
                </c:pt>
                <c:pt idx="175">
                  <c:v>111</c:v>
                </c:pt>
                <c:pt idx="176">
                  <c:v>113</c:v>
                </c:pt>
                <c:pt idx="177">
                  <c:v>115</c:v>
                </c:pt>
                <c:pt idx="178">
                  <c:v>117</c:v>
                </c:pt>
                <c:pt idx="179">
                  <c:v>119</c:v>
                </c:pt>
                <c:pt idx="180">
                  <c:v>121</c:v>
                </c:pt>
                <c:pt idx="181">
                  <c:v>123</c:v>
                </c:pt>
                <c:pt idx="182">
                  <c:v>126</c:v>
                </c:pt>
                <c:pt idx="183">
                  <c:v>128</c:v>
                </c:pt>
                <c:pt idx="184">
                  <c:v>130</c:v>
                </c:pt>
                <c:pt idx="185">
                  <c:v>132</c:v>
                </c:pt>
                <c:pt idx="186">
                  <c:v>134</c:v>
                </c:pt>
                <c:pt idx="187">
                  <c:v>137</c:v>
                </c:pt>
                <c:pt idx="188">
                  <c:v>139</c:v>
                </c:pt>
                <c:pt idx="189">
                  <c:v>142</c:v>
                </c:pt>
                <c:pt idx="190">
                  <c:v>143</c:v>
                </c:pt>
                <c:pt idx="191">
                  <c:v>146</c:v>
                </c:pt>
                <c:pt idx="192">
                  <c:v>148</c:v>
                </c:pt>
                <c:pt idx="193">
                  <c:v>151</c:v>
                </c:pt>
                <c:pt idx="194">
                  <c:v>154</c:v>
                </c:pt>
                <c:pt idx="195">
                  <c:v>156</c:v>
                </c:pt>
                <c:pt idx="196">
                  <c:v>158</c:v>
                </c:pt>
                <c:pt idx="197">
                  <c:v>161</c:v>
                </c:pt>
                <c:pt idx="198">
                  <c:v>164</c:v>
                </c:pt>
                <c:pt idx="199">
                  <c:v>166</c:v>
                </c:pt>
                <c:pt idx="200">
                  <c:v>168</c:v>
                </c:pt>
                <c:pt idx="201">
                  <c:v>171</c:v>
                </c:pt>
                <c:pt idx="202">
                  <c:v>174</c:v>
                </c:pt>
                <c:pt idx="203">
                  <c:v>176</c:v>
                </c:pt>
                <c:pt idx="204">
                  <c:v>179</c:v>
                </c:pt>
                <c:pt idx="205">
                  <c:v>182</c:v>
                </c:pt>
                <c:pt idx="206">
                  <c:v>185</c:v>
                </c:pt>
                <c:pt idx="207">
                  <c:v>187</c:v>
                </c:pt>
                <c:pt idx="208">
                  <c:v>190</c:v>
                </c:pt>
                <c:pt idx="209">
                  <c:v>192</c:v>
                </c:pt>
                <c:pt idx="210">
                  <c:v>196</c:v>
                </c:pt>
                <c:pt idx="211">
                  <c:v>198</c:v>
                </c:pt>
                <c:pt idx="212">
                  <c:v>201</c:v>
                </c:pt>
                <c:pt idx="213">
                  <c:v>203</c:v>
                </c:pt>
                <c:pt idx="214">
                  <c:v>206</c:v>
                </c:pt>
                <c:pt idx="215">
                  <c:v>209</c:v>
                </c:pt>
                <c:pt idx="216">
                  <c:v>212</c:v>
                </c:pt>
                <c:pt idx="217">
                  <c:v>215</c:v>
                </c:pt>
                <c:pt idx="218">
                  <c:v>218</c:v>
                </c:pt>
                <c:pt idx="219">
                  <c:v>220</c:v>
                </c:pt>
                <c:pt idx="220">
                  <c:v>224</c:v>
                </c:pt>
                <c:pt idx="221">
                  <c:v>227</c:v>
                </c:pt>
                <c:pt idx="222">
                  <c:v>230</c:v>
                </c:pt>
                <c:pt idx="223">
                  <c:v>233</c:v>
                </c:pt>
                <c:pt idx="224">
                  <c:v>236</c:v>
                </c:pt>
                <c:pt idx="225">
                  <c:v>239</c:v>
                </c:pt>
                <c:pt idx="226">
                  <c:v>242</c:v>
                </c:pt>
                <c:pt idx="227">
                  <c:v>245</c:v>
                </c:pt>
                <c:pt idx="228">
                  <c:v>248</c:v>
                </c:pt>
                <c:pt idx="229">
                  <c:v>252</c:v>
                </c:pt>
                <c:pt idx="230">
                  <c:v>255</c:v>
                </c:pt>
                <c:pt idx="231">
                  <c:v>258</c:v>
                </c:pt>
                <c:pt idx="232">
                  <c:v>261</c:v>
                </c:pt>
                <c:pt idx="233">
                  <c:v>265</c:v>
                </c:pt>
                <c:pt idx="234">
                  <c:v>268</c:v>
                </c:pt>
                <c:pt idx="235">
                  <c:v>271</c:v>
                </c:pt>
                <c:pt idx="236">
                  <c:v>275</c:v>
                </c:pt>
                <c:pt idx="237">
                  <c:v>278</c:v>
                </c:pt>
                <c:pt idx="238">
                  <c:v>281</c:v>
                </c:pt>
                <c:pt idx="239">
                  <c:v>285</c:v>
                </c:pt>
                <c:pt idx="240">
                  <c:v>288</c:v>
                </c:pt>
                <c:pt idx="241">
                  <c:v>292</c:v>
                </c:pt>
                <c:pt idx="242">
                  <c:v>295</c:v>
                </c:pt>
                <c:pt idx="243">
                  <c:v>299</c:v>
                </c:pt>
                <c:pt idx="244">
                  <c:v>303</c:v>
                </c:pt>
                <c:pt idx="245">
                  <c:v>306</c:v>
                </c:pt>
                <c:pt idx="246">
                  <c:v>309</c:v>
                </c:pt>
                <c:pt idx="247">
                  <c:v>313</c:v>
                </c:pt>
                <c:pt idx="248">
                  <c:v>316</c:v>
                </c:pt>
                <c:pt idx="249">
                  <c:v>320</c:v>
                </c:pt>
                <c:pt idx="250">
                  <c:v>324</c:v>
                </c:pt>
                <c:pt idx="251">
                  <c:v>327</c:v>
                </c:pt>
                <c:pt idx="252">
                  <c:v>331</c:v>
                </c:pt>
                <c:pt idx="253">
                  <c:v>335</c:v>
                </c:pt>
                <c:pt idx="254">
                  <c:v>339</c:v>
                </c:pt>
                <c:pt idx="255">
                  <c:v>342</c:v>
                </c:pt>
                <c:pt idx="256">
                  <c:v>346</c:v>
                </c:pt>
                <c:pt idx="257">
                  <c:v>349</c:v>
                </c:pt>
                <c:pt idx="258">
                  <c:v>353</c:v>
                </c:pt>
                <c:pt idx="259">
                  <c:v>357</c:v>
                </c:pt>
                <c:pt idx="260">
                  <c:v>360</c:v>
                </c:pt>
                <c:pt idx="261">
                  <c:v>364</c:v>
                </c:pt>
                <c:pt idx="262">
                  <c:v>367</c:v>
                </c:pt>
                <c:pt idx="263">
                  <c:v>371</c:v>
                </c:pt>
                <c:pt idx="264">
                  <c:v>375</c:v>
                </c:pt>
                <c:pt idx="265">
                  <c:v>379</c:v>
                </c:pt>
                <c:pt idx="266">
                  <c:v>383</c:v>
                </c:pt>
                <c:pt idx="267">
                  <c:v>386</c:v>
                </c:pt>
                <c:pt idx="268">
                  <c:v>390</c:v>
                </c:pt>
                <c:pt idx="269">
                  <c:v>394</c:v>
                </c:pt>
                <c:pt idx="270">
                  <c:v>398</c:v>
                </c:pt>
                <c:pt idx="271">
                  <c:v>402</c:v>
                </c:pt>
                <c:pt idx="272">
                  <c:v>406</c:v>
                </c:pt>
                <c:pt idx="273">
                  <c:v>409</c:v>
                </c:pt>
                <c:pt idx="274">
                  <c:v>413</c:v>
                </c:pt>
                <c:pt idx="275">
                  <c:v>417</c:v>
                </c:pt>
                <c:pt idx="276">
                  <c:v>421</c:v>
                </c:pt>
                <c:pt idx="277">
                  <c:v>426</c:v>
                </c:pt>
                <c:pt idx="278">
                  <c:v>429</c:v>
                </c:pt>
                <c:pt idx="279">
                  <c:v>433</c:v>
                </c:pt>
                <c:pt idx="280">
                  <c:v>437</c:v>
                </c:pt>
                <c:pt idx="281">
                  <c:v>441</c:v>
                </c:pt>
                <c:pt idx="282">
                  <c:v>445</c:v>
                </c:pt>
                <c:pt idx="283">
                  <c:v>449</c:v>
                </c:pt>
                <c:pt idx="284">
                  <c:v>453</c:v>
                </c:pt>
                <c:pt idx="285">
                  <c:v>457</c:v>
                </c:pt>
                <c:pt idx="286">
                  <c:v>461</c:v>
                </c:pt>
                <c:pt idx="287">
                  <c:v>465</c:v>
                </c:pt>
                <c:pt idx="288">
                  <c:v>469</c:v>
                </c:pt>
                <c:pt idx="289">
                  <c:v>472</c:v>
                </c:pt>
                <c:pt idx="290">
                  <c:v>477</c:v>
                </c:pt>
                <c:pt idx="291">
                  <c:v>480</c:v>
                </c:pt>
                <c:pt idx="292">
                  <c:v>485</c:v>
                </c:pt>
                <c:pt idx="293">
                  <c:v>489</c:v>
                </c:pt>
                <c:pt idx="294">
                  <c:v>493</c:v>
                </c:pt>
                <c:pt idx="295">
                  <c:v>497</c:v>
                </c:pt>
                <c:pt idx="296">
                  <c:v>501</c:v>
                </c:pt>
                <c:pt idx="297">
                  <c:v>505</c:v>
                </c:pt>
                <c:pt idx="298">
                  <c:v>510</c:v>
                </c:pt>
                <c:pt idx="299">
                  <c:v>514</c:v>
                </c:pt>
                <c:pt idx="300">
                  <c:v>518</c:v>
                </c:pt>
                <c:pt idx="301">
                  <c:v>522</c:v>
                </c:pt>
                <c:pt idx="302">
                  <c:v>526</c:v>
                </c:pt>
                <c:pt idx="303">
                  <c:v>529</c:v>
                </c:pt>
                <c:pt idx="304">
                  <c:v>534</c:v>
                </c:pt>
                <c:pt idx="305">
                  <c:v>538</c:v>
                </c:pt>
                <c:pt idx="306">
                  <c:v>542</c:v>
                </c:pt>
                <c:pt idx="307">
                  <c:v>546</c:v>
                </c:pt>
                <c:pt idx="308">
                  <c:v>549</c:v>
                </c:pt>
                <c:pt idx="309">
                  <c:v>554</c:v>
                </c:pt>
                <c:pt idx="310">
                  <c:v>558</c:v>
                </c:pt>
                <c:pt idx="311">
                  <c:v>562</c:v>
                </c:pt>
                <c:pt idx="312">
                  <c:v>566</c:v>
                </c:pt>
                <c:pt idx="313">
                  <c:v>570</c:v>
                </c:pt>
                <c:pt idx="314">
                  <c:v>574</c:v>
                </c:pt>
                <c:pt idx="315">
                  <c:v>578</c:v>
                </c:pt>
                <c:pt idx="316">
                  <c:v>582</c:v>
                </c:pt>
                <c:pt idx="317">
                  <c:v>586</c:v>
                </c:pt>
                <c:pt idx="318">
                  <c:v>591</c:v>
                </c:pt>
                <c:pt idx="319">
                  <c:v>594</c:v>
                </c:pt>
                <c:pt idx="320">
                  <c:v>598</c:v>
                </c:pt>
                <c:pt idx="321">
                  <c:v>602</c:v>
                </c:pt>
                <c:pt idx="322">
                  <c:v>606</c:v>
                </c:pt>
                <c:pt idx="323">
                  <c:v>610</c:v>
                </c:pt>
                <c:pt idx="324">
                  <c:v>614</c:v>
                </c:pt>
                <c:pt idx="325">
                  <c:v>618</c:v>
                </c:pt>
                <c:pt idx="326">
                  <c:v>622</c:v>
                </c:pt>
                <c:pt idx="327">
                  <c:v>626</c:v>
                </c:pt>
                <c:pt idx="328">
                  <c:v>630</c:v>
                </c:pt>
                <c:pt idx="329">
                  <c:v>634</c:v>
                </c:pt>
                <c:pt idx="330">
                  <c:v>638</c:v>
                </c:pt>
                <c:pt idx="331">
                  <c:v>642</c:v>
                </c:pt>
                <c:pt idx="332">
                  <c:v>645</c:v>
                </c:pt>
                <c:pt idx="333">
                  <c:v>650</c:v>
                </c:pt>
                <c:pt idx="334">
                  <c:v>654</c:v>
                </c:pt>
                <c:pt idx="335">
                  <c:v>658</c:v>
                </c:pt>
                <c:pt idx="336">
                  <c:v>661</c:v>
                </c:pt>
                <c:pt idx="337">
                  <c:v>665</c:v>
                </c:pt>
                <c:pt idx="338">
                  <c:v>669</c:v>
                </c:pt>
                <c:pt idx="339">
                  <c:v>673</c:v>
                </c:pt>
                <c:pt idx="340">
                  <c:v>677</c:v>
                </c:pt>
                <c:pt idx="341">
                  <c:v>681</c:v>
                </c:pt>
                <c:pt idx="342">
                  <c:v>685</c:v>
                </c:pt>
                <c:pt idx="343">
                  <c:v>689</c:v>
                </c:pt>
                <c:pt idx="344">
                  <c:v>693</c:v>
                </c:pt>
                <c:pt idx="345">
                  <c:v>696</c:v>
                </c:pt>
                <c:pt idx="346">
                  <c:v>700</c:v>
                </c:pt>
                <c:pt idx="347">
                  <c:v>704</c:v>
                </c:pt>
                <c:pt idx="348">
                  <c:v>708</c:v>
                </c:pt>
                <c:pt idx="349">
                  <c:v>712</c:v>
                </c:pt>
                <c:pt idx="350">
                  <c:v>716</c:v>
                </c:pt>
                <c:pt idx="351">
                  <c:v>720</c:v>
                </c:pt>
                <c:pt idx="352">
                  <c:v>724</c:v>
                </c:pt>
                <c:pt idx="353">
                  <c:v>727</c:v>
                </c:pt>
                <c:pt idx="354">
                  <c:v>731</c:v>
                </c:pt>
                <c:pt idx="355">
                  <c:v>735</c:v>
                </c:pt>
                <c:pt idx="356">
                  <c:v>739</c:v>
                </c:pt>
                <c:pt idx="357">
                  <c:v>743</c:v>
                </c:pt>
                <c:pt idx="358">
                  <c:v>747</c:v>
                </c:pt>
                <c:pt idx="359">
                  <c:v>751</c:v>
                </c:pt>
                <c:pt idx="360">
                  <c:v>755</c:v>
                </c:pt>
                <c:pt idx="361">
                  <c:v>759</c:v>
                </c:pt>
                <c:pt idx="362">
                  <c:v>763</c:v>
                </c:pt>
                <c:pt idx="363">
                  <c:v>766</c:v>
                </c:pt>
                <c:pt idx="364">
                  <c:v>770</c:v>
                </c:pt>
                <c:pt idx="365">
                  <c:v>774</c:v>
                </c:pt>
                <c:pt idx="366">
                  <c:v>778</c:v>
                </c:pt>
                <c:pt idx="367">
                  <c:v>782</c:v>
                </c:pt>
                <c:pt idx="368">
                  <c:v>787</c:v>
                </c:pt>
                <c:pt idx="369">
                  <c:v>791</c:v>
                </c:pt>
                <c:pt idx="370">
                  <c:v>794</c:v>
                </c:pt>
                <c:pt idx="371">
                  <c:v>798</c:v>
                </c:pt>
                <c:pt idx="372">
                  <c:v>803</c:v>
                </c:pt>
                <c:pt idx="373">
                  <c:v>807</c:v>
                </c:pt>
                <c:pt idx="374">
                  <c:v>811</c:v>
                </c:pt>
                <c:pt idx="375">
                  <c:v>815</c:v>
                </c:pt>
                <c:pt idx="376">
                  <c:v>819</c:v>
                </c:pt>
                <c:pt idx="377">
                  <c:v>823</c:v>
                </c:pt>
                <c:pt idx="378">
                  <c:v>827</c:v>
                </c:pt>
                <c:pt idx="379">
                  <c:v>831</c:v>
                </c:pt>
                <c:pt idx="380">
                  <c:v>835</c:v>
                </c:pt>
                <c:pt idx="381">
                  <c:v>839</c:v>
                </c:pt>
                <c:pt idx="382">
                  <c:v>843</c:v>
                </c:pt>
                <c:pt idx="383">
                  <c:v>847</c:v>
                </c:pt>
                <c:pt idx="384">
                  <c:v>851</c:v>
                </c:pt>
                <c:pt idx="385">
                  <c:v>855</c:v>
                </c:pt>
                <c:pt idx="386">
                  <c:v>860</c:v>
                </c:pt>
                <c:pt idx="387">
                  <c:v>864</c:v>
                </c:pt>
                <c:pt idx="388">
                  <c:v>868</c:v>
                </c:pt>
                <c:pt idx="389">
                  <c:v>872</c:v>
                </c:pt>
                <c:pt idx="390">
                  <c:v>875</c:v>
                </c:pt>
                <c:pt idx="391">
                  <c:v>880</c:v>
                </c:pt>
                <c:pt idx="392">
                  <c:v>884</c:v>
                </c:pt>
                <c:pt idx="393">
                  <c:v>888</c:v>
                </c:pt>
                <c:pt idx="394">
                  <c:v>892</c:v>
                </c:pt>
                <c:pt idx="395">
                  <c:v>896</c:v>
                </c:pt>
                <c:pt idx="396">
                  <c:v>901</c:v>
                </c:pt>
                <c:pt idx="397">
                  <c:v>905</c:v>
                </c:pt>
                <c:pt idx="398">
                  <c:v>909</c:v>
                </c:pt>
                <c:pt idx="399">
                  <c:v>913</c:v>
                </c:pt>
                <c:pt idx="400">
                  <c:v>917</c:v>
                </c:pt>
                <c:pt idx="401">
                  <c:v>921</c:v>
                </c:pt>
                <c:pt idx="402">
                  <c:v>926</c:v>
                </c:pt>
                <c:pt idx="403">
                  <c:v>930</c:v>
                </c:pt>
                <c:pt idx="404">
                  <c:v>934</c:v>
                </c:pt>
                <c:pt idx="405">
                  <c:v>938</c:v>
                </c:pt>
                <c:pt idx="406">
                  <c:v>942</c:v>
                </c:pt>
                <c:pt idx="407">
                  <c:v>945</c:v>
                </c:pt>
                <c:pt idx="408">
                  <c:v>950</c:v>
                </c:pt>
                <c:pt idx="409">
                  <c:v>954</c:v>
                </c:pt>
                <c:pt idx="410">
                  <c:v>958</c:v>
                </c:pt>
                <c:pt idx="411">
                  <c:v>962</c:v>
                </c:pt>
                <c:pt idx="412">
                  <c:v>966</c:v>
                </c:pt>
                <c:pt idx="413">
                  <c:v>969</c:v>
                </c:pt>
                <c:pt idx="414">
                  <c:v>974</c:v>
                </c:pt>
                <c:pt idx="415">
                  <c:v>978</c:v>
                </c:pt>
                <c:pt idx="416">
                  <c:v>981</c:v>
                </c:pt>
                <c:pt idx="417">
                  <c:v>986</c:v>
                </c:pt>
                <c:pt idx="418">
                  <c:v>990</c:v>
                </c:pt>
                <c:pt idx="419">
                  <c:v>993</c:v>
                </c:pt>
                <c:pt idx="420">
                  <c:v>997</c:v>
                </c:pt>
                <c:pt idx="421">
                  <c:v>1001</c:v>
                </c:pt>
                <c:pt idx="422">
                  <c:v>1004</c:v>
                </c:pt>
                <c:pt idx="423">
                  <c:v>1009</c:v>
                </c:pt>
                <c:pt idx="424">
                  <c:v>1012</c:v>
                </c:pt>
                <c:pt idx="425">
                  <c:v>1016</c:v>
                </c:pt>
                <c:pt idx="426">
                  <c:v>1020</c:v>
                </c:pt>
                <c:pt idx="427">
                  <c:v>1024</c:v>
                </c:pt>
                <c:pt idx="428">
                  <c:v>1028</c:v>
                </c:pt>
                <c:pt idx="429">
                  <c:v>1032</c:v>
                </c:pt>
                <c:pt idx="430">
                  <c:v>1036</c:v>
                </c:pt>
                <c:pt idx="431">
                  <c:v>1039</c:v>
                </c:pt>
                <c:pt idx="432">
                  <c:v>1043</c:v>
                </c:pt>
                <c:pt idx="433">
                  <c:v>1047</c:v>
                </c:pt>
                <c:pt idx="434">
                  <c:v>1051</c:v>
                </c:pt>
                <c:pt idx="435">
                  <c:v>1055</c:v>
                </c:pt>
                <c:pt idx="436">
                  <c:v>1058</c:v>
                </c:pt>
                <c:pt idx="437">
                  <c:v>1062</c:v>
                </c:pt>
                <c:pt idx="438">
                  <c:v>1066</c:v>
                </c:pt>
                <c:pt idx="439">
                  <c:v>1070</c:v>
                </c:pt>
                <c:pt idx="440">
                  <c:v>1074</c:v>
                </c:pt>
                <c:pt idx="441">
                  <c:v>1078</c:v>
                </c:pt>
                <c:pt idx="442">
                  <c:v>1081</c:v>
                </c:pt>
                <c:pt idx="443">
                  <c:v>1085</c:v>
                </c:pt>
                <c:pt idx="444">
                  <c:v>1089</c:v>
                </c:pt>
                <c:pt idx="445">
                  <c:v>1093</c:v>
                </c:pt>
                <c:pt idx="446">
                  <c:v>1096</c:v>
                </c:pt>
                <c:pt idx="447">
                  <c:v>1100</c:v>
                </c:pt>
                <c:pt idx="448">
                  <c:v>1104</c:v>
                </c:pt>
                <c:pt idx="449">
                  <c:v>1108</c:v>
                </c:pt>
                <c:pt idx="450">
                  <c:v>1112</c:v>
                </c:pt>
                <c:pt idx="451">
                  <c:v>1116</c:v>
                </c:pt>
                <c:pt idx="452">
                  <c:v>1120</c:v>
                </c:pt>
                <c:pt idx="453">
                  <c:v>1124</c:v>
                </c:pt>
                <c:pt idx="454">
                  <c:v>1127</c:v>
                </c:pt>
                <c:pt idx="455">
                  <c:v>1131</c:v>
                </c:pt>
                <c:pt idx="456">
                  <c:v>1136</c:v>
                </c:pt>
                <c:pt idx="457">
                  <c:v>1140</c:v>
                </c:pt>
                <c:pt idx="458">
                  <c:v>1144</c:v>
                </c:pt>
                <c:pt idx="459">
                  <c:v>1148</c:v>
                </c:pt>
                <c:pt idx="460">
                  <c:v>1152</c:v>
                </c:pt>
                <c:pt idx="461">
                  <c:v>1156</c:v>
                </c:pt>
                <c:pt idx="462">
                  <c:v>1160</c:v>
                </c:pt>
                <c:pt idx="463">
                  <c:v>1164</c:v>
                </c:pt>
                <c:pt idx="464">
                  <c:v>1168</c:v>
                </c:pt>
                <c:pt idx="465">
                  <c:v>1172</c:v>
                </c:pt>
                <c:pt idx="466">
                  <c:v>1176</c:v>
                </c:pt>
                <c:pt idx="467">
                  <c:v>1180</c:v>
                </c:pt>
                <c:pt idx="468">
                  <c:v>1184</c:v>
                </c:pt>
                <c:pt idx="469">
                  <c:v>1188</c:v>
                </c:pt>
                <c:pt idx="470">
                  <c:v>1193</c:v>
                </c:pt>
                <c:pt idx="471">
                  <c:v>1197</c:v>
                </c:pt>
                <c:pt idx="472">
                  <c:v>1201</c:v>
                </c:pt>
                <c:pt idx="473">
                  <c:v>1205</c:v>
                </c:pt>
                <c:pt idx="474">
                  <c:v>1209</c:v>
                </c:pt>
                <c:pt idx="475">
                  <c:v>1213</c:v>
                </c:pt>
                <c:pt idx="476">
                  <c:v>1217</c:v>
                </c:pt>
                <c:pt idx="477">
                  <c:v>1221</c:v>
                </c:pt>
                <c:pt idx="478">
                  <c:v>1226</c:v>
                </c:pt>
                <c:pt idx="479">
                  <c:v>1230</c:v>
                </c:pt>
                <c:pt idx="480">
                  <c:v>1233</c:v>
                </c:pt>
                <c:pt idx="481">
                  <c:v>1238</c:v>
                </c:pt>
                <c:pt idx="482">
                  <c:v>1242</c:v>
                </c:pt>
                <c:pt idx="483">
                  <c:v>1246</c:v>
                </c:pt>
                <c:pt idx="484">
                  <c:v>1249</c:v>
                </c:pt>
                <c:pt idx="485">
                  <c:v>1254</c:v>
                </c:pt>
                <c:pt idx="486">
                  <c:v>1258</c:v>
                </c:pt>
                <c:pt idx="487">
                  <c:v>1262</c:v>
                </c:pt>
                <c:pt idx="488">
                  <c:v>1266</c:v>
                </c:pt>
                <c:pt idx="489">
                  <c:v>1270</c:v>
                </c:pt>
                <c:pt idx="490">
                  <c:v>1274</c:v>
                </c:pt>
                <c:pt idx="491">
                  <c:v>1278</c:v>
                </c:pt>
                <c:pt idx="492">
                  <c:v>1282</c:v>
                </c:pt>
                <c:pt idx="493">
                  <c:v>1287</c:v>
                </c:pt>
                <c:pt idx="494">
                  <c:v>1291</c:v>
                </c:pt>
                <c:pt idx="495">
                  <c:v>1295</c:v>
                </c:pt>
                <c:pt idx="496">
                  <c:v>1299</c:v>
                </c:pt>
                <c:pt idx="497">
                  <c:v>1303</c:v>
                </c:pt>
                <c:pt idx="498">
                  <c:v>1307</c:v>
                </c:pt>
                <c:pt idx="499">
                  <c:v>1311</c:v>
                </c:pt>
                <c:pt idx="500">
                  <c:v>1315</c:v>
                </c:pt>
                <c:pt idx="501">
                  <c:v>1319</c:v>
                </c:pt>
                <c:pt idx="502">
                  <c:v>1323</c:v>
                </c:pt>
                <c:pt idx="503">
                  <c:v>1327</c:v>
                </c:pt>
                <c:pt idx="504">
                  <c:v>1331</c:v>
                </c:pt>
                <c:pt idx="505">
                  <c:v>1335</c:v>
                </c:pt>
                <c:pt idx="506">
                  <c:v>1339</c:v>
                </c:pt>
                <c:pt idx="507">
                  <c:v>1343</c:v>
                </c:pt>
                <c:pt idx="508">
                  <c:v>1347</c:v>
                </c:pt>
                <c:pt idx="509">
                  <c:v>1352</c:v>
                </c:pt>
                <c:pt idx="510">
                  <c:v>1356</c:v>
                </c:pt>
                <c:pt idx="511">
                  <c:v>1360</c:v>
                </c:pt>
                <c:pt idx="512">
                  <c:v>1364</c:v>
                </c:pt>
                <c:pt idx="513">
                  <c:v>1368</c:v>
                </c:pt>
                <c:pt idx="514">
                  <c:v>1372</c:v>
                </c:pt>
                <c:pt idx="515">
                  <c:v>1376</c:v>
                </c:pt>
                <c:pt idx="516">
                  <c:v>1380</c:v>
                </c:pt>
                <c:pt idx="517">
                  <c:v>1384</c:v>
                </c:pt>
                <c:pt idx="518">
                  <c:v>1389</c:v>
                </c:pt>
                <c:pt idx="519">
                  <c:v>1393</c:v>
                </c:pt>
                <c:pt idx="520">
                  <c:v>1396</c:v>
                </c:pt>
                <c:pt idx="521">
                  <c:v>1401</c:v>
                </c:pt>
                <c:pt idx="522">
                  <c:v>1405</c:v>
                </c:pt>
                <c:pt idx="523">
                  <c:v>1409</c:v>
                </c:pt>
                <c:pt idx="524">
                  <c:v>1413</c:v>
                </c:pt>
                <c:pt idx="525">
                  <c:v>1417</c:v>
                </c:pt>
                <c:pt idx="526">
                  <c:v>1421</c:v>
                </c:pt>
                <c:pt idx="527">
                  <c:v>1425</c:v>
                </c:pt>
                <c:pt idx="528">
                  <c:v>1429</c:v>
                </c:pt>
                <c:pt idx="529">
                  <c:v>1434</c:v>
                </c:pt>
                <c:pt idx="530">
                  <c:v>1437</c:v>
                </c:pt>
                <c:pt idx="531">
                  <c:v>1442</c:v>
                </c:pt>
                <c:pt idx="532">
                  <c:v>1446</c:v>
                </c:pt>
                <c:pt idx="533">
                  <c:v>1450</c:v>
                </c:pt>
                <c:pt idx="534">
                  <c:v>1454</c:v>
                </c:pt>
                <c:pt idx="535">
                  <c:v>1458</c:v>
                </c:pt>
                <c:pt idx="536">
                  <c:v>1462</c:v>
                </c:pt>
                <c:pt idx="537">
                  <c:v>1466</c:v>
                </c:pt>
                <c:pt idx="538">
                  <c:v>1470</c:v>
                </c:pt>
                <c:pt idx="539">
                  <c:v>1474</c:v>
                </c:pt>
                <c:pt idx="540">
                  <c:v>1478</c:v>
                </c:pt>
                <c:pt idx="541">
                  <c:v>1482</c:v>
                </c:pt>
                <c:pt idx="542">
                  <c:v>1487</c:v>
                </c:pt>
                <c:pt idx="543">
                  <c:v>1491</c:v>
                </c:pt>
                <c:pt idx="544">
                  <c:v>1494</c:v>
                </c:pt>
                <c:pt idx="545">
                  <c:v>1499</c:v>
                </c:pt>
                <c:pt idx="546">
                  <c:v>1503</c:v>
                </c:pt>
                <c:pt idx="547">
                  <c:v>1507</c:v>
                </c:pt>
                <c:pt idx="548">
                  <c:v>1511</c:v>
                </c:pt>
                <c:pt idx="549">
                  <c:v>1515</c:v>
                </c:pt>
                <c:pt idx="550">
                  <c:v>1519</c:v>
                </c:pt>
                <c:pt idx="551">
                  <c:v>1524</c:v>
                </c:pt>
                <c:pt idx="552">
                  <c:v>1528</c:v>
                </c:pt>
                <c:pt idx="553">
                  <c:v>1532</c:v>
                </c:pt>
                <c:pt idx="554">
                  <c:v>1536</c:v>
                </c:pt>
                <c:pt idx="555">
                  <c:v>1540</c:v>
                </c:pt>
                <c:pt idx="556">
                  <c:v>1544</c:v>
                </c:pt>
                <c:pt idx="557">
                  <c:v>1548</c:v>
                </c:pt>
                <c:pt idx="558">
                  <c:v>1552</c:v>
                </c:pt>
                <c:pt idx="559">
                  <c:v>1556</c:v>
                </c:pt>
                <c:pt idx="560">
                  <c:v>1560</c:v>
                </c:pt>
                <c:pt idx="561">
                  <c:v>1564</c:v>
                </c:pt>
                <c:pt idx="562">
                  <c:v>1568</c:v>
                </c:pt>
                <c:pt idx="563">
                  <c:v>1572</c:v>
                </c:pt>
                <c:pt idx="564">
                  <c:v>1576</c:v>
                </c:pt>
                <c:pt idx="565">
                  <c:v>1580</c:v>
                </c:pt>
                <c:pt idx="566">
                  <c:v>1584</c:v>
                </c:pt>
                <c:pt idx="567">
                  <c:v>1588</c:v>
                </c:pt>
                <c:pt idx="568">
                  <c:v>1592</c:v>
                </c:pt>
                <c:pt idx="569">
                  <c:v>1596</c:v>
                </c:pt>
                <c:pt idx="570">
                  <c:v>1600</c:v>
                </c:pt>
                <c:pt idx="571">
                  <c:v>1603</c:v>
                </c:pt>
                <c:pt idx="572">
                  <c:v>1607</c:v>
                </c:pt>
                <c:pt idx="573">
                  <c:v>1612</c:v>
                </c:pt>
                <c:pt idx="574">
                  <c:v>1616</c:v>
                </c:pt>
                <c:pt idx="575">
                  <c:v>1619</c:v>
                </c:pt>
                <c:pt idx="576">
                  <c:v>1623</c:v>
                </c:pt>
                <c:pt idx="577">
                  <c:v>1627</c:v>
                </c:pt>
                <c:pt idx="578">
                  <c:v>1631</c:v>
                </c:pt>
                <c:pt idx="579">
                  <c:v>1635</c:v>
                </c:pt>
                <c:pt idx="580">
                  <c:v>1638</c:v>
                </c:pt>
                <c:pt idx="581">
                  <c:v>1642</c:v>
                </c:pt>
                <c:pt idx="582">
                  <c:v>1646</c:v>
                </c:pt>
                <c:pt idx="583">
                  <c:v>1650</c:v>
                </c:pt>
                <c:pt idx="584">
                  <c:v>1654</c:v>
                </c:pt>
                <c:pt idx="585">
                  <c:v>1658</c:v>
                </c:pt>
                <c:pt idx="586">
                  <c:v>1662</c:v>
                </c:pt>
                <c:pt idx="587">
                  <c:v>1666</c:v>
                </c:pt>
                <c:pt idx="588">
                  <c:v>1669</c:v>
                </c:pt>
                <c:pt idx="589">
                  <c:v>1673</c:v>
                </c:pt>
                <c:pt idx="590">
                  <c:v>1677</c:v>
                </c:pt>
                <c:pt idx="591">
                  <c:v>1682</c:v>
                </c:pt>
                <c:pt idx="592">
                  <c:v>1685</c:v>
                </c:pt>
                <c:pt idx="593">
                  <c:v>1689</c:v>
                </c:pt>
                <c:pt idx="594">
                  <c:v>1693</c:v>
                </c:pt>
                <c:pt idx="595">
                  <c:v>1697</c:v>
                </c:pt>
                <c:pt idx="596">
                  <c:v>1701</c:v>
                </c:pt>
                <c:pt idx="597">
                  <c:v>1705</c:v>
                </c:pt>
                <c:pt idx="598">
                  <c:v>1709</c:v>
                </c:pt>
                <c:pt idx="599">
                  <c:v>1713</c:v>
                </c:pt>
                <c:pt idx="600">
                  <c:v>1717</c:v>
                </c:pt>
                <c:pt idx="601">
                  <c:v>1721</c:v>
                </c:pt>
                <c:pt idx="602">
                  <c:v>1725</c:v>
                </c:pt>
                <c:pt idx="603">
                  <c:v>1729</c:v>
                </c:pt>
                <c:pt idx="604">
                  <c:v>1733</c:v>
                </c:pt>
                <c:pt idx="605">
                  <c:v>1737</c:v>
                </c:pt>
                <c:pt idx="606">
                  <c:v>1741</c:v>
                </c:pt>
                <c:pt idx="607">
                  <c:v>1745</c:v>
                </c:pt>
                <c:pt idx="608">
                  <c:v>1749</c:v>
                </c:pt>
                <c:pt idx="609">
                  <c:v>1753</c:v>
                </c:pt>
                <c:pt idx="610">
                  <c:v>1757</c:v>
                </c:pt>
                <c:pt idx="611">
                  <c:v>1761</c:v>
                </c:pt>
                <c:pt idx="612">
                  <c:v>1765</c:v>
                </c:pt>
                <c:pt idx="613">
                  <c:v>1769</c:v>
                </c:pt>
                <c:pt idx="614">
                  <c:v>1774</c:v>
                </c:pt>
                <c:pt idx="615">
                  <c:v>1777</c:v>
                </c:pt>
                <c:pt idx="616">
                  <c:v>1781</c:v>
                </c:pt>
                <c:pt idx="617">
                  <c:v>1785</c:v>
                </c:pt>
                <c:pt idx="618">
                  <c:v>1790</c:v>
                </c:pt>
                <c:pt idx="619">
                  <c:v>1794</c:v>
                </c:pt>
                <c:pt idx="620">
                  <c:v>1798</c:v>
                </c:pt>
                <c:pt idx="621">
                  <c:v>1802</c:v>
                </c:pt>
                <c:pt idx="622">
                  <c:v>1806</c:v>
                </c:pt>
                <c:pt idx="623">
                  <c:v>1810</c:v>
                </c:pt>
                <c:pt idx="624">
                  <c:v>1814</c:v>
                </c:pt>
                <c:pt idx="625">
                  <c:v>1819</c:v>
                </c:pt>
                <c:pt idx="626">
                  <c:v>1823</c:v>
                </c:pt>
                <c:pt idx="627">
                  <c:v>1827</c:v>
                </c:pt>
                <c:pt idx="628">
                  <c:v>1831</c:v>
                </c:pt>
                <c:pt idx="629">
                  <c:v>1835</c:v>
                </c:pt>
                <c:pt idx="630">
                  <c:v>1839</c:v>
                </c:pt>
                <c:pt idx="631">
                  <c:v>1844</c:v>
                </c:pt>
                <c:pt idx="632">
                  <c:v>1848</c:v>
                </c:pt>
                <c:pt idx="633">
                  <c:v>1852</c:v>
                </c:pt>
                <c:pt idx="634">
                  <c:v>1856</c:v>
                </c:pt>
                <c:pt idx="635">
                  <c:v>1861</c:v>
                </c:pt>
                <c:pt idx="636">
                  <c:v>1865</c:v>
                </c:pt>
                <c:pt idx="637">
                  <c:v>1869</c:v>
                </c:pt>
                <c:pt idx="638">
                  <c:v>1873</c:v>
                </c:pt>
                <c:pt idx="639">
                  <c:v>1877</c:v>
                </c:pt>
                <c:pt idx="640">
                  <c:v>1882</c:v>
                </c:pt>
                <c:pt idx="641">
                  <c:v>1885</c:v>
                </c:pt>
                <c:pt idx="642">
                  <c:v>1890</c:v>
                </c:pt>
                <c:pt idx="643">
                  <c:v>1894</c:v>
                </c:pt>
                <c:pt idx="644">
                  <c:v>1898</c:v>
                </c:pt>
                <c:pt idx="645">
                  <c:v>1901</c:v>
                </c:pt>
                <c:pt idx="646">
                  <c:v>1906</c:v>
                </c:pt>
                <c:pt idx="647">
                  <c:v>1910</c:v>
                </c:pt>
                <c:pt idx="648">
                  <c:v>1914</c:v>
                </c:pt>
                <c:pt idx="649">
                  <c:v>1918</c:v>
                </c:pt>
                <c:pt idx="650">
                  <c:v>1921</c:v>
                </c:pt>
                <c:pt idx="651">
                  <c:v>1926</c:v>
                </c:pt>
                <c:pt idx="652">
                  <c:v>1930</c:v>
                </c:pt>
                <c:pt idx="653">
                  <c:v>1934</c:v>
                </c:pt>
                <c:pt idx="654">
                  <c:v>1937</c:v>
                </c:pt>
                <c:pt idx="655">
                  <c:v>1942</c:v>
                </c:pt>
                <c:pt idx="656">
                  <c:v>1945</c:v>
                </c:pt>
                <c:pt idx="657">
                  <c:v>1949</c:v>
                </c:pt>
                <c:pt idx="658">
                  <c:v>1953</c:v>
                </c:pt>
                <c:pt idx="659">
                  <c:v>1957</c:v>
                </c:pt>
                <c:pt idx="660">
                  <c:v>1961</c:v>
                </c:pt>
                <c:pt idx="661">
                  <c:v>1965</c:v>
                </c:pt>
                <c:pt idx="662">
                  <c:v>1969</c:v>
                </c:pt>
                <c:pt idx="663">
                  <c:v>1973</c:v>
                </c:pt>
                <c:pt idx="664">
                  <c:v>1977</c:v>
                </c:pt>
                <c:pt idx="665">
                  <c:v>1981</c:v>
                </c:pt>
                <c:pt idx="666">
                  <c:v>1985</c:v>
                </c:pt>
                <c:pt idx="667">
                  <c:v>1988</c:v>
                </c:pt>
                <c:pt idx="668">
                  <c:v>1992</c:v>
                </c:pt>
                <c:pt idx="669">
                  <c:v>1996</c:v>
                </c:pt>
                <c:pt idx="670">
                  <c:v>2000</c:v>
                </c:pt>
                <c:pt idx="671">
                  <c:v>2004</c:v>
                </c:pt>
                <c:pt idx="672">
                  <c:v>2008</c:v>
                </c:pt>
                <c:pt idx="673">
                  <c:v>2011</c:v>
                </c:pt>
                <c:pt idx="674">
                  <c:v>2016</c:v>
                </c:pt>
                <c:pt idx="675">
                  <c:v>2019</c:v>
                </c:pt>
                <c:pt idx="676">
                  <c:v>2023</c:v>
                </c:pt>
                <c:pt idx="677">
                  <c:v>2027</c:v>
                </c:pt>
                <c:pt idx="678">
                  <c:v>2031</c:v>
                </c:pt>
                <c:pt idx="679">
                  <c:v>2035</c:v>
                </c:pt>
                <c:pt idx="680">
                  <c:v>2039</c:v>
                </c:pt>
                <c:pt idx="681">
                  <c:v>2043</c:v>
                </c:pt>
                <c:pt idx="682">
                  <c:v>2047</c:v>
                </c:pt>
                <c:pt idx="683">
                  <c:v>2051</c:v>
                </c:pt>
                <c:pt idx="684">
                  <c:v>2055</c:v>
                </c:pt>
                <c:pt idx="685">
                  <c:v>2059</c:v>
                </c:pt>
                <c:pt idx="686">
                  <c:v>2063</c:v>
                </c:pt>
                <c:pt idx="687">
                  <c:v>2067</c:v>
                </c:pt>
                <c:pt idx="688">
                  <c:v>2071</c:v>
                </c:pt>
                <c:pt idx="689">
                  <c:v>2075</c:v>
                </c:pt>
                <c:pt idx="690">
                  <c:v>2079</c:v>
                </c:pt>
                <c:pt idx="691">
                  <c:v>2083</c:v>
                </c:pt>
                <c:pt idx="692">
                  <c:v>2087</c:v>
                </c:pt>
                <c:pt idx="693">
                  <c:v>2091</c:v>
                </c:pt>
                <c:pt idx="694">
                  <c:v>2096</c:v>
                </c:pt>
                <c:pt idx="695">
                  <c:v>2100</c:v>
                </c:pt>
                <c:pt idx="696">
                  <c:v>2104</c:v>
                </c:pt>
                <c:pt idx="697">
                  <c:v>2108</c:v>
                </c:pt>
                <c:pt idx="698">
                  <c:v>2112</c:v>
                </c:pt>
                <c:pt idx="699">
                  <c:v>2116</c:v>
                </c:pt>
                <c:pt idx="700">
                  <c:v>2120</c:v>
                </c:pt>
                <c:pt idx="701">
                  <c:v>2124</c:v>
                </c:pt>
                <c:pt idx="702">
                  <c:v>2128</c:v>
                </c:pt>
                <c:pt idx="703">
                  <c:v>2132</c:v>
                </c:pt>
                <c:pt idx="704">
                  <c:v>2137</c:v>
                </c:pt>
                <c:pt idx="705">
                  <c:v>2141</c:v>
                </c:pt>
                <c:pt idx="706">
                  <c:v>2145</c:v>
                </c:pt>
                <c:pt idx="707">
                  <c:v>2149</c:v>
                </c:pt>
                <c:pt idx="708">
                  <c:v>2153</c:v>
                </c:pt>
                <c:pt idx="709">
                  <c:v>2157</c:v>
                </c:pt>
                <c:pt idx="710">
                  <c:v>2161</c:v>
                </c:pt>
                <c:pt idx="711">
                  <c:v>2166</c:v>
                </c:pt>
                <c:pt idx="712">
                  <c:v>2170</c:v>
                </c:pt>
                <c:pt idx="713">
                  <c:v>2174</c:v>
                </c:pt>
                <c:pt idx="714">
                  <c:v>2178</c:v>
                </c:pt>
                <c:pt idx="715">
                  <c:v>2182</c:v>
                </c:pt>
                <c:pt idx="716">
                  <c:v>2187</c:v>
                </c:pt>
                <c:pt idx="717">
                  <c:v>2190</c:v>
                </c:pt>
                <c:pt idx="718">
                  <c:v>2194</c:v>
                </c:pt>
                <c:pt idx="719">
                  <c:v>2198</c:v>
                </c:pt>
                <c:pt idx="720">
                  <c:v>2202</c:v>
                </c:pt>
                <c:pt idx="721">
                  <c:v>2207</c:v>
                </c:pt>
                <c:pt idx="722">
                  <c:v>2211</c:v>
                </c:pt>
                <c:pt idx="723">
                  <c:v>2215</c:v>
                </c:pt>
                <c:pt idx="724">
                  <c:v>2219</c:v>
                </c:pt>
                <c:pt idx="725">
                  <c:v>2223</c:v>
                </c:pt>
                <c:pt idx="726">
                  <c:v>2227</c:v>
                </c:pt>
                <c:pt idx="727">
                  <c:v>2231</c:v>
                </c:pt>
                <c:pt idx="728">
                  <c:v>2235</c:v>
                </c:pt>
                <c:pt idx="729">
                  <c:v>2239</c:v>
                </c:pt>
                <c:pt idx="730">
                  <c:v>2243</c:v>
                </c:pt>
                <c:pt idx="731">
                  <c:v>2247</c:v>
                </c:pt>
                <c:pt idx="732">
                  <c:v>2251</c:v>
                </c:pt>
                <c:pt idx="733">
                  <c:v>2255</c:v>
                </c:pt>
                <c:pt idx="734">
                  <c:v>2259</c:v>
                </c:pt>
                <c:pt idx="735">
                  <c:v>2263</c:v>
                </c:pt>
                <c:pt idx="736">
                  <c:v>2266</c:v>
                </c:pt>
                <c:pt idx="737">
                  <c:v>2270</c:v>
                </c:pt>
                <c:pt idx="738">
                  <c:v>2274</c:v>
                </c:pt>
                <c:pt idx="739">
                  <c:v>2278</c:v>
                </c:pt>
                <c:pt idx="740">
                  <c:v>2282</c:v>
                </c:pt>
                <c:pt idx="741">
                  <c:v>2286</c:v>
                </c:pt>
                <c:pt idx="742">
                  <c:v>2290</c:v>
                </c:pt>
                <c:pt idx="743">
                  <c:v>2294</c:v>
                </c:pt>
                <c:pt idx="744">
                  <c:v>2298</c:v>
                </c:pt>
                <c:pt idx="745">
                  <c:v>2302</c:v>
                </c:pt>
                <c:pt idx="746">
                  <c:v>2306</c:v>
                </c:pt>
                <c:pt idx="747">
                  <c:v>2310</c:v>
                </c:pt>
                <c:pt idx="748">
                  <c:v>2314</c:v>
                </c:pt>
                <c:pt idx="749">
                  <c:v>2318</c:v>
                </c:pt>
                <c:pt idx="750">
                  <c:v>2322</c:v>
                </c:pt>
                <c:pt idx="751">
                  <c:v>2326</c:v>
                </c:pt>
                <c:pt idx="752">
                  <c:v>2330</c:v>
                </c:pt>
                <c:pt idx="753">
                  <c:v>2334</c:v>
                </c:pt>
                <c:pt idx="754">
                  <c:v>2338</c:v>
                </c:pt>
                <c:pt idx="755">
                  <c:v>2342</c:v>
                </c:pt>
                <c:pt idx="756">
                  <c:v>2346</c:v>
                </c:pt>
                <c:pt idx="757">
                  <c:v>2350</c:v>
                </c:pt>
                <c:pt idx="758">
                  <c:v>2354</c:v>
                </c:pt>
                <c:pt idx="759">
                  <c:v>2358</c:v>
                </c:pt>
                <c:pt idx="760">
                  <c:v>2362</c:v>
                </c:pt>
                <c:pt idx="761">
                  <c:v>2366</c:v>
                </c:pt>
                <c:pt idx="762">
                  <c:v>2370</c:v>
                </c:pt>
                <c:pt idx="763">
                  <c:v>2374</c:v>
                </c:pt>
                <c:pt idx="764">
                  <c:v>2378</c:v>
                </c:pt>
                <c:pt idx="765">
                  <c:v>2383</c:v>
                </c:pt>
                <c:pt idx="766">
                  <c:v>2387</c:v>
                </c:pt>
                <c:pt idx="767">
                  <c:v>2390</c:v>
                </c:pt>
                <c:pt idx="768">
                  <c:v>2395</c:v>
                </c:pt>
                <c:pt idx="769">
                  <c:v>2399</c:v>
                </c:pt>
                <c:pt idx="770">
                  <c:v>2403</c:v>
                </c:pt>
                <c:pt idx="771">
                  <c:v>2408</c:v>
                </c:pt>
                <c:pt idx="772">
                  <c:v>2411</c:v>
                </c:pt>
                <c:pt idx="773">
                  <c:v>2415</c:v>
                </c:pt>
                <c:pt idx="774">
                  <c:v>2419</c:v>
                </c:pt>
                <c:pt idx="775">
                  <c:v>2423</c:v>
                </c:pt>
                <c:pt idx="776">
                  <c:v>2427</c:v>
                </c:pt>
                <c:pt idx="777">
                  <c:v>2432</c:v>
                </c:pt>
                <c:pt idx="778">
                  <c:v>2436</c:v>
                </c:pt>
                <c:pt idx="779">
                  <c:v>2439</c:v>
                </c:pt>
                <c:pt idx="780">
                  <c:v>2444</c:v>
                </c:pt>
                <c:pt idx="781">
                  <c:v>2448</c:v>
                </c:pt>
                <c:pt idx="782">
                  <c:v>2452</c:v>
                </c:pt>
                <c:pt idx="783">
                  <c:v>2456</c:v>
                </c:pt>
                <c:pt idx="784">
                  <c:v>2460</c:v>
                </c:pt>
                <c:pt idx="785">
                  <c:v>2464</c:v>
                </c:pt>
                <c:pt idx="786">
                  <c:v>2468</c:v>
                </c:pt>
                <c:pt idx="787">
                  <c:v>2472</c:v>
                </c:pt>
                <c:pt idx="788">
                  <c:v>2476</c:v>
                </c:pt>
                <c:pt idx="789">
                  <c:v>2480</c:v>
                </c:pt>
                <c:pt idx="790">
                  <c:v>2484</c:v>
                </c:pt>
                <c:pt idx="791">
                  <c:v>2488</c:v>
                </c:pt>
                <c:pt idx="792">
                  <c:v>2492</c:v>
                </c:pt>
                <c:pt idx="793">
                  <c:v>2496</c:v>
                </c:pt>
                <c:pt idx="794">
                  <c:v>2500</c:v>
                </c:pt>
                <c:pt idx="795">
                  <c:v>2504</c:v>
                </c:pt>
                <c:pt idx="796">
                  <c:v>2507</c:v>
                </c:pt>
                <c:pt idx="797">
                  <c:v>2512</c:v>
                </c:pt>
                <c:pt idx="798">
                  <c:v>2516</c:v>
                </c:pt>
                <c:pt idx="799">
                  <c:v>2520</c:v>
                </c:pt>
                <c:pt idx="800">
                  <c:v>2523</c:v>
                </c:pt>
                <c:pt idx="801">
                  <c:v>2527</c:v>
                </c:pt>
                <c:pt idx="802">
                  <c:v>2530</c:v>
                </c:pt>
                <c:pt idx="803">
                  <c:v>2535</c:v>
                </c:pt>
                <c:pt idx="804">
                  <c:v>2538</c:v>
                </c:pt>
                <c:pt idx="805">
                  <c:v>2542</c:v>
                </c:pt>
                <c:pt idx="806">
                  <c:v>2546</c:v>
                </c:pt>
                <c:pt idx="807">
                  <c:v>2550</c:v>
                </c:pt>
                <c:pt idx="808">
                  <c:v>2553</c:v>
                </c:pt>
                <c:pt idx="809">
                  <c:v>2557</c:v>
                </c:pt>
                <c:pt idx="810">
                  <c:v>2560</c:v>
                </c:pt>
                <c:pt idx="811">
                  <c:v>2565</c:v>
                </c:pt>
                <c:pt idx="812">
                  <c:v>2568</c:v>
                </c:pt>
                <c:pt idx="813">
                  <c:v>2572</c:v>
                </c:pt>
                <c:pt idx="814">
                  <c:v>2576</c:v>
                </c:pt>
                <c:pt idx="815">
                  <c:v>2579</c:v>
                </c:pt>
                <c:pt idx="816">
                  <c:v>2583</c:v>
                </c:pt>
                <c:pt idx="817">
                  <c:v>2587</c:v>
                </c:pt>
                <c:pt idx="818">
                  <c:v>2591</c:v>
                </c:pt>
                <c:pt idx="819">
                  <c:v>2595</c:v>
                </c:pt>
                <c:pt idx="820">
                  <c:v>2598</c:v>
                </c:pt>
                <c:pt idx="821">
                  <c:v>2602</c:v>
                </c:pt>
                <c:pt idx="822">
                  <c:v>2606</c:v>
                </c:pt>
                <c:pt idx="823">
                  <c:v>2610</c:v>
                </c:pt>
                <c:pt idx="824">
                  <c:v>2614</c:v>
                </c:pt>
                <c:pt idx="825">
                  <c:v>2618</c:v>
                </c:pt>
                <c:pt idx="826">
                  <c:v>2621</c:v>
                </c:pt>
                <c:pt idx="827">
                  <c:v>2626</c:v>
                </c:pt>
                <c:pt idx="828">
                  <c:v>2629</c:v>
                </c:pt>
                <c:pt idx="829">
                  <c:v>2634</c:v>
                </c:pt>
                <c:pt idx="830">
                  <c:v>2638</c:v>
                </c:pt>
                <c:pt idx="831">
                  <c:v>2642</c:v>
                </c:pt>
                <c:pt idx="832">
                  <c:v>2646</c:v>
                </c:pt>
                <c:pt idx="833">
                  <c:v>2650</c:v>
                </c:pt>
                <c:pt idx="834">
                  <c:v>2654</c:v>
                </c:pt>
                <c:pt idx="835">
                  <c:v>2658</c:v>
                </c:pt>
                <c:pt idx="836">
                  <c:v>2663</c:v>
                </c:pt>
                <c:pt idx="837">
                  <c:v>2667</c:v>
                </c:pt>
                <c:pt idx="838">
                  <c:v>2670</c:v>
                </c:pt>
                <c:pt idx="839">
                  <c:v>2674</c:v>
                </c:pt>
                <c:pt idx="840">
                  <c:v>2679</c:v>
                </c:pt>
                <c:pt idx="841">
                  <c:v>2682</c:v>
                </c:pt>
                <c:pt idx="842">
                  <c:v>2687</c:v>
                </c:pt>
                <c:pt idx="843">
                  <c:v>2691</c:v>
                </c:pt>
                <c:pt idx="844">
                  <c:v>2695</c:v>
                </c:pt>
                <c:pt idx="845">
                  <c:v>2699</c:v>
                </c:pt>
                <c:pt idx="846">
                  <c:v>2703</c:v>
                </c:pt>
                <c:pt idx="847">
                  <c:v>2707</c:v>
                </c:pt>
                <c:pt idx="848">
                  <c:v>2712</c:v>
                </c:pt>
                <c:pt idx="849">
                  <c:v>2716</c:v>
                </c:pt>
                <c:pt idx="850">
                  <c:v>2720</c:v>
                </c:pt>
                <c:pt idx="851">
                  <c:v>2724</c:v>
                </c:pt>
                <c:pt idx="852">
                  <c:v>2728</c:v>
                </c:pt>
                <c:pt idx="853">
                  <c:v>2732</c:v>
                </c:pt>
                <c:pt idx="854">
                  <c:v>2737</c:v>
                </c:pt>
                <c:pt idx="855">
                  <c:v>2740</c:v>
                </c:pt>
                <c:pt idx="856">
                  <c:v>2745</c:v>
                </c:pt>
                <c:pt idx="857">
                  <c:v>2749</c:v>
                </c:pt>
                <c:pt idx="858">
                  <c:v>2753</c:v>
                </c:pt>
                <c:pt idx="859">
                  <c:v>2758</c:v>
                </c:pt>
                <c:pt idx="860">
                  <c:v>2761</c:v>
                </c:pt>
                <c:pt idx="861">
                  <c:v>2766</c:v>
                </c:pt>
                <c:pt idx="862">
                  <c:v>2770</c:v>
                </c:pt>
                <c:pt idx="863">
                  <c:v>2774</c:v>
                </c:pt>
                <c:pt idx="864">
                  <c:v>2779</c:v>
                </c:pt>
                <c:pt idx="865">
                  <c:v>2782</c:v>
                </c:pt>
                <c:pt idx="866">
                  <c:v>2786</c:v>
                </c:pt>
                <c:pt idx="867">
                  <c:v>2791</c:v>
                </c:pt>
                <c:pt idx="868">
                  <c:v>2794</c:v>
                </c:pt>
                <c:pt idx="869">
                  <c:v>2799</c:v>
                </c:pt>
                <c:pt idx="870">
                  <c:v>2803</c:v>
                </c:pt>
                <c:pt idx="871">
                  <c:v>2807</c:v>
                </c:pt>
                <c:pt idx="872">
                  <c:v>2810</c:v>
                </c:pt>
                <c:pt idx="873">
                  <c:v>2814</c:v>
                </c:pt>
                <c:pt idx="874">
                  <c:v>2819</c:v>
                </c:pt>
                <c:pt idx="875">
                  <c:v>2822</c:v>
                </c:pt>
                <c:pt idx="876">
                  <c:v>2827</c:v>
                </c:pt>
                <c:pt idx="877">
                  <c:v>2831</c:v>
                </c:pt>
                <c:pt idx="878">
                  <c:v>2835</c:v>
                </c:pt>
                <c:pt idx="879">
                  <c:v>2838</c:v>
                </c:pt>
                <c:pt idx="880">
                  <c:v>2842</c:v>
                </c:pt>
                <c:pt idx="881">
                  <c:v>2846</c:v>
                </c:pt>
                <c:pt idx="882">
                  <c:v>2850</c:v>
                </c:pt>
                <c:pt idx="883">
                  <c:v>2854</c:v>
                </c:pt>
                <c:pt idx="884">
                  <c:v>2858</c:v>
                </c:pt>
                <c:pt idx="885">
                  <c:v>2862</c:v>
                </c:pt>
                <c:pt idx="886">
                  <c:v>2866</c:v>
                </c:pt>
                <c:pt idx="887">
                  <c:v>2870</c:v>
                </c:pt>
                <c:pt idx="888">
                  <c:v>2873</c:v>
                </c:pt>
                <c:pt idx="889">
                  <c:v>2877</c:v>
                </c:pt>
                <c:pt idx="890">
                  <c:v>2881</c:v>
                </c:pt>
                <c:pt idx="891">
                  <c:v>2885</c:v>
                </c:pt>
                <c:pt idx="892">
                  <c:v>2889</c:v>
                </c:pt>
                <c:pt idx="893">
                  <c:v>2893</c:v>
                </c:pt>
                <c:pt idx="894">
                  <c:v>2897</c:v>
                </c:pt>
                <c:pt idx="895">
                  <c:v>2900</c:v>
                </c:pt>
                <c:pt idx="896">
                  <c:v>2905</c:v>
                </c:pt>
                <c:pt idx="897">
                  <c:v>2908</c:v>
                </c:pt>
                <c:pt idx="898">
                  <c:v>2912</c:v>
                </c:pt>
                <c:pt idx="899">
                  <c:v>2916</c:v>
                </c:pt>
                <c:pt idx="900">
                  <c:v>2920</c:v>
                </c:pt>
                <c:pt idx="901">
                  <c:v>2924</c:v>
                </c:pt>
                <c:pt idx="902">
                  <c:v>2928</c:v>
                </c:pt>
                <c:pt idx="903">
                  <c:v>2932</c:v>
                </c:pt>
                <c:pt idx="904">
                  <c:v>2936</c:v>
                </c:pt>
                <c:pt idx="905">
                  <c:v>2940</c:v>
                </c:pt>
                <c:pt idx="906">
                  <c:v>2943</c:v>
                </c:pt>
                <c:pt idx="907">
                  <c:v>2948</c:v>
                </c:pt>
                <c:pt idx="908">
                  <c:v>2952</c:v>
                </c:pt>
                <c:pt idx="909">
                  <c:v>2956</c:v>
                </c:pt>
                <c:pt idx="910">
                  <c:v>2960</c:v>
                </c:pt>
                <c:pt idx="911">
                  <c:v>2964</c:v>
                </c:pt>
                <c:pt idx="912">
                  <c:v>2968</c:v>
                </c:pt>
                <c:pt idx="913">
                  <c:v>2972</c:v>
                </c:pt>
                <c:pt idx="914">
                  <c:v>2976</c:v>
                </c:pt>
                <c:pt idx="915">
                  <c:v>2980</c:v>
                </c:pt>
                <c:pt idx="916">
                  <c:v>2985</c:v>
                </c:pt>
                <c:pt idx="917">
                  <c:v>2989</c:v>
                </c:pt>
                <c:pt idx="918">
                  <c:v>2993</c:v>
                </c:pt>
                <c:pt idx="919">
                  <c:v>2997</c:v>
                </c:pt>
                <c:pt idx="920">
                  <c:v>3001</c:v>
                </c:pt>
                <c:pt idx="921">
                  <c:v>3005</c:v>
                </c:pt>
                <c:pt idx="922">
                  <c:v>3010</c:v>
                </c:pt>
                <c:pt idx="923">
                  <c:v>3013</c:v>
                </c:pt>
                <c:pt idx="924">
                  <c:v>3017</c:v>
                </c:pt>
                <c:pt idx="925">
                  <c:v>3022</c:v>
                </c:pt>
                <c:pt idx="926">
                  <c:v>3026</c:v>
                </c:pt>
                <c:pt idx="927">
                  <c:v>3030</c:v>
                </c:pt>
                <c:pt idx="928">
                  <c:v>3034</c:v>
                </c:pt>
                <c:pt idx="929">
                  <c:v>3038</c:v>
                </c:pt>
                <c:pt idx="930">
                  <c:v>3042</c:v>
                </c:pt>
                <c:pt idx="931">
                  <c:v>3046</c:v>
                </c:pt>
                <c:pt idx="932">
                  <c:v>3051</c:v>
                </c:pt>
                <c:pt idx="933">
                  <c:v>3055</c:v>
                </c:pt>
                <c:pt idx="934">
                  <c:v>3059</c:v>
                </c:pt>
                <c:pt idx="935">
                  <c:v>3062</c:v>
                </c:pt>
                <c:pt idx="936">
                  <c:v>3067</c:v>
                </c:pt>
                <c:pt idx="937">
                  <c:v>3071</c:v>
                </c:pt>
                <c:pt idx="938">
                  <c:v>3075</c:v>
                </c:pt>
                <c:pt idx="939">
                  <c:v>3079</c:v>
                </c:pt>
                <c:pt idx="940">
                  <c:v>3083</c:v>
                </c:pt>
                <c:pt idx="941">
                  <c:v>3087</c:v>
                </c:pt>
                <c:pt idx="942">
                  <c:v>3091</c:v>
                </c:pt>
                <c:pt idx="943">
                  <c:v>3096</c:v>
                </c:pt>
                <c:pt idx="944">
                  <c:v>3100</c:v>
                </c:pt>
                <c:pt idx="945">
                  <c:v>3104</c:v>
                </c:pt>
                <c:pt idx="946">
                  <c:v>3108</c:v>
                </c:pt>
                <c:pt idx="947">
                  <c:v>3112</c:v>
                </c:pt>
                <c:pt idx="948">
                  <c:v>3116</c:v>
                </c:pt>
                <c:pt idx="949">
                  <c:v>3121</c:v>
                </c:pt>
                <c:pt idx="950">
                  <c:v>3124</c:v>
                </c:pt>
                <c:pt idx="951">
                  <c:v>3129</c:v>
                </c:pt>
                <c:pt idx="952">
                  <c:v>3132</c:v>
                </c:pt>
                <c:pt idx="953">
                  <c:v>3137</c:v>
                </c:pt>
                <c:pt idx="954">
                  <c:v>3141</c:v>
                </c:pt>
                <c:pt idx="955">
                  <c:v>3144</c:v>
                </c:pt>
                <c:pt idx="956">
                  <c:v>3149</c:v>
                </c:pt>
                <c:pt idx="957">
                  <c:v>3153</c:v>
                </c:pt>
                <c:pt idx="958">
                  <c:v>3157</c:v>
                </c:pt>
                <c:pt idx="959">
                  <c:v>3160</c:v>
                </c:pt>
                <c:pt idx="960">
                  <c:v>3164</c:v>
                </c:pt>
                <c:pt idx="961">
                  <c:v>3168</c:v>
                </c:pt>
                <c:pt idx="962">
                  <c:v>3172</c:v>
                </c:pt>
                <c:pt idx="963">
                  <c:v>3176</c:v>
                </c:pt>
                <c:pt idx="964">
                  <c:v>3180</c:v>
                </c:pt>
                <c:pt idx="965">
                  <c:v>3184</c:v>
                </c:pt>
                <c:pt idx="966">
                  <c:v>3187</c:v>
                </c:pt>
                <c:pt idx="967">
                  <c:v>3191</c:v>
                </c:pt>
                <c:pt idx="968">
                  <c:v>3195</c:v>
                </c:pt>
                <c:pt idx="969">
                  <c:v>3199</c:v>
                </c:pt>
                <c:pt idx="970">
                  <c:v>3203</c:v>
                </c:pt>
                <c:pt idx="971">
                  <c:v>3207</c:v>
                </c:pt>
                <c:pt idx="972">
                  <c:v>3211</c:v>
                </c:pt>
                <c:pt idx="973">
                  <c:v>3215</c:v>
                </c:pt>
                <c:pt idx="974">
                  <c:v>3219</c:v>
                </c:pt>
                <c:pt idx="975">
                  <c:v>3223</c:v>
                </c:pt>
                <c:pt idx="976">
                  <c:v>3227</c:v>
                </c:pt>
                <c:pt idx="977">
                  <c:v>3230</c:v>
                </c:pt>
                <c:pt idx="978">
                  <c:v>3235</c:v>
                </c:pt>
                <c:pt idx="979">
                  <c:v>3239</c:v>
                </c:pt>
                <c:pt idx="980">
                  <c:v>3243</c:v>
                </c:pt>
                <c:pt idx="981">
                  <c:v>3247</c:v>
                </c:pt>
                <c:pt idx="982">
                  <c:v>3251</c:v>
                </c:pt>
                <c:pt idx="983">
                  <c:v>3255</c:v>
                </c:pt>
                <c:pt idx="984">
                  <c:v>3259</c:v>
                </c:pt>
                <c:pt idx="985">
                  <c:v>3263</c:v>
                </c:pt>
                <c:pt idx="986">
                  <c:v>3267</c:v>
                </c:pt>
                <c:pt idx="987">
                  <c:v>3271</c:v>
                </c:pt>
                <c:pt idx="988">
                  <c:v>3275</c:v>
                </c:pt>
                <c:pt idx="989">
                  <c:v>3279</c:v>
                </c:pt>
                <c:pt idx="990">
                  <c:v>3283</c:v>
                </c:pt>
                <c:pt idx="991">
                  <c:v>3287</c:v>
                </c:pt>
                <c:pt idx="992">
                  <c:v>3291</c:v>
                </c:pt>
                <c:pt idx="993">
                  <c:v>3295</c:v>
                </c:pt>
                <c:pt idx="994">
                  <c:v>3299</c:v>
                </c:pt>
                <c:pt idx="995">
                  <c:v>3303</c:v>
                </c:pt>
                <c:pt idx="996">
                  <c:v>3307</c:v>
                </c:pt>
                <c:pt idx="997">
                  <c:v>3311</c:v>
                </c:pt>
                <c:pt idx="998">
                  <c:v>3315</c:v>
                </c:pt>
                <c:pt idx="999">
                  <c:v>3319</c:v>
                </c:pt>
                <c:pt idx="1000">
                  <c:v>3323</c:v>
                </c:pt>
                <c:pt idx="1001">
                  <c:v>3327</c:v>
                </c:pt>
                <c:pt idx="1002">
                  <c:v>3331</c:v>
                </c:pt>
                <c:pt idx="1003">
                  <c:v>3335</c:v>
                </c:pt>
                <c:pt idx="1004">
                  <c:v>3339</c:v>
                </c:pt>
                <c:pt idx="1005">
                  <c:v>3343</c:v>
                </c:pt>
                <c:pt idx="1006">
                  <c:v>3347</c:v>
                </c:pt>
                <c:pt idx="1007">
                  <c:v>3351</c:v>
                </c:pt>
                <c:pt idx="1008">
                  <c:v>3355</c:v>
                </c:pt>
                <c:pt idx="1009">
                  <c:v>3359</c:v>
                </c:pt>
                <c:pt idx="1010">
                  <c:v>3363</c:v>
                </c:pt>
                <c:pt idx="1011">
                  <c:v>3367</c:v>
                </c:pt>
                <c:pt idx="1012">
                  <c:v>3371</c:v>
                </c:pt>
                <c:pt idx="1013">
                  <c:v>3375</c:v>
                </c:pt>
                <c:pt idx="1014">
                  <c:v>3379</c:v>
                </c:pt>
                <c:pt idx="1015">
                  <c:v>3383</c:v>
                </c:pt>
                <c:pt idx="1016">
                  <c:v>3387</c:v>
                </c:pt>
                <c:pt idx="1017">
                  <c:v>3391</c:v>
                </c:pt>
                <c:pt idx="1018">
                  <c:v>3395</c:v>
                </c:pt>
                <c:pt idx="1019">
                  <c:v>3398</c:v>
                </c:pt>
                <c:pt idx="1020">
                  <c:v>3403</c:v>
                </c:pt>
                <c:pt idx="1021">
                  <c:v>3407</c:v>
                </c:pt>
                <c:pt idx="1022">
                  <c:v>3411</c:v>
                </c:pt>
                <c:pt idx="1023">
                  <c:v>3415</c:v>
                </c:pt>
                <c:pt idx="1024">
                  <c:v>3419</c:v>
                </c:pt>
                <c:pt idx="1025">
                  <c:v>3423</c:v>
                </c:pt>
                <c:pt idx="1026">
                  <c:v>3427</c:v>
                </c:pt>
                <c:pt idx="1027">
                  <c:v>3431</c:v>
                </c:pt>
                <c:pt idx="1028">
                  <c:v>3435</c:v>
                </c:pt>
                <c:pt idx="1029">
                  <c:v>3439</c:v>
                </c:pt>
                <c:pt idx="1030">
                  <c:v>3443</c:v>
                </c:pt>
                <c:pt idx="1031">
                  <c:v>3447</c:v>
                </c:pt>
                <c:pt idx="1032">
                  <c:v>3451</c:v>
                </c:pt>
                <c:pt idx="1033">
                  <c:v>3455</c:v>
                </c:pt>
                <c:pt idx="1034">
                  <c:v>3459</c:v>
                </c:pt>
                <c:pt idx="1035">
                  <c:v>3463</c:v>
                </c:pt>
                <c:pt idx="1036">
                  <c:v>3467</c:v>
                </c:pt>
                <c:pt idx="1037">
                  <c:v>3471</c:v>
                </c:pt>
                <c:pt idx="1038">
                  <c:v>3475</c:v>
                </c:pt>
                <c:pt idx="1039">
                  <c:v>3479</c:v>
                </c:pt>
                <c:pt idx="1040">
                  <c:v>3482</c:v>
                </c:pt>
                <c:pt idx="1041">
                  <c:v>3487</c:v>
                </c:pt>
                <c:pt idx="1042">
                  <c:v>3490</c:v>
                </c:pt>
                <c:pt idx="1043">
                  <c:v>3494</c:v>
                </c:pt>
                <c:pt idx="1044">
                  <c:v>3498</c:v>
                </c:pt>
                <c:pt idx="1045">
                  <c:v>3502</c:v>
                </c:pt>
                <c:pt idx="1046">
                  <c:v>3506</c:v>
                </c:pt>
                <c:pt idx="1047">
                  <c:v>3510</c:v>
                </c:pt>
                <c:pt idx="1048">
                  <c:v>3514</c:v>
                </c:pt>
                <c:pt idx="1049">
                  <c:v>3517</c:v>
                </c:pt>
                <c:pt idx="1050">
                  <c:v>3521</c:v>
                </c:pt>
                <c:pt idx="1051">
                  <c:v>3524</c:v>
                </c:pt>
                <c:pt idx="1052">
                  <c:v>3528</c:v>
                </c:pt>
                <c:pt idx="1053">
                  <c:v>3532</c:v>
                </c:pt>
                <c:pt idx="1054">
                  <c:v>3536</c:v>
                </c:pt>
                <c:pt idx="1055">
                  <c:v>3540</c:v>
                </c:pt>
                <c:pt idx="1056">
                  <c:v>3544</c:v>
                </c:pt>
                <c:pt idx="1057">
                  <c:v>3547</c:v>
                </c:pt>
                <c:pt idx="1058">
                  <c:v>3551</c:v>
                </c:pt>
                <c:pt idx="1059">
                  <c:v>3555</c:v>
                </c:pt>
                <c:pt idx="1060">
                  <c:v>3559</c:v>
                </c:pt>
                <c:pt idx="1061">
                  <c:v>3563</c:v>
                </c:pt>
                <c:pt idx="1062">
                  <c:v>3566</c:v>
                </c:pt>
                <c:pt idx="1063">
                  <c:v>3570</c:v>
                </c:pt>
                <c:pt idx="1064">
                  <c:v>3574</c:v>
                </c:pt>
                <c:pt idx="1065">
                  <c:v>3578</c:v>
                </c:pt>
                <c:pt idx="1066">
                  <c:v>3582</c:v>
                </c:pt>
                <c:pt idx="1067">
                  <c:v>3585</c:v>
                </c:pt>
                <c:pt idx="1068">
                  <c:v>3590</c:v>
                </c:pt>
                <c:pt idx="1069">
                  <c:v>3594</c:v>
                </c:pt>
                <c:pt idx="1070">
                  <c:v>3598</c:v>
                </c:pt>
                <c:pt idx="1071">
                  <c:v>3601</c:v>
                </c:pt>
                <c:pt idx="1072">
                  <c:v>3605</c:v>
                </c:pt>
                <c:pt idx="1073">
                  <c:v>3609</c:v>
                </c:pt>
                <c:pt idx="1074">
                  <c:v>3613</c:v>
                </c:pt>
                <c:pt idx="1075">
                  <c:v>3617</c:v>
                </c:pt>
                <c:pt idx="1076">
                  <c:v>3621</c:v>
                </c:pt>
                <c:pt idx="1077">
                  <c:v>3625</c:v>
                </c:pt>
                <c:pt idx="1078">
                  <c:v>3628</c:v>
                </c:pt>
                <c:pt idx="1079">
                  <c:v>3633</c:v>
                </c:pt>
                <c:pt idx="1080">
                  <c:v>3636</c:v>
                </c:pt>
                <c:pt idx="1081">
                  <c:v>3640</c:v>
                </c:pt>
                <c:pt idx="1082">
                  <c:v>3644</c:v>
                </c:pt>
                <c:pt idx="1083">
                  <c:v>3648</c:v>
                </c:pt>
                <c:pt idx="1084">
                  <c:v>3652</c:v>
                </c:pt>
                <c:pt idx="1085">
                  <c:v>3656</c:v>
                </c:pt>
                <c:pt idx="1086">
                  <c:v>3660</c:v>
                </c:pt>
                <c:pt idx="1087">
                  <c:v>3664</c:v>
                </c:pt>
                <c:pt idx="1088">
                  <c:v>3668</c:v>
                </c:pt>
                <c:pt idx="1089">
                  <c:v>3672</c:v>
                </c:pt>
                <c:pt idx="1090">
                  <c:v>3676</c:v>
                </c:pt>
                <c:pt idx="1091">
                  <c:v>3680</c:v>
                </c:pt>
                <c:pt idx="1092">
                  <c:v>3684</c:v>
                </c:pt>
                <c:pt idx="1093">
                  <c:v>3688</c:v>
                </c:pt>
                <c:pt idx="1094">
                  <c:v>3692</c:v>
                </c:pt>
                <c:pt idx="1095">
                  <c:v>3696</c:v>
                </c:pt>
                <c:pt idx="1096">
                  <c:v>3701</c:v>
                </c:pt>
                <c:pt idx="1097">
                  <c:v>3704</c:v>
                </c:pt>
                <c:pt idx="1098">
                  <c:v>3708</c:v>
                </c:pt>
                <c:pt idx="1099">
                  <c:v>3713</c:v>
                </c:pt>
                <c:pt idx="1100">
                  <c:v>3717</c:v>
                </c:pt>
                <c:pt idx="1101">
                  <c:v>3721</c:v>
                </c:pt>
                <c:pt idx="1102">
                  <c:v>3724</c:v>
                </c:pt>
                <c:pt idx="1103">
                  <c:v>3729</c:v>
                </c:pt>
                <c:pt idx="1104">
                  <c:v>3733</c:v>
                </c:pt>
                <c:pt idx="1105">
                  <c:v>3737</c:v>
                </c:pt>
                <c:pt idx="1106">
                  <c:v>3741</c:v>
                </c:pt>
                <c:pt idx="1107">
                  <c:v>3745</c:v>
                </c:pt>
                <c:pt idx="1108">
                  <c:v>3749</c:v>
                </c:pt>
                <c:pt idx="1109">
                  <c:v>3753</c:v>
                </c:pt>
                <c:pt idx="1110">
                  <c:v>3758</c:v>
                </c:pt>
                <c:pt idx="1111">
                  <c:v>3762</c:v>
                </c:pt>
                <c:pt idx="1112">
                  <c:v>3766</c:v>
                </c:pt>
                <c:pt idx="1113">
                  <c:v>3769</c:v>
                </c:pt>
                <c:pt idx="1114">
                  <c:v>3774</c:v>
                </c:pt>
                <c:pt idx="1115">
                  <c:v>3778</c:v>
                </c:pt>
                <c:pt idx="1116">
                  <c:v>3782</c:v>
                </c:pt>
                <c:pt idx="1117">
                  <c:v>3786</c:v>
                </c:pt>
                <c:pt idx="1118">
                  <c:v>3790</c:v>
                </c:pt>
                <c:pt idx="1119">
                  <c:v>3794</c:v>
                </c:pt>
                <c:pt idx="1120">
                  <c:v>3798</c:v>
                </c:pt>
                <c:pt idx="1121">
                  <c:v>3802</c:v>
                </c:pt>
                <c:pt idx="1122">
                  <c:v>3806</c:v>
                </c:pt>
                <c:pt idx="1123">
                  <c:v>3810</c:v>
                </c:pt>
                <c:pt idx="1124">
                  <c:v>3814</c:v>
                </c:pt>
                <c:pt idx="1125">
                  <c:v>3818</c:v>
                </c:pt>
                <c:pt idx="1126">
                  <c:v>3822</c:v>
                </c:pt>
                <c:pt idx="1127">
                  <c:v>3825</c:v>
                </c:pt>
                <c:pt idx="1128">
                  <c:v>3829</c:v>
                </c:pt>
                <c:pt idx="1129">
                  <c:v>3833</c:v>
                </c:pt>
                <c:pt idx="1130">
                  <c:v>3837</c:v>
                </c:pt>
                <c:pt idx="1131">
                  <c:v>3841</c:v>
                </c:pt>
                <c:pt idx="1132">
                  <c:v>3845</c:v>
                </c:pt>
                <c:pt idx="1133">
                  <c:v>3849</c:v>
                </c:pt>
                <c:pt idx="1134">
                  <c:v>3853</c:v>
                </c:pt>
                <c:pt idx="1135">
                  <c:v>3857</c:v>
                </c:pt>
                <c:pt idx="1136">
                  <c:v>3860</c:v>
                </c:pt>
                <c:pt idx="1137">
                  <c:v>3865</c:v>
                </c:pt>
                <c:pt idx="1138">
                  <c:v>3868</c:v>
                </c:pt>
                <c:pt idx="1139">
                  <c:v>3873</c:v>
                </c:pt>
                <c:pt idx="1140">
                  <c:v>3877</c:v>
                </c:pt>
                <c:pt idx="1141">
                  <c:v>3880</c:v>
                </c:pt>
                <c:pt idx="1142">
                  <c:v>3884</c:v>
                </c:pt>
                <c:pt idx="1143">
                  <c:v>3888</c:v>
                </c:pt>
                <c:pt idx="1144">
                  <c:v>3892</c:v>
                </c:pt>
                <c:pt idx="1145">
                  <c:v>3896</c:v>
                </c:pt>
                <c:pt idx="1146">
                  <c:v>3900</c:v>
                </c:pt>
                <c:pt idx="1147">
                  <c:v>3903</c:v>
                </c:pt>
                <c:pt idx="1148">
                  <c:v>3908</c:v>
                </c:pt>
                <c:pt idx="1149">
                  <c:v>3911</c:v>
                </c:pt>
                <c:pt idx="1150">
                  <c:v>3916</c:v>
                </c:pt>
                <c:pt idx="1151">
                  <c:v>3919</c:v>
                </c:pt>
                <c:pt idx="1152">
                  <c:v>3923</c:v>
                </c:pt>
                <c:pt idx="1153">
                  <c:v>3927</c:v>
                </c:pt>
                <c:pt idx="1154">
                  <c:v>3931</c:v>
                </c:pt>
                <c:pt idx="1155">
                  <c:v>3935</c:v>
                </c:pt>
                <c:pt idx="1156">
                  <c:v>3939</c:v>
                </c:pt>
                <c:pt idx="1157">
                  <c:v>3944</c:v>
                </c:pt>
                <c:pt idx="1158">
                  <c:v>3948</c:v>
                </c:pt>
                <c:pt idx="1159">
                  <c:v>3951</c:v>
                </c:pt>
                <c:pt idx="1160">
                  <c:v>3955</c:v>
                </c:pt>
                <c:pt idx="1161">
                  <c:v>3960</c:v>
                </c:pt>
                <c:pt idx="1162">
                  <c:v>3964</c:v>
                </c:pt>
                <c:pt idx="1163">
                  <c:v>3968</c:v>
                </c:pt>
                <c:pt idx="1164">
                  <c:v>3972</c:v>
                </c:pt>
                <c:pt idx="1165">
                  <c:v>3976</c:v>
                </c:pt>
                <c:pt idx="1166">
                  <c:v>3980</c:v>
                </c:pt>
                <c:pt idx="1167">
                  <c:v>3984</c:v>
                </c:pt>
                <c:pt idx="1168">
                  <c:v>3988</c:v>
                </c:pt>
                <c:pt idx="1169">
                  <c:v>3993</c:v>
                </c:pt>
                <c:pt idx="1170">
                  <c:v>3996</c:v>
                </c:pt>
                <c:pt idx="1171">
                  <c:v>4000</c:v>
                </c:pt>
                <c:pt idx="1172">
                  <c:v>4004</c:v>
                </c:pt>
                <c:pt idx="1173">
                  <c:v>4008</c:v>
                </c:pt>
                <c:pt idx="1174">
                  <c:v>4013</c:v>
                </c:pt>
                <c:pt idx="1175">
                  <c:v>4017</c:v>
                </c:pt>
                <c:pt idx="1176">
                  <c:v>4021</c:v>
                </c:pt>
                <c:pt idx="1177">
                  <c:v>4025</c:v>
                </c:pt>
                <c:pt idx="1178">
                  <c:v>4029</c:v>
                </c:pt>
                <c:pt idx="1179">
                  <c:v>4033</c:v>
                </c:pt>
                <c:pt idx="1180">
                  <c:v>4038</c:v>
                </c:pt>
                <c:pt idx="1181">
                  <c:v>4042</c:v>
                </c:pt>
                <c:pt idx="1182">
                  <c:v>4046</c:v>
                </c:pt>
                <c:pt idx="1183">
                  <c:v>4050</c:v>
                </c:pt>
                <c:pt idx="1184">
                  <c:v>4054</c:v>
                </c:pt>
                <c:pt idx="1185">
                  <c:v>4058</c:v>
                </c:pt>
                <c:pt idx="1186">
                  <c:v>4063</c:v>
                </c:pt>
                <c:pt idx="1187">
                  <c:v>4067</c:v>
                </c:pt>
                <c:pt idx="1188">
                  <c:v>4071</c:v>
                </c:pt>
                <c:pt idx="1189">
                  <c:v>4076</c:v>
                </c:pt>
                <c:pt idx="1190">
                  <c:v>4080</c:v>
                </c:pt>
                <c:pt idx="1191">
                  <c:v>4084</c:v>
                </c:pt>
                <c:pt idx="1192">
                  <c:v>4088</c:v>
                </c:pt>
                <c:pt idx="1193">
                  <c:v>4092</c:v>
                </c:pt>
                <c:pt idx="1194">
                  <c:v>4096</c:v>
                </c:pt>
                <c:pt idx="1195">
                  <c:v>4101</c:v>
                </c:pt>
                <c:pt idx="1196">
                  <c:v>4105</c:v>
                </c:pt>
                <c:pt idx="1197">
                  <c:v>4109</c:v>
                </c:pt>
                <c:pt idx="1198">
                  <c:v>4113</c:v>
                </c:pt>
                <c:pt idx="1199">
                  <c:v>4117</c:v>
                </c:pt>
                <c:pt idx="1200">
                  <c:v>4121</c:v>
                </c:pt>
                <c:pt idx="1201">
                  <c:v>4126</c:v>
                </c:pt>
                <c:pt idx="1202">
                  <c:v>4130</c:v>
                </c:pt>
                <c:pt idx="1203">
                  <c:v>4133</c:v>
                </c:pt>
                <c:pt idx="1204">
                  <c:v>4137</c:v>
                </c:pt>
                <c:pt idx="1205">
                  <c:v>4142</c:v>
                </c:pt>
                <c:pt idx="1206">
                  <c:v>4145</c:v>
                </c:pt>
                <c:pt idx="1207">
                  <c:v>4150</c:v>
                </c:pt>
                <c:pt idx="1208">
                  <c:v>4154</c:v>
                </c:pt>
                <c:pt idx="1209">
                  <c:v>4158</c:v>
                </c:pt>
                <c:pt idx="1210">
                  <c:v>4162</c:v>
                </c:pt>
                <c:pt idx="1211">
                  <c:v>4166</c:v>
                </c:pt>
                <c:pt idx="1212">
                  <c:v>4171</c:v>
                </c:pt>
                <c:pt idx="1213">
                  <c:v>4175</c:v>
                </c:pt>
                <c:pt idx="1214">
                  <c:v>4179</c:v>
                </c:pt>
                <c:pt idx="1215">
                  <c:v>4182</c:v>
                </c:pt>
                <c:pt idx="1216">
                  <c:v>4187</c:v>
                </c:pt>
                <c:pt idx="1217">
                  <c:v>4191</c:v>
                </c:pt>
                <c:pt idx="1218">
                  <c:v>4194</c:v>
                </c:pt>
                <c:pt idx="1219">
                  <c:v>4199</c:v>
                </c:pt>
                <c:pt idx="1220">
                  <c:v>4203</c:v>
                </c:pt>
                <c:pt idx="1221">
                  <c:v>4207</c:v>
                </c:pt>
                <c:pt idx="1222">
                  <c:v>4210</c:v>
                </c:pt>
                <c:pt idx="1223">
                  <c:v>4214</c:v>
                </c:pt>
                <c:pt idx="1224">
                  <c:v>4219</c:v>
                </c:pt>
                <c:pt idx="1225">
                  <c:v>4223</c:v>
                </c:pt>
                <c:pt idx="1226">
                  <c:v>4227</c:v>
                </c:pt>
                <c:pt idx="1227">
                  <c:v>4231</c:v>
                </c:pt>
                <c:pt idx="1228">
                  <c:v>4235</c:v>
                </c:pt>
                <c:pt idx="1229">
                  <c:v>4238</c:v>
                </c:pt>
                <c:pt idx="1230">
                  <c:v>4243</c:v>
                </c:pt>
                <c:pt idx="1231">
                  <c:v>4247</c:v>
                </c:pt>
                <c:pt idx="1232">
                  <c:v>4251</c:v>
                </c:pt>
                <c:pt idx="1233">
                  <c:v>4255</c:v>
                </c:pt>
                <c:pt idx="1234">
                  <c:v>4259</c:v>
                </c:pt>
                <c:pt idx="1235">
                  <c:v>4263</c:v>
                </c:pt>
                <c:pt idx="1236">
                  <c:v>4267</c:v>
                </c:pt>
                <c:pt idx="1237">
                  <c:v>4271</c:v>
                </c:pt>
                <c:pt idx="1238">
                  <c:v>4275</c:v>
                </c:pt>
                <c:pt idx="1239">
                  <c:v>4280</c:v>
                </c:pt>
                <c:pt idx="1240">
                  <c:v>4284</c:v>
                </c:pt>
                <c:pt idx="1241">
                  <c:v>4288</c:v>
                </c:pt>
                <c:pt idx="1242">
                  <c:v>4292</c:v>
                </c:pt>
                <c:pt idx="1243">
                  <c:v>4296</c:v>
                </c:pt>
                <c:pt idx="1244">
                  <c:v>4300</c:v>
                </c:pt>
                <c:pt idx="1245">
                  <c:v>4304</c:v>
                </c:pt>
                <c:pt idx="1246">
                  <c:v>4308</c:v>
                </c:pt>
                <c:pt idx="1247">
                  <c:v>4312</c:v>
                </c:pt>
                <c:pt idx="1248">
                  <c:v>4316</c:v>
                </c:pt>
                <c:pt idx="1249">
                  <c:v>4320</c:v>
                </c:pt>
                <c:pt idx="1250">
                  <c:v>4325</c:v>
                </c:pt>
                <c:pt idx="1251">
                  <c:v>4329</c:v>
                </c:pt>
                <c:pt idx="1252">
                  <c:v>4333</c:v>
                </c:pt>
                <c:pt idx="1253">
                  <c:v>4337</c:v>
                </c:pt>
                <c:pt idx="1254">
                  <c:v>4341</c:v>
                </c:pt>
                <c:pt idx="1255">
                  <c:v>4345</c:v>
                </c:pt>
                <c:pt idx="1256">
                  <c:v>4349</c:v>
                </c:pt>
                <c:pt idx="1257">
                  <c:v>4353</c:v>
                </c:pt>
                <c:pt idx="1258">
                  <c:v>4357</c:v>
                </c:pt>
                <c:pt idx="1259">
                  <c:v>4361</c:v>
                </c:pt>
                <c:pt idx="1260">
                  <c:v>4365</c:v>
                </c:pt>
                <c:pt idx="1261">
                  <c:v>4370</c:v>
                </c:pt>
                <c:pt idx="1262">
                  <c:v>4373</c:v>
                </c:pt>
                <c:pt idx="1263">
                  <c:v>4378</c:v>
                </c:pt>
                <c:pt idx="1264">
                  <c:v>4382</c:v>
                </c:pt>
                <c:pt idx="1265">
                  <c:v>4386</c:v>
                </c:pt>
                <c:pt idx="1266">
                  <c:v>4390</c:v>
                </c:pt>
                <c:pt idx="1267">
                  <c:v>4394</c:v>
                </c:pt>
                <c:pt idx="1268">
                  <c:v>4398</c:v>
                </c:pt>
                <c:pt idx="1269">
                  <c:v>4402</c:v>
                </c:pt>
                <c:pt idx="1270">
                  <c:v>4406</c:v>
                </c:pt>
                <c:pt idx="1271">
                  <c:v>4410</c:v>
                </c:pt>
                <c:pt idx="1272">
                  <c:v>4414</c:v>
                </c:pt>
                <c:pt idx="1273">
                  <c:v>4418</c:v>
                </c:pt>
                <c:pt idx="1274">
                  <c:v>4423</c:v>
                </c:pt>
                <c:pt idx="1275">
                  <c:v>4426</c:v>
                </c:pt>
                <c:pt idx="1276">
                  <c:v>4430</c:v>
                </c:pt>
                <c:pt idx="1277">
                  <c:v>4434</c:v>
                </c:pt>
                <c:pt idx="1278">
                  <c:v>4438</c:v>
                </c:pt>
                <c:pt idx="1279">
                  <c:v>4442</c:v>
                </c:pt>
                <c:pt idx="1280">
                  <c:v>4447</c:v>
                </c:pt>
                <c:pt idx="1281">
                  <c:v>4451</c:v>
                </c:pt>
                <c:pt idx="1282">
                  <c:v>4455</c:v>
                </c:pt>
                <c:pt idx="1283">
                  <c:v>4459</c:v>
                </c:pt>
                <c:pt idx="1284">
                  <c:v>4463</c:v>
                </c:pt>
                <c:pt idx="1285">
                  <c:v>4466</c:v>
                </c:pt>
                <c:pt idx="1286">
                  <c:v>4471</c:v>
                </c:pt>
                <c:pt idx="1287">
                  <c:v>4475</c:v>
                </c:pt>
                <c:pt idx="1288">
                  <c:v>4478</c:v>
                </c:pt>
                <c:pt idx="1289">
                  <c:v>4482</c:v>
                </c:pt>
                <c:pt idx="1290">
                  <c:v>4486</c:v>
                </c:pt>
                <c:pt idx="1291">
                  <c:v>4490</c:v>
                </c:pt>
                <c:pt idx="1292">
                  <c:v>4494</c:v>
                </c:pt>
                <c:pt idx="1293">
                  <c:v>4497</c:v>
                </c:pt>
                <c:pt idx="1294">
                  <c:v>4501</c:v>
                </c:pt>
                <c:pt idx="1295">
                  <c:v>4505</c:v>
                </c:pt>
                <c:pt idx="1296">
                  <c:v>4509</c:v>
                </c:pt>
                <c:pt idx="1297">
                  <c:v>4512</c:v>
                </c:pt>
                <c:pt idx="1298">
                  <c:v>4516</c:v>
                </c:pt>
                <c:pt idx="1299">
                  <c:v>4520</c:v>
                </c:pt>
                <c:pt idx="1300">
                  <c:v>4523</c:v>
                </c:pt>
                <c:pt idx="1301">
                  <c:v>4526</c:v>
                </c:pt>
                <c:pt idx="1302">
                  <c:v>4530</c:v>
                </c:pt>
                <c:pt idx="1303">
                  <c:v>4533</c:v>
                </c:pt>
                <c:pt idx="1304">
                  <c:v>4537</c:v>
                </c:pt>
                <c:pt idx="1305">
                  <c:v>4540</c:v>
                </c:pt>
                <c:pt idx="1306">
                  <c:v>4543</c:v>
                </c:pt>
                <c:pt idx="1307">
                  <c:v>4546</c:v>
                </c:pt>
                <c:pt idx="1308">
                  <c:v>4550</c:v>
                </c:pt>
                <c:pt idx="1309">
                  <c:v>4553</c:v>
                </c:pt>
                <c:pt idx="1310">
                  <c:v>4556</c:v>
                </c:pt>
                <c:pt idx="1311">
                  <c:v>4559</c:v>
                </c:pt>
                <c:pt idx="1312">
                  <c:v>4562</c:v>
                </c:pt>
                <c:pt idx="1313">
                  <c:v>4565</c:v>
                </c:pt>
                <c:pt idx="1314">
                  <c:v>4568</c:v>
                </c:pt>
                <c:pt idx="1315">
                  <c:v>4571</c:v>
                </c:pt>
                <c:pt idx="1316">
                  <c:v>4574</c:v>
                </c:pt>
                <c:pt idx="1317">
                  <c:v>4577</c:v>
                </c:pt>
                <c:pt idx="1318">
                  <c:v>4579</c:v>
                </c:pt>
                <c:pt idx="1319">
                  <c:v>4582</c:v>
                </c:pt>
                <c:pt idx="1320">
                  <c:v>4585</c:v>
                </c:pt>
                <c:pt idx="1321">
                  <c:v>4588</c:v>
                </c:pt>
                <c:pt idx="1322">
                  <c:v>4590</c:v>
                </c:pt>
                <c:pt idx="1323">
                  <c:v>4593</c:v>
                </c:pt>
                <c:pt idx="1324">
                  <c:v>4595</c:v>
                </c:pt>
                <c:pt idx="1325">
                  <c:v>4598</c:v>
                </c:pt>
                <c:pt idx="1326">
                  <c:v>4600</c:v>
                </c:pt>
                <c:pt idx="1327">
                  <c:v>4603</c:v>
                </c:pt>
                <c:pt idx="1328">
                  <c:v>4606</c:v>
                </c:pt>
                <c:pt idx="1329">
                  <c:v>4607</c:v>
                </c:pt>
                <c:pt idx="1330">
                  <c:v>4610</c:v>
                </c:pt>
                <c:pt idx="1331">
                  <c:v>4613</c:v>
                </c:pt>
                <c:pt idx="1332">
                  <c:v>4615</c:v>
                </c:pt>
                <c:pt idx="1333">
                  <c:v>4617</c:v>
                </c:pt>
                <c:pt idx="1334">
                  <c:v>4620</c:v>
                </c:pt>
                <c:pt idx="1335">
                  <c:v>4622</c:v>
                </c:pt>
                <c:pt idx="1336">
                  <c:v>4624</c:v>
                </c:pt>
                <c:pt idx="1337">
                  <c:v>4627</c:v>
                </c:pt>
                <c:pt idx="1338">
                  <c:v>4629</c:v>
                </c:pt>
                <c:pt idx="1339">
                  <c:v>4631</c:v>
                </c:pt>
                <c:pt idx="1340">
                  <c:v>4634</c:v>
                </c:pt>
                <c:pt idx="1341">
                  <c:v>4636</c:v>
                </c:pt>
                <c:pt idx="1342">
                  <c:v>4638</c:v>
                </c:pt>
                <c:pt idx="1343">
                  <c:v>4640</c:v>
                </c:pt>
                <c:pt idx="1344">
                  <c:v>4642</c:v>
                </c:pt>
                <c:pt idx="1345">
                  <c:v>4645</c:v>
                </c:pt>
                <c:pt idx="1346">
                  <c:v>4647</c:v>
                </c:pt>
                <c:pt idx="1347">
                  <c:v>4648</c:v>
                </c:pt>
                <c:pt idx="1348">
                  <c:v>4650</c:v>
                </c:pt>
                <c:pt idx="1349">
                  <c:v>4652</c:v>
                </c:pt>
                <c:pt idx="1350">
                  <c:v>4655</c:v>
                </c:pt>
                <c:pt idx="1351">
                  <c:v>4656</c:v>
                </c:pt>
                <c:pt idx="1352">
                  <c:v>4658</c:v>
                </c:pt>
                <c:pt idx="1353">
                  <c:v>4660</c:v>
                </c:pt>
                <c:pt idx="1354">
                  <c:v>4662</c:v>
                </c:pt>
                <c:pt idx="1355">
                  <c:v>4664</c:v>
                </c:pt>
                <c:pt idx="1356">
                  <c:v>4666</c:v>
                </c:pt>
                <c:pt idx="1357">
                  <c:v>4668</c:v>
                </c:pt>
                <c:pt idx="1358">
                  <c:v>4669</c:v>
                </c:pt>
                <c:pt idx="1359">
                  <c:v>4672</c:v>
                </c:pt>
                <c:pt idx="1360">
                  <c:v>4673</c:v>
                </c:pt>
                <c:pt idx="1361">
                  <c:v>4675</c:v>
                </c:pt>
                <c:pt idx="1362">
                  <c:v>4677</c:v>
                </c:pt>
                <c:pt idx="1363">
                  <c:v>4678</c:v>
                </c:pt>
                <c:pt idx="1364">
                  <c:v>4679</c:v>
                </c:pt>
                <c:pt idx="1365">
                  <c:v>4681</c:v>
                </c:pt>
                <c:pt idx="1366">
                  <c:v>4683</c:v>
                </c:pt>
                <c:pt idx="1367">
                  <c:v>4685</c:v>
                </c:pt>
                <c:pt idx="1368">
                  <c:v>4686</c:v>
                </c:pt>
                <c:pt idx="1369">
                  <c:v>4687</c:v>
                </c:pt>
                <c:pt idx="1370">
                  <c:v>4689</c:v>
                </c:pt>
                <c:pt idx="1371">
                  <c:v>4690</c:v>
                </c:pt>
                <c:pt idx="1372">
                  <c:v>4692</c:v>
                </c:pt>
                <c:pt idx="1373">
                  <c:v>4693</c:v>
                </c:pt>
                <c:pt idx="1374">
                  <c:v>4695</c:v>
                </c:pt>
                <c:pt idx="1375">
                  <c:v>4696</c:v>
                </c:pt>
                <c:pt idx="1376">
                  <c:v>4697</c:v>
                </c:pt>
                <c:pt idx="1377">
                  <c:v>4699</c:v>
                </c:pt>
                <c:pt idx="1378">
                  <c:v>4700</c:v>
                </c:pt>
                <c:pt idx="1379">
                  <c:v>4701</c:v>
                </c:pt>
                <c:pt idx="1380">
                  <c:v>4703</c:v>
                </c:pt>
                <c:pt idx="1381">
                  <c:v>4704</c:v>
                </c:pt>
                <c:pt idx="1382">
                  <c:v>4704</c:v>
                </c:pt>
                <c:pt idx="1383">
                  <c:v>4706</c:v>
                </c:pt>
                <c:pt idx="1384">
                  <c:v>4707</c:v>
                </c:pt>
                <c:pt idx="1385">
                  <c:v>4708</c:v>
                </c:pt>
                <c:pt idx="1386">
                  <c:v>4709</c:v>
                </c:pt>
                <c:pt idx="1387">
                  <c:v>4710</c:v>
                </c:pt>
                <c:pt idx="1388">
                  <c:v>4711</c:v>
                </c:pt>
                <c:pt idx="1389">
                  <c:v>4712</c:v>
                </c:pt>
                <c:pt idx="1390">
                  <c:v>4713</c:v>
                </c:pt>
                <c:pt idx="1391">
                  <c:v>4714</c:v>
                </c:pt>
                <c:pt idx="1392">
                  <c:v>4715</c:v>
                </c:pt>
                <c:pt idx="1393">
                  <c:v>4716</c:v>
                </c:pt>
                <c:pt idx="1394">
                  <c:v>4717</c:v>
                </c:pt>
                <c:pt idx="1395">
                  <c:v>4718</c:v>
                </c:pt>
                <c:pt idx="1396">
                  <c:v>4719</c:v>
                </c:pt>
                <c:pt idx="1397">
                  <c:v>4720</c:v>
                </c:pt>
                <c:pt idx="1398">
                  <c:v>4721</c:v>
                </c:pt>
                <c:pt idx="1399">
                  <c:v>4722</c:v>
                </c:pt>
                <c:pt idx="1400">
                  <c:v>4723</c:v>
                </c:pt>
                <c:pt idx="1401">
                  <c:v>4724</c:v>
                </c:pt>
                <c:pt idx="1402">
                  <c:v>4725</c:v>
                </c:pt>
                <c:pt idx="1403">
                  <c:v>4726</c:v>
                </c:pt>
                <c:pt idx="1404">
                  <c:v>4727</c:v>
                </c:pt>
                <c:pt idx="1405">
                  <c:v>4728</c:v>
                </c:pt>
                <c:pt idx="1406">
                  <c:v>4729</c:v>
                </c:pt>
                <c:pt idx="1407">
                  <c:v>4730</c:v>
                </c:pt>
                <c:pt idx="1408">
                  <c:v>4731</c:v>
                </c:pt>
                <c:pt idx="1409">
                  <c:v>4731</c:v>
                </c:pt>
                <c:pt idx="1410">
                  <c:v>4732</c:v>
                </c:pt>
                <c:pt idx="1411">
                  <c:v>4733</c:v>
                </c:pt>
                <c:pt idx="1412">
                  <c:v>4734</c:v>
                </c:pt>
                <c:pt idx="1413">
                  <c:v>4734</c:v>
                </c:pt>
                <c:pt idx="1414">
                  <c:v>4735</c:v>
                </c:pt>
                <c:pt idx="1415">
                  <c:v>4736</c:v>
                </c:pt>
                <c:pt idx="1416">
                  <c:v>4736</c:v>
                </c:pt>
                <c:pt idx="1417">
                  <c:v>4737</c:v>
                </c:pt>
                <c:pt idx="1418">
                  <c:v>4738</c:v>
                </c:pt>
                <c:pt idx="1419">
                  <c:v>4739</c:v>
                </c:pt>
                <c:pt idx="1420">
                  <c:v>4740</c:v>
                </c:pt>
                <c:pt idx="1421">
                  <c:v>4741</c:v>
                </c:pt>
                <c:pt idx="1422">
                  <c:v>4742</c:v>
                </c:pt>
                <c:pt idx="1423">
                  <c:v>4742</c:v>
                </c:pt>
                <c:pt idx="1424">
                  <c:v>4743</c:v>
                </c:pt>
                <c:pt idx="1425">
                  <c:v>4744</c:v>
                </c:pt>
                <c:pt idx="1426">
                  <c:v>4745</c:v>
                </c:pt>
                <c:pt idx="1427">
                  <c:v>4746</c:v>
                </c:pt>
                <c:pt idx="1428">
                  <c:v>4746</c:v>
                </c:pt>
                <c:pt idx="1429">
                  <c:v>4747</c:v>
                </c:pt>
                <c:pt idx="1430">
                  <c:v>4748</c:v>
                </c:pt>
                <c:pt idx="1431">
                  <c:v>4748</c:v>
                </c:pt>
                <c:pt idx="1432">
                  <c:v>4749</c:v>
                </c:pt>
                <c:pt idx="1433">
                  <c:v>4749</c:v>
                </c:pt>
                <c:pt idx="1434">
                  <c:v>4750</c:v>
                </c:pt>
                <c:pt idx="1435">
                  <c:v>4751</c:v>
                </c:pt>
                <c:pt idx="1436">
                  <c:v>4751</c:v>
                </c:pt>
                <c:pt idx="1437">
                  <c:v>4752</c:v>
                </c:pt>
                <c:pt idx="1438">
                  <c:v>4753</c:v>
                </c:pt>
                <c:pt idx="1439">
                  <c:v>4754</c:v>
                </c:pt>
                <c:pt idx="1440">
                  <c:v>4754</c:v>
                </c:pt>
                <c:pt idx="1441">
                  <c:v>4755</c:v>
                </c:pt>
                <c:pt idx="1442">
                  <c:v>4756</c:v>
                </c:pt>
                <c:pt idx="1443">
                  <c:v>4756</c:v>
                </c:pt>
                <c:pt idx="1444">
                  <c:v>4757</c:v>
                </c:pt>
                <c:pt idx="1445">
                  <c:v>4757</c:v>
                </c:pt>
                <c:pt idx="1446">
                  <c:v>4758</c:v>
                </c:pt>
                <c:pt idx="1447">
                  <c:v>4758</c:v>
                </c:pt>
                <c:pt idx="1448">
                  <c:v>4759</c:v>
                </c:pt>
                <c:pt idx="1449">
                  <c:v>4760</c:v>
                </c:pt>
                <c:pt idx="1450">
                  <c:v>4760</c:v>
                </c:pt>
                <c:pt idx="1451">
                  <c:v>4761</c:v>
                </c:pt>
                <c:pt idx="1452">
                  <c:v>4761</c:v>
                </c:pt>
                <c:pt idx="1453">
                  <c:v>4762</c:v>
                </c:pt>
                <c:pt idx="1454">
                  <c:v>4762</c:v>
                </c:pt>
                <c:pt idx="1455">
                  <c:v>4763</c:v>
                </c:pt>
                <c:pt idx="1456">
                  <c:v>4764</c:v>
                </c:pt>
                <c:pt idx="1457">
                  <c:v>4764</c:v>
                </c:pt>
                <c:pt idx="1458">
                  <c:v>4765</c:v>
                </c:pt>
                <c:pt idx="1459">
                  <c:v>4765</c:v>
                </c:pt>
                <c:pt idx="1460">
                  <c:v>4766</c:v>
                </c:pt>
                <c:pt idx="1461">
                  <c:v>4767</c:v>
                </c:pt>
                <c:pt idx="1462">
                  <c:v>4767</c:v>
                </c:pt>
                <c:pt idx="1463">
                  <c:v>4767</c:v>
                </c:pt>
                <c:pt idx="1464">
                  <c:v>4768</c:v>
                </c:pt>
                <c:pt idx="1465">
                  <c:v>4768</c:v>
                </c:pt>
                <c:pt idx="1466">
                  <c:v>4768</c:v>
                </c:pt>
                <c:pt idx="1467">
                  <c:v>4769</c:v>
                </c:pt>
                <c:pt idx="1468">
                  <c:v>4770</c:v>
                </c:pt>
                <c:pt idx="1469">
                  <c:v>4770</c:v>
                </c:pt>
                <c:pt idx="1470">
                  <c:v>4770</c:v>
                </c:pt>
                <c:pt idx="1471">
                  <c:v>4771</c:v>
                </c:pt>
                <c:pt idx="1472">
                  <c:v>4771</c:v>
                </c:pt>
                <c:pt idx="1473">
                  <c:v>4771</c:v>
                </c:pt>
                <c:pt idx="1474">
                  <c:v>4772</c:v>
                </c:pt>
                <c:pt idx="1475">
                  <c:v>4772</c:v>
                </c:pt>
                <c:pt idx="1476">
                  <c:v>4772</c:v>
                </c:pt>
                <c:pt idx="1477">
                  <c:v>4773</c:v>
                </c:pt>
                <c:pt idx="1478">
                  <c:v>4773</c:v>
                </c:pt>
                <c:pt idx="1479">
                  <c:v>4773</c:v>
                </c:pt>
                <c:pt idx="1480">
                  <c:v>4774</c:v>
                </c:pt>
                <c:pt idx="1481">
                  <c:v>4774</c:v>
                </c:pt>
                <c:pt idx="1482">
                  <c:v>4774</c:v>
                </c:pt>
                <c:pt idx="1483">
                  <c:v>4775</c:v>
                </c:pt>
                <c:pt idx="1484">
                  <c:v>4775</c:v>
                </c:pt>
                <c:pt idx="1485">
                  <c:v>4776</c:v>
                </c:pt>
                <c:pt idx="1486">
                  <c:v>4776</c:v>
                </c:pt>
                <c:pt idx="1487">
                  <c:v>4777</c:v>
                </c:pt>
                <c:pt idx="1488">
                  <c:v>4777</c:v>
                </c:pt>
                <c:pt idx="1489">
                  <c:v>4777</c:v>
                </c:pt>
                <c:pt idx="1490">
                  <c:v>4777</c:v>
                </c:pt>
                <c:pt idx="1491">
                  <c:v>4777</c:v>
                </c:pt>
                <c:pt idx="1492">
                  <c:v>4777</c:v>
                </c:pt>
                <c:pt idx="1493">
                  <c:v>4777</c:v>
                </c:pt>
                <c:pt idx="1494">
                  <c:v>4778</c:v>
                </c:pt>
                <c:pt idx="1495">
                  <c:v>4778</c:v>
                </c:pt>
                <c:pt idx="1496">
                  <c:v>4778</c:v>
                </c:pt>
                <c:pt idx="1497">
                  <c:v>4778</c:v>
                </c:pt>
                <c:pt idx="1498">
                  <c:v>4778</c:v>
                </c:pt>
                <c:pt idx="1499">
                  <c:v>4778</c:v>
                </c:pt>
                <c:pt idx="1500">
                  <c:v>4778</c:v>
                </c:pt>
                <c:pt idx="1501">
                  <c:v>4779</c:v>
                </c:pt>
                <c:pt idx="1502">
                  <c:v>4779</c:v>
                </c:pt>
                <c:pt idx="1503">
                  <c:v>4779</c:v>
                </c:pt>
                <c:pt idx="1504">
                  <c:v>4779</c:v>
                </c:pt>
                <c:pt idx="1505">
                  <c:v>4779</c:v>
                </c:pt>
                <c:pt idx="1506">
                  <c:v>4779</c:v>
                </c:pt>
                <c:pt idx="1507">
                  <c:v>4779</c:v>
                </c:pt>
                <c:pt idx="1508">
                  <c:v>4779</c:v>
                </c:pt>
                <c:pt idx="1509">
                  <c:v>4780</c:v>
                </c:pt>
                <c:pt idx="1510">
                  <c:v>4780</c:v>
                </c:pt>
                <c:pt idx="1511">
                  <c:v>4780</c:v>
                </c:pt>
                <c:pt idx="1512">
                  <c:v>4780</c:v>
                </c:pt>
                <c:pt idx="1513">
                  <c:v>4781</c:v>
                </c:pt>
                <c:pt idx="1514">
                  <c:v>4781</c:v>
                </c:pt>
                <c:pt idx="1515">
                  <c:v>4781</c:v>
                </c:pt>
                <c:pt idx="1516">
                  <c:v>4781</c:v>
                </c:pt>
                <c:pt idx="1517">
                  <c:v>4782</c:v>
                </c:pt>
                <c:pt idx="1518">
                  <c:v>4783</c:v>
                </c:pt>
                <c:pt idx="1519">
                  <c:v>4783</c:v>
                </c:pt>
                <c:pt idx="1520">
                  <c:v>4783</c:v>
                </c:pt>
                <c:pt idx="1521">
                  <c:v>4784</c:v>
                </c:pt>
                <c:pt idx="1522">
                  <c:v>4784</c:v>
                </c:pt>
                <c:pt idx="1523">
                  <c:v>4785</c:v>
                </c:pt>
                <c:pt idx="1524">
                  <c:v>4785</c:v>
                </c:pt>
                <c:pt idx="1525">
                  <c:v>4785</c:v>
                </c:pt>
                <c:pt idx="1526">
                  <c:v>4785</c:v>
                </c:pt>
                <c:pt idx="1527">
                  <c:v>4785</c:v>
                </c:pt>
                <c:pt idx="1528">
                  <c:v>4786</c:v>
                </c:pt>
                <c:pt idx="1529">
                  <c:v>4786</c:v>
                </c:pt>
                <c:pt idx="1530">
                  <c:v>4786</c:v>
                </c:pt>
                <c:pt idx="1531">
                  <c:v>4786</c:v>
                </c:pt>
                <c:pt idx="1532">
                  <c:v>4787</c:v>
                </c:pt>
                <c:pt idx="1533">
                  <c:v>4787</c:v>
                </c:pt>
                <c:pt idx="1534">
                  <c:v>4788</c:v>
                </c:pt>
                <c:pt idx="1535">
                  <c:v>4788</c:v>
                </c:pt>
                <c:pt idx="1536">
                  <c:v>4788</c:v>
                </c:pt>
                <c:pt idx="1537">
                  <c:v>4788</c:v>
                </c:pt>
                <c:pt idx="1538">
                  <c:v>4788</c:v>
                </c:pt>
                <c:pt idx="1539">
                  <c:v>4789</c:v>
                </c:pt>
                <c:pt idx="1540">
                  <c:v>4789</c:v>
                </c:pt>
                <c:pt idx="1541">
                  <c:v>4789</c:v>
                </c:pt>
                <c:pt idx="1542">
                  <c:v>4789</c:v>
                </c:pt>
                <c:pt idx="1543">
                  <c:v>4789</c:v>
                </c:pt>
                <c:pt idx="1544">
                  <c:v>4789</c:v>
                </c:pt>
                <c:pt idx="1545">
                  <c:v>4790</c:v>
                </c:pt>
                <c:pt idx="1546">
                  <c:v>4790</c:v>
                </c:pt>
                <c:pt idx="1547">
                  <c:v>4790</c:v>
                </c:pt>
                <c:pt idx="1548">
                  <c:v>4790</c:v>
                </c:pt>
                <c:pt idx="1549">
                  <c:v>4790</c:v>
                </c:pt>
                <c:pt idx="1550">
                  <c:v>4790</c:v>
                </c:pt>
                <c:pt idx="1551">
                  <c:v>4790</c:v>
                </c:pt>
                <c:pt idx="1552">
                  <c:v>4790</c:v>
                </c:pt>
                <c:pt idx="1553">
                  <c:v>4790</c:v>
                </c:pt>
                <c:pt idx="1554">
                  <c:v>4790</c:v>
                </c:pt>
                <c:pt idx="1555">
                  <c:v>4790</c:v>
                </c:pt>
                <c:pt idx="1556">
                  <c:v>4790</c:v>
                </c:pt>
                <c:pt idx="1557">
                  <c:v>4790</c:v>
                </c:pt>
                <c:pt idx="1558">
                  <c:v>4790</c:v>
                </c:pt>
                <c:pt idx="1559">
                  <c:v>4790</c:v>
                </c:pt>
                <c:pt idx="1560">
                  <c:v>4790</c:v>
                </c:pt>
                <c:pt idx="1561">
                  <c:v>4790</c:v>
                </c:pt>
                <c:pt idx="1562">
                  <c:v>4790</c:v>
                </c:pt>
                <c:pt idx="1563">
                  <c:v>4790</c:v>
                </c:pt>
                <c:pt idx="1564">
                  <c:v>4790</c:v>
                </c:pt>
                <c:pt idx="1565">
                  <c:v>4790</c:v>
                </c:pt>
                <c:pt idx="1566">
                  <c:v>4790</c:v>
                </c:pt>
                <c:pt idx="1567">
                  <c:v>4790</c:v>
                </c:pt>
                <c:pt idx="1568">
                  <c:v>4790</c:v>
                </c:pt>
                <c:pt idx="1569">
                  <c:v>4790</c:v>
                </c:pt>
                <c:pt idx="1570">
                  <c:v>4790</c:v>
                </c:pt>
                <c:pt idx="1571">
                  <c:v>4790</c:v>
                </c:pt>
                <c:pt idx="1572">
                  <c:v>4790</c:v>
                </c:pt>
                <c:pt idx="1573">
                  <c:v>4790</c:v>
                </c:pt>
                <c:pt idx="1574">
                  <c:v>4790</c:v>
                </c:pt>
                <c:pt idx="1575">
                  <c:v>4790</c:v>
                </c:pt>
                <c:pt idx="1576">
                  <c:v>4790</c:v>
                </c:pt>
                <c:pt idx="1577">
                  <c:v>4790</c:v>
                </c:pt>
                <c:pt idx="1578">
                  <c:v>4790</c:v>
                </c:pt>
                <c:pt idx="1579">
                  <c:v>4790</c:v>
                </c:pt>
                <c:pt idx="1580">
                  <c:v>4791</c:v>
                </c:pt>
                <c:pt idx="1581">
                  <c:v>4791</c:v>
                </c:pt>
                <c:pt idx="1582">
                  <c:v>4791</c:v>
                </c:pt>
                <c:pt idx="1583">
                  <c:v>4791</c:v>
                </c:pt>
                <c:pt idx="1584">
                  <c:v>4791</c:v>
                </c:pt>
                <c:pt idx="1585">
                  <c:v>4791</c:v>
                </c:pt>
                <c:pt idx="1586">
                  <c:v>4792</c:v>
                </c:pt>
                <c:pt idx="1587">
                  <c:v>4792</c:v>
                </c:pt>
                <c:pt idx="1588">
                  <c:v>4792</c:v>
                </c:pt>
                <c:pt idx="1589">
                  <c:v>4792</c:v>
                </c:pt>
                <c:pt idx="1590">
                  <c:v>4792</c:v>
                </c:pt>
                <c:pt idx="1591">
                  <c:v>4792</c:v>
                </c:pt>
                <c:pt idx="1592">
                  <c:v>4792</c:v>
                </c:pt>
                <c:pt idx="1593">
                  <c:v>4792</c:v>
                </c:pt>
                <c:pt idx="1594">
                  <c:v>4793</c:v>
                </c:pt>
                <c:pt idx="1595">
                  <c:v>4794</c:v>
                </c:pt>
                <c:pt idx="1596">
                  <c:v>4794</c:v>
                </c:pt>
                <c:pt idx="1597">
                  <c:v>4794</c:v>
                </c:pt>
                <c:pt idx="1598">
                  <c:v>4794</c:v>
                </c:pt>
                <c:pt idx="1599">
                  <c:v>4795</c:v>
                </c:pt>
                <c:pt idx="1600">
                  <c:v>4795</c:v>
                </c:pt>
                <c:pt idx="1601">
                  <c:v>4795</c:v>
                </c:pt>
                <c:pt idx="1602">
                  <c:v>4795</c:v>
                </c:pt>
                <c:pt idx="1603">
                  <c:v>4795</c:v>
                </c:pt>
                <c:pt idx="1604">
                  <c:v>4795</c:v>
                </c:pt>
                <c:pt idx="1605">
                  <c:v>4795</c:v>
                </c:pt>
                <c:pt idx="1606">
                  <c:v>4795</c:v>
                </c:pt>
                <c:pt idx="1607">
                  <c:v>4795</c:v>
                </c:pt>
                <c:pt idx="1608">
                  <c:v>4795</c:v>
                </c:pt>
                <c:pt idx="1609">
                  <c:v>4795</c:v>
                </c:pt>
                <c:pt idx="1610">
                  <c:v>4795</c:v>
                </c:pt>
                <c:pt idx="1611">
                  <c:v>4795</c:v>
                </c:pt>
                <c:pt idx="1612">
                  <c:v>4795</c:v>
                </c:pt>
                <c:pt idx="1613">
                  <c:v>4795</c:v>
                </c:pt>
                <c:pt idx="1614">
                  <c:v>4796</c:v>
                </c:pt>
                <c:pt idx="1615">
                  <c:v>4796</c:v>
                </c:pt>
                <c:pt idx="1616">
                  <c:v>4796</c:v>
                </c:pt>
                <c:pt idx="1617">
                  <c:v>4796</c:v>
                </c:pt>
                <c:pt idx="1618">
                  <c:v>4796</c:v>
                </c:pt>
                <c:pt idx="1619">
                  <c:v>4796</c:v>
                </c:pt>
                <c:pt idx="1620">
                  <c:v>4796</c:v>
                </c:pt>
                <c:pt idx="1621">
                  <c:v>4796</c:v>
                </c:pt>
                <c:pt idx="1622">
                  <c:v>4796</c:v>
                </c:pt>
                <c:pt idx="1623">
                  <c:v>4796</c:v>
                </c:pt>
                <c:pt idx="1624">
                  <c:v>4796</c:v>
                </c:pt>
                <c:pt idx="1625">
                  <c:v>4796</c:v>
                </c:pt>
                <c:pt idx="1626">
                  <c:v>4796</c:v>
                </c:pt>
                <c:pt idx="1627">
                  <c:v>4796</c:v>
                </c:pt>
                <c:pt idx="1628">
                  <c:v>4796</c:v>
                </c:pt>
                <c:pt idx="1629">
                  <c:v>4796</c:v>
                </c:pt>
                <c:pt idx="1630">
                  <c:v>4796</c:v>
                </c:pt>
                <c:pt idx="1631">
                  <c:v>4796</c:v>
                </c:pt>
                <c:pt idx="1632">
                  <c:v>4796</c:v>
                </c:pt>
                <c:pt idx="1633">
                  <c:v>4796</c:v>
                </c:pt>
                <c:pt idx="1634">
                  <c:v>4796</c:v>
                </c:pt>
                <c:pt idx="1635">
                  <c:v>4796</c:v>
                </c:pt>
                <c:pt idx="1636">
                  <c:v>4796</c:v>
                </c:pt>
                <c:pt idx="1637">
                  <c:v>4796</c:v>
                </c:pt>
                <c:pt idx="1638">
                  <c:v>4796</c:v>
                </c:pt>
                <c:pt idx="1639">
                  <c:v>4796</c:v>
                </c:pt>
                <c:pt idx="1640">
                  <c:v>4796</c:v>
                </c:pt>
                <c:pt idx="1641">
                  <c:v>4796</c:v>
                </c:pt>
                <c:pt idx="1642">
                  <c:v>4797</c:v>
                </c:pt>
                <c:pt idx="1643">
                  <c:v>4797</c:v>
                </c:pt>
                <c:pt idx="1644">
                  <c:v>4797</c:v>
                </c:pt>
                <c:pt idx="1645">
                  <c:v>4797</c:v>
                </c:pt>
                <c:pt idx="1646">
                  <c:v>4797</c:v>
                </c:pt>
                <c:pt idx="1647">
                  <c:v>4797</c:v>
                </c:pt>
                <c:pt idx="1648">
                  <c:v>4797</c:v>
                </c:pt>
                <c:pt idx="1649">
                  <c:v>4797</c:v>
                </c:pt>
                <c:pt idx="1650">
                  <c:v>4797</c:v>
                </c:pt>
                <c:pt idx="1651">
                  <c:v>4797</c:v>
                </c:pt>
                <c:pt idx="1652">
                  <c:v>4797</c:v>
                </c:pt>
                <c:pt idx="1653">
                  <c:v>4797</c:v>
                </c:pt>
                <c:pt idx="1654">
                  <c:v>4797</c:v>
                </c:pt>
                <c:pt idx="1655">
                  <c:v>4797</c:v>
                </c:pt>
                <c:pt idx="1656">
                  <c:v>4797</c:v>
                </c:pt>
                <c:pt idx="1657">
                  <c:v>4797</c:v>
                </c:pt>
                <c:pt idx="1658">
                  <c:v>4797</c:v>
                </c:pt>
                <c:pt idx="1659">
                  <c:v>4797</c:v>
                </c:pt>
                <c:pt idx="1660">
                  <c:v>4797</c:v>
                </c:pt>
                <c:pt idx="1661">
                  <c:v>4797</c:v>
                </c:pt>
                <c:pt idx="1662">
                  <c:v>4797</c:v>
                </c:pt>
                <c:pt idx="1663">
                  <c:v>4797</c:v>
                </c:pt>
                <c:pt idx="1664">
                  <c:v>4798</c:v>
                </c:pt>
                <c:pt idx="1665">
                  <c:v>4798</c:v>
                </c:pt>
                <c:pt idx="1666">
                  <c:v>4798</c:v>
                </c:pt>
                <c:pt idx="1667">
                  <c:v>4798</c:v>
                </c:pt>
                <c:pt idx="1668">
                  <c:v>4798</c:v>
                </c:pt>
                <c:pt idx="1669">
                  <c:v>4798</c:v>
                </c:pt>
                <c:pt idx="1670">
                  <c:v>4798</c:v>
                </c:pt>
                <c:pt idx="1671">
                  <c:v>4798</c:v>
                </c:pt>
                <c:pt idx="1672">
                  <c:v>4798</c:v>
                </c:pt>
                <c:pt idx="1673">
                  <c:v>4798</c:v>
                </c:pt>
                <c:pt idx="1674">
                  <c:v>4798</c:v>
                </c:pt>
                <c:pt idx="1675">
                  <c:v>4798</c:v>
                </c:pt>
                <c:pt idx="1676">
                  <c:v>4798</c:v>
                </c:pt>
                <c:pt idx="1677">
                  <c:v>4798</c:v>
                </c:pt>
                <c:pt idx="1678">
                  <c:v>4798</c:v>
                </c:pt>
                <c:pt idx="1679">
                  <c:v>4798</c:v>
                </c:pt>
                <c:pt idx="1680">
                  <c:v>4798</c:v>
                </c:pt>
                <c:pt idx="1681">
                  <c:v>4798</c:v>
                </c:pt>
                <c:pt idx="1682">
                  <c:v>4798</c:v>
                </c:pt>
                <c:pt idx="1683">
                  <c:v>4799</c:v>
                </c:pt>
                <c:pt idx="1684">
                  <c:v>4799</c:v>
                </c:pt>
                <c:pt idx="1685">
                  <c:v>4799</c:v>
                </c:pt>
                <c:pt idx="1686">
                  <c:v>4799</c:v>
                </c:pt>
                <c:pt idx="1687">
                  <c:v>4799</c:v>
                </c:pt>
                <c:pt idx="1688">
                  <c:v>4799</c:v>
                </c:pt>
                <c:pt idx="1689">
                  <c:v>4799</c:v>
                </c:pt>
                <c:pt idx="1690">
                  <c:v>4799</c:v>
                </c:pt>
                <c:pt idx="1691">
                  <c:v>4799</c:v>
                </c:pt>
                <c:pt idx="1692">
                  <c:v>4799</c:v>
                </c:pt>
                <c:pt idx="1693">
                  <c:v>4799</c:v>
                </c:pt>
                <c:pt idx="1694">
                  <c:v>4799</c:v>
                </c:pt>
                <c:pt idx="1695">
                  <c:v>4798</c:v>
                </c:pt>
                <c:pt idx="1696">
                  <c:v>4798</c:v>
                </c:pt>
                <c:pt idx="1697">
                  <c:v>4798</c:v>
                </c:pt>
                <c:pt idx="1698">
                  <c:v>4799</c:v>
                </c:pt>
                <c:pt idx="1699">
                  <c:v>4799</c:v>
                </c:pt>
                <c:pt idx="1700">
                  <c:v>4799</c:v>
                </c:pt>
                <c:pt idx="1701">
                  <c:v>4799</c:v>
                </c:pt>
                <c:pt idx="1702">
                  <c:v>4799</c:v>
                </c:pt>
                <c:pt idx="1703">
                  <c:v>4798</c:v>
                </c:pt>
                <c:pt idx="1704">
                  <c:v>4798</c:v>
                </c:pt>
                <c:pt idx="1705">
                  <c:v>4798</c:v>
                </c:pt>
                <c:pt idx="1706">
                  <c:v>4798</c:v>
                </c:pt>
                <c:pt idx="1707">
                  <c:v>4798</c:v>
                </c:pt>
                <c:pt idx="1708">
                  <c:v>4798</c:v>
                </c:pt>
                <c:pt idx="1709">
                  <c:v>4798</c:v>
                </c:pt>
                <c:pt idx="1710">
                  <c:v>4799</c:v>
                </c:pt>
                <c:pt idx="1711">
                  <c:v>4799</c:v>
                </c:pt>
                <c:pt idx="1712">
                  <c:v>4798</c:v>
                </c:pt>
                <c:pt idx="1713">
                  <c:v>4798</c:v>
                </c:pt>
                <c:pt idx="1714">
                  <c:v>4798</c:v>
                </c:pt>
                <c:pt idx="1715">
                  <c:v>4798</c:v>
                </c:pt>
                <c:pt idx="1716">
                  <c:v>4798</c:v>
                </c:pt>
                <c:pt idx="1717">
                  <c:v>4798</c:v>
                </c:pt>
                <c:pt idx="1718">
                  <c:v>4798</c:v>
                </c:pt>
                <c:pt idx="1719">
                  <c:v>4798</c:v>
                </c:pt>
                <c:pt idx="1720">
                  <c:v>4798</c:v>
                </c:pt>
                <c:pt idx="1721">
                  <c:v>4798</c:v>
                </c:pt>
                <c:pt idx="1722">
                  <c:v>4798</c:v>
                </c:pt>
                <c:pt idx="1723">
                  <c:v>4798</c:v>
                </c:pt>
                <c:pt idx="1724">
                  <c:v>4798</c:v>
                </c:pt>
                <c:pt idx="1725">
                  <c:v>4798</c:v>
                </c:pt>
                <c:pt idx="1726">
                  <c:v>4799</c:v>
                </c:pt>
                <c:pt idx="1727">
                  <c:v>4799</c:v>
                </c:pt>
                <c:pt idx="1728">
                  <c:v>4799</c:v>
                </c:pt>
                <c:pt idx="1729">
                  <c:v>4799</c:v>
                </c:pt>
                <c:pt idx="1730">
                  <c:v>4799</c:v>
                </c:pt>
                <c:pt idx="1731">
                  <c:v>4799</c:v>
                </c:pt>
                <c:pt idx="1732">
                  <c:v>4799</c:v>
                </c:pt>
                <c:pt idx="1733">
                  <c:v>4799</c:v>
                </c:pt>
                <c:pt idx="1734">
                  <c:v>4799</c:v>
                </c:pt>
                <c:pt idx="1735">
                  <c:v>4799</c:v>
                </c:pt>
                <c:pt idx="1736">
                  <c:v>4799</c:v>
                </c:pt>
                <c:pt idx="1737">
                  <c:v>4799</c:v>
                </c:pt>
                <c:pt idx="1738">
                  <c:v>4799</c:v>
                </c:pt>
                <c:pt idx="1739">
                  <c:v>4799</c:v>
                </c:pt>
                <c:pt idx="1740">
                  <c:v>4799</c:v>
                </c:pt>
                <c:pt idx="1741">
                  <c:v>4799</c:v>
                </c:pt>
                <c:pt idx="1742">
                  <c:v>4799</c:v>
                </c:pt>
                <c:pt idx="1743">
                  <c:v>4799</c:v>
                </c:pt>
                <c:pt idx="1744">
                  <c:v>4799</c:v>
                </c:pt>
                <c:pt idx="1745">
                  <c:v>4799</c:v>
                </c:pt>
                <c:pt idx="1746">
                  <c:v>4799</c:v>
                </c:pt>
                <c:pt idx="1747">
                  <c:v>4799</c:v>
                </c:pt>
                <c:pt idx="1748">
                  <c:v>4799</c:v>
                </c:pt>
                <c:pt idx="1749">
                  <c:v>4799</c:v>
                </c:pt>
                <c:pt idx="1750">
                  <c:v>4799</c:v>
                </c:pt>
                <c:pt idx="1751">
                  <c:v>4799</c:v>
                </c:pt>
                <c:pt idx="1752">
                  <c:v>4799</c:v>
                </c:pt>
                <c:pt idx="1753">
                  <c:v>4799</c:v>
                </c:pt>
                <c:pt idx="1754">
                  <c:v>4799</c:v>
                </c:pt>
                <c:pt idx="1755">
                  <c:v>4799</c:v>
                </c:pt>
                <c:pt idx="1756">
                  <c:v>4799</c:v>
                </c:pt>
                <c:pt idx="1757">
                  <c:v>4799</c:v>
                </c:pt>
                <c:pt idx="1758">
                  <c:v>4799</c:v>
                </c:pt>
                <c:pt idx="1759">
                  <c:v>4799</c:v>
                </c:pt>
                <c:pt idx="1760">
                  <c:v>4799</c:v>
                </c:pt>
                <c:pt idx="1761">
                  <c:v>4799</c:v>
                </c:pt>
                <c:pt idx="1762">
                  <c:v>4799</c:v>
                </c:pt>
                <c:pt idx="1763">
                  <c:v>4799</c:v>
                </c:pt>
                <c:pt idx="1764">
                  <c:v>4799</c:v>
                </c:pt>
                <c:pt idx="1765">
                  <c:v>4799</c:v>
                </c:pt>
                <c:pt idx="1766">
                  <c:v>4799</c:v>
                </c:pt>
                <c:pt idx="1767">
                  <c:v>4799</c:v>
                </c:pt>
                <c:pt idx="1768">
                  <c:v>4799</c:v>
                </c:pt>
                <c:pt idx="1769">
                  <c:v>4799</c:v>
                </c:pt>
                <c:pt idx="1770">
                  <c:v>4799</c:v>
                </c:pt>
                <c:pt idx="1771">
                  <c:v>4799</c:v>
                </c:pt>
                <c:pt idx="1772">
                  <c:v>4799</c:v>
                </c:pt>
                <c:pt idx="1773">
                  <c:v>4799</c:v>
                </c:pt>
                <c:pt idx="1774">
                  <c:v>4799</c:v>
                </c:pt>
                <c:pt idx="1775">
                  <c:v>4799</c:v>
                </c:pt>
                <c:pt idx="1776">
                  <c:v>4799</c:v>
                </c:pt>
                <c:pt idx="1777">
                  <c:v>4799</c:v>
                </c:pt>
                <c:pt idx="1778">
                  <c:v>4799</c:v>
                </c:pt>
                <c:pt idx="1779">
                  <c:v>4799</c:v>
                </c:pt>
                <c:pt idx="1780">
                  <c:v>4799</c:v>
                </c:pt>
                <c:pt idx="1781">
                  <c:v>4799</c:v>
                </c:pt>
                <c:pt idx="1782">
                  <c:v>4799</c:v>
                </c:pt>
                <c:pt idx="1783">
                  <c:v>4799</c:v>
                </c:pt>
                <c:pt idx="1784">
                  <c:v>4799</c:v>
                </c:pt>
                <c:pt idx="1785">
                  <c:v>4799</c:v>
                </c:pt>
                <c:pt idx="1786">
                  <c:v>4799</c:v>
                </c:pt>
                <c:pt idx="1787">
                  <c:v>4799</c:v>
                </c:pt>
                <c:pt idx="1788">
                  <c:v>4799</c:v>
                </c:pt>
                <c:pt idx="1789">
                  <c:v>4799</c:v>
                </c:pt>
                <c:pt idx="1790">
                  <c:v>4799</c:v>
                </c:pt>
                <c:pt idx="1791">
                  <c:v>4799</c:v>
                </c:pt>
                <c:pt idx="1792">
                  <c:v>4799</c:v>
                </c:pt>
                <c:pt idx="1793">
                  <c:v>4799</c:v>
                </c:pt>
                <c:pt idx="1794">
                  <c:v>4799</c:v>
                </c:pt>
                <c:pt idx="1795">
                  <c:v>4799</c:v>
                </c:pt>
                <c:pt idx="1796">
                  <c:v>4799</c:v>
                </c:pt>
                <c:pt idx="1797">
                  <c:v>4799</c:v>
                </c:pt>
                <c:pt idx="1798">
                  <c:v>4799</c:v>
                </c:pt>
                <c:pt idx="1799">
                  <c:v>4799</c:v>
                </c:pt>
                <c:pt idx="1800">
                  <c:v>4799</c:v>
                </c:pt>
                <c:pt idx="1801">
                  <c:v>4799</c:v>
                </c:pt>
                <c:pt idx="1802">
                  <c:v>4799</c:v>
                </c:pt>
                <c:pt idx="1803">
                  <c:v>4799</c:v>
                </c:pt>
                <c:pt idx="1804">
                  <c:v>4799</c:v>
                </c:pt>
                <c:pt idx="1805">
                  <c:v>4799</c:v>
                </c:pt>
                <c:pt idx="1806">
                  <c:v>4799</c:v>
                </c:pt>
                <c:pt idx="1807">
                  <c:v>4799</c:v>
                </c:pt>
                <c:pt idx="1808">
                  <c:v>4799</c:v>
                </c:pt>
                <c:pt idx="1809">
                  <c:v>4799</c:v>
                </c:pt>
                <c:pt idx="1810">
                  <c:v>4799</c:v>
                </c:pt>
                <c:pt idx="1811">
                  <c:v>4799</c:v>
                </c:pt>
                <c:pt idx="1812">
                  <c:v>4799</c:v>
                </c:pt>
                <c:pt idx="1813">
                  <c:v>4799</c:v>
                </c:pt>
                <c:pt idx="1814">
                  <c:v>4799</c:v>
                </c:pt>
                <c:pt idx="1815">
                  <c:v>4800</c:v>
                </c:pt>
                <c:pt idx="1816">
                  <c:v>4800</c:v>
                </c:pt>
                <c:pt idx="1817">
                  <c:v>4799</c:v>
                </c:pt>
                <c:pt idx="1818">
                  <c:v>4799</c:v>
                </c:pt>
                <c:pt idx="1819">
                  <c:v>4799</c:v>
                </c:pt>
                <c:pt idx="1820">
                  <c:v>4799</c:v>
                </c:pt>
                <c:pt idx="1821">
                  <c:v>4799</c:v>
                </c:pt>
                <c:pt idx="1822">
                  <c:v>4799</c:v>
                </c:pt>
                <c:pt idx="1823">
                  <c:v>4799</c:v>
                </c:pt>
                <c:pt idx="1824">
                  <c:v>4800</c:v>
                </c:pt>
                <c:pt idx="1825">
                  <c:v>4800</c:v>
                </c:pt>
                <c:pt idx="1826">
                  <c:v>4800</c:v>
                </c:pt>
                <c:pt idx="1827">
                  <c:v>4800</c:v>
                </c:pt>
                <c:pt idx="1828">
                  <c:v>4800</c:v>
                </c:pt>
                <c:pt idx="1829">
                  <c:v>4800</c:v>
                </c:pt>
                <c:pt idx="1830">
                  <c:v>4799</c:v>
                </c:pt>
                <c:pt idx="1831">
                  <c:v>4799</c:v>
                </c:pt>
                <c:pt idx="1832">
                  <c:v>4799</c:v>
                </c:pt>
                <c:pt idx="1833">
                  <c:v>4799</c:v>
                </c:pt>
                <c:pt idx="1834">
                  <c:v>4800</c:v>
                </c:pt>
                <c:pt idx="1835">
                  <c:v>4800</c:v>
                </c:pt>
                <c:pt idx="1836">
                  <c:v>4800</c:v>
                </c:pt>
                <c:pt idx="1837">
                  <c:v>4800</c:v>
                </c:pt>
                <c:pt idx="1838">
                  <c:v>4800</c:v>
                </c:pt>
                <c:pt idx="1839">
                  <c:v>4800</c:v>
                </c:pt>
                <c:pt idx="1840">
                  <c:v>4800</c:v>
                </c:pt>
                <c:pt idx="1841">
                  <c:v>4800</c:v>
                </c:pt>
                <c:pt idx="1842">
                  <c:v>4800</c:v>
                </c:pt>
                <c:pt idx="1843">
                  <c:v>4800</c:v>
                </c:pt>
                <c:pt idx="1844">
                  <c:v>4800</c:v>
                </c:pt>
                <c:pt idx="1845">
                  <c:v>4800</c:v>
                </c:pt>
                <c:pt idx="1846">
                  <c:v>4800</c:v>
                </c:pt>
                <c:pt idx="1847">
                  <c:v>4800</c:v>
                </c:pt>
                <c:pt idx="1848">
                  <c:v>4800</c:v>
                </c:pt>
                <c:pt idx="1849">
                  <c:v>4800</c:v>
                </c:pt>
                <c:pt idx="1850">
                  <c:v>4800</c:v>
                </c:pt>
                <c:pt idx="1851">
                  <c:v>4800</c:v>
                </c:pt>
                <c:pt idx="1852">
                  <c:v>4800</c:v>
                </c:pt>
                <c:pt idx="1853">
                  <c:v>4800</c:v>
                </c:pt>
                <c:pt idx="1854">
                  <c:v>4800</c:v>
                </c:pt>
                <c:pt idx="1855">
                  <c:v>4800</c:v>
                </c:pt>
                <c:pt idx="1856">
                  <c:v>4800</c:v>
                </c:pt>
                <c:pt idx="1857">
                  <c:v>4800</c:v>
                </c:pt>
                <c:pt idx="1858">
                  <c:v>4800</c:v>
                </c:pt>
                <c:pt idx="1859">
                  <c:v>4800</c:v>
                </c:pt>
                <c:pt idx="1860">
                  <c:v>4800</c:v>
                </c:pt>
                <c:pt idx="1861">
                  <c:v>4800</c:v>
                </c:pt>
                <c:pt idx="1862">
                  <c:v>4800</c:v>
                </c:pt>
                <c:pt idx="1863">
                  <c:v>4800</c:v>
                </c:pt>
                <c:pt idx="1864">
                  <c:v>4800</c:v>
                </c:pt>
                <c:pt idx="1865">
                  <c:v>4800</c:v>
                </c:pt>
                <c:pt idx="1866">
                  <c:v>4800</c:v>
                </c:pt>
                <c:pt idx="1867">
                  <c:v>4800</c:v>
                </c:pt>
                <c:pt idx="1868">
                  <c:v>4800</c:v>
                </c:pt>
                <c:pt idx="1869">
                  <c:v>4800</c:v>
                </c:pt>
                <c:pt idx="1870">
                  <c:v>4800</c:v>
                </c:pt>
                <c:pt idx="1871">
                  <c:v>4800</c:v>
                </c:pt>
                <c:pt idx="1872">
                  <c:v>4800</c:v>
                </c:pt>
                <c:pt idx="1873">
                  <c:v>4800</c:v>
                </c:pt>
                <c:pt idx="1874">
                  <c:v>4800</c:v>
                </c:pt>
                <c:pt idx="1875">
                  <c:v>4800</c:v>
                </c:pt>
                <c:pt idx="1876">
                  <c:v>4800</c:v>
                </c:pt>
                <c:pt idx="1877">
                  <c:v>4800</c:v>
                </c:pt>
                <c:pt idx="1878">
                  <c:v>4800</c:v>
                </c:pt>
                <c:pt idx="1879">
                  <c:v>4800</c:v>
                </c:pt>
                <c:pt idx="1880">
                  <c:v>4800</c:v>
                </c:pt>
                <c:pt idx="1881">
                  <c:v>4801</c:v>
                </c:pt>
                <c:pt idx="1882">
                  <c:v>4801</c:v>
                </c:pt>
                <c:pt idx="1883">
                  <c:v>4802</c:v>
                </c:pt>
                <c:pt idx="1884">
                  <c:v>4801</c:v>
                </c:pt>
                <c:pt idx="1885">
                  <c:v>4801</c:v>
                </c:pt>
                <c:pt idx="1886">
                  <c:v>4801</c:v>
                </c:pt>
                <c:pt idx="1887">
                  <c:v>4801</c:v>
                </c:pt>
                <c:pt idx="1888">
                  <c:v>4801</c:v>
                </c:pt>
                <c:pt idx="1889">
                  <c:v>4801</c:v>
                </c:pt>
                <c:pt idx="1890">
                  <c:v>4801</c:v>
                </c:pt>
                <c:pt idx="1891">
                  <c:v>4801</c:v>
                </c:pt>
                <c:pt idx="1892">
                  <c:v>4801</c:v>
                </c:pt>
                <c:pt idx="1893">
                  <c:v>4801</c:v>
                </c:pt>
                <c:pt idx="1894">
                  <c:v>4801</c:v>
                </c:pt>
                <c:pt idx="1895">
                  <c:v>4801</c:v>
                </c:pt>
                <c:pt idx="1896">
                  <c:v>4801</c:v>
                </c:pt>
                <c:pt idx="1897">
                  <c:v>4801</c:v>
                </c:pt>
                <c:pt idx="1898">
                  <c:v>4801</c:v>
                </c:pt>
                <c:pt idx="1899">
                  <c:v>4801</c:v>
                </c:pt>
                <c:pt idx="1900">
                  <c:v>4801</c:v>
                </c:pt>
                <c:pt idx="1901">
                  <c:v>4801</c:v>
                </c:pt>
                <c:pt idx="1902">
                  <c:v>4801</c:v>
                </c:pt>
                <c:pt idx="1903">
                  <c:v>4801</c:v>
                </c:pt>
                <c:pt idx="1904">
                  <c:v>4801</c:v>
                </c:pt>
                <c:pt idx="1905">
                  <c:v>4801</c:v>
                </c:pt>
                <c:pt idx="1906">
                  <c:v>4801</c:v>
                </c:pt>
                <c:pt idx="1907">
                  <c:v>4801</c:v>
                </c:pt>
                <c:pt idx="1908">
                  <c:v>4801</c:v>
                </c:pt>
                <c:pt idx="1909">
                  <c:v>4801</c:v>
                </c:pt>
                <c:pt idx="1910">
                  <c:v>4801</c:v>
                </c:pt>
                <c:pt idx="1911">
                  <c:v>4801</c:v>
                </c:pt>
                <c:pt idx="1912">
                  <c:v>4801</c:v>
                </c:pt>
                <c:pt idx="1913">
                  <c:v>4801</c:v>
                </c:pt>
                <c:pt idx="1914">
                  <c:v>4801</c:v>
                </c:pt>
                <c:pt idx="1915">
                  <c:v>4801</c:v>
                </c:pt>
                <c:pt idx="1916">
                  <c:v>4801</c:v>
                </c:pt>
                <c:pt idx="1917">
                  <c:v>4801</c:v>
                </c:pt>
                <c:pt idx="1918">
                  <c:v>4801</c:v>
                </c:pt>
                <c:pt idx="1919">
                  <c:v>4801</c:v>
                </c:pt>
                <c:pt idx="1920">
                  <c:v>4801</c:v>
                </c:pt>
                <c:pt idx="1921">
                  <c:v>4801</c:v>
                </c:pt>
                <c:pt idx="1922">
                  <c:v>4801</c:v>
                </c:pt>
                <c:pt idx="1923">
                  <c:v>4801</c:v>
                </c:pt>
                <c:pt idx="1924">
                  <c:v>4801</c:v>
                </c:pt>
                <c:pt idx="1925">
                  <c:v>4801</c:v>
                </c:pt>
                <c:pt idx="1926">
                  <c:v>4801</c:v>
                </c:pt>
                <c:pt idx="1927">
                  <c:v>4801</c:v>
                </c:pt>
                <c:pt idx="1928">
                  <c:v>4801</c:v>
                </c:pt>
                <c:pt idx="1929">
                  <c:v>4801</c:v>
                </c:pt>
                <c:pt idx="1930">
                  <c:v>4801</c:v>
                </c:pt>
                <c:pt idx="1931">
                  <c:v>4802</c:v>
                </c:pt>
                <c:pt idx="1932">
                  <c:v>4802</c:v>
                </c:pt>
                <c:pt idx="1933">
                  <c:v>4802</c:v>
                </c:pt>
                <c:pt idx="1934">
                  <c:v>4802</c:v>
                </c:pt>
                <c:pt idx="1935">
                  <c:v>4802</c:v>
                </c:pt>
                <c:pt idx="1936">
                  <c:v>4802</c:v>
                </c:pt>
                <c:pt idx="1937">
                  <c:v>4802</c:v>
                </c:pt>
                <c:pt idx="1938">
                  <c:v>4802</c:v>
                </c:pt>
                <c:pt idx="1939">
                  <c:v>4802</c:v>
                </c:pt>
                <c:pt idx="1940">
                  <c:v>4802</c:v>
                </c:pt>
                <c:pt idx="1941">
                  <c:v>4802</c:v>
                </c:pt>
                <c:pt idx="1942">
                  <c:v>4802</c:v>
                </c:pt>
                <c:pt idx="1943">
                  <c:v>4802</c:v>
                </c:pt>
                <c:pt idx="1944">
                  <c:v>4802</c:v>
                </c:pt>
                <c:pt idx="1945">
                  <c:v>4802</c:v>
                </c:pt>
                <c:pt idx="1946">
                  <c:v>4802</c:v>
                </c:pt>
                <c:pt idx="1947">
                  <c:v>4802</c:v>
                </c:pt>
                <c:pt idx="1948">
                  <c:v>4802</c:v>
                </c:pt>
                <c:pt idx="1949">
                  <c:v>4802</c:v>
                </c:pt>
                <c:pt idx="1950">
                  <c:v>4802</c:v>
                </c:pt>
                <c:pt idx="1951">
                  <c:v>4802</c:v>
                </c:pt>
                <c:pt idx="1952">
                  <c:v>4802</c:v>
                </c:pt>
                <c:pt idx="1953">
                  <c:v>4802</c:v>
                </c:pt>
                <c:pt idx="1954">
                  <c:v>4802</c:v>
                </c:pt>
                <c:pt idx="1955">
                  <c:v>4802</c:v>
                </c:pt>
                <c:pt idx="1956">
                  <c:v>4802</c:v>
                </c:pt>
                <c:pt idx="1957">
                  <c:v>4802</c:v>
                </c:pt>
                <c:pt idx="1958">
                  <c:v>4802</c:v>
                </c:pt>
                <c:pt idx="1959">
                  <c:v>4802</c:v>
                </c:pt>
                <c:pt idx="1960">
                  <c:v>4802</c:v>
                </c:pt>
                <c:pt idx="1961">
                  <c:v>4802</c:v>
                </c:pt>
                <c:pt idx="1962">
                  <c:v>4802</c:v>
                </c:pt>
                <c:pt idx="1963">
                  <c:v>4802</c:v>
                </c:pt>
                <c:pt idx="1964">
                  <c:v>4802</c:v>
                </c:pt>
                <c:pt idx="1965">
                  <c:v>4802</c:v>
                </c:pt>
                <c:pt idx="1966">
                  <c:v>4802</c:v>
                </c:pt>
                <c:pt idx="1967">
                  <c:v>4802</c:v>
                </c:pt>
                <c:pt idx="1968">
                  <c:v>4802</c:v>
                </c:pt>
                <c:pt idx="1969">
                  <c:v>4802</c:v>
                </c:pt>
                <c:pt idx="1970">
                  <c:v>4802</c:v>
                </c:pt>
                <c:pt idx="1971">
                  <c:v>4802</c:v>
                </c:pt>
                <c:pt idx="1972">
                  <c:v>4802</c:v>
                </c:pt>
                <c:pt idx="1973">
                  <c:v>4802</c:v>
                </c:pt>
                <c:pt idx="1974">
                  <c:v>4802</c:v>
                </c:pt>
                <c:pt idx="1975">
                  <c:v>4802</c:v>
                </c:pt>
                <c:pt idx="1976">
                  <c:v>4802</c:v>
                </c:pt>
                <c:pt idx="1977">
                  <c:v>4802</c:v>
                </c:pt>
                <c:pt idx="1978">
                  <c:v>4802</c:v>
                </c:pt>
                <c:pt idx="1979">
                  <c:v>4802</c:v>
                </c:pt>
                <c:pt idx="1980">
                  <c:v>4802</c:v>
                </c:pt>
                <c:pt idx="1981">
                  <c:v>4802</c:v>
                </c:pt>
                <c:pt idx="1982">
                  <c:v>4802</c:v>
                </c:pt>
                <c:pt idx="1983">
                  <c:v>4802</c:v>
                </c:pt>
                <c:pt idx="1984">
                  <c:v>4802</c:v>
                </c:pt>
                <c:pt idx="1985">
                  <c:v>4802</c:v>
                </c:pt>
                <c:pt idx="1986">
                  <c:v>4802</c:v>
                </c:pt>
                <c:pt idx="1987">
                  <c:v>4802</c:v>
                </c:pt>
                <c:pt idx="1988">
                  <c:v>4802</c:v>
                </c:pt>
                <c:pt idx="1989">
                  <c:v>4802</c:v>
                </c:pt>
                <c:pt idx="1990">
                  <c:v>4802</c:v>
                </c:pt>
                <c:pt idx="1991">
                  <c:v>4802</c:v>
                </c:pt>
                <c:pt idx="1992">
                  <c:v>4802</c:v>
                </c:pt>
                <c:pt idx="1993">
                  <c:v>4802</c:v>
                </c:pt>
                <c:pt idx="1994">
                  <c:v>4803</c:v>
                </c:pt>
                <c:pt idx="1995">
                  <c:v>4803</c:v>
                </c:pt>
                <c:pt idx="1996">
                  <c:v>4803</c:v>
                </c:pt>
                <c:pt idx="1997">
                  <c:v>4803</c:v>
                </c:pt>
                <c:pt idx="1998">
                  <c:v>4803</c:v>
                </c:pt>
                <c:pt idx="1999">
                  <c:v>4803</c:v>
                </c:pt>
                <c:pt idx="2000">
                  <c:v>4803</c:v>
                </c:pt>
                <c:pt idx="2001">
                  <c:v>4803</c:v>
                </c:pt>
                <c:pt idx="2002">
                  <c:v>4803</c:v>
                </c:pt>
                <c:pt idx="2003">
                  <c:v>4804</c:v>
                </c:pt>
                <c:pt idx="2004">
                  <c:v>4804</c:v>
                </c:pt>
                <c:pt idx="2005">
                  <c:v>4804</c:v>
                </c:pt>
                <c:pt idx="2006">
                  <c:v>4804</c:v>
                </c:pt>
                <c:pt idx="2007">
                  <c:v>4804</c:v>
                </c:pt>
                <c:pt idx="2008">
                  <c:v>4804</c:v>
                </c:pt>
                <c:pt idx="2009">
                  <c:v>4804</c:v>
                </c:pt>
                <c:pt idx="2010">
                  <c:v>4804</c:v>
                </c:pt>
                <c:pt idx="2011">
                  <c:v>4804</c:v>
                </c:pt>
                <c:pt idx="2012">
                  <c:v>4804</c:v>
                </c:pt>
                <c:pt idx="2013">
                  <c:v>4804</c:v>
                </c:pt>
                <c:pt idx="2014">
                  <c:v>4804</c:v>
                </c:pt>
                <c:pt idx="2015">
                  <c:v>4804</c:v>
                </c:pt>
                <c:pt idx="2016">
                  <c:v>4804</c:v>
                </c:pt>
                <c:pt idx="2017">
                  <c:v>4804</c:v>
                </c:pt>
                <c:pt idx="2018">
                  <c:v>4804</c:v>
                </c:pt>
                <c:pt idx="2019">
                  <c:v>4804</c:v>
                </c:pt>
                <c:pt idx="2020">
                  <c:v>4804</c:v>
                </c:pt>
                <c:pt idx="2021">
                  <c:v>4804</c:v>
                </c:pt>
                <c:pt idx="2022">
                  <c:v>4804</c:v>
                </c:pt>
                <c:pt idx="2023">
                  <c:v>4804</c:v>
                </c:pt>
                <c:pt idx="2024">
                  <c:v>4804</c:v>
                </c:pt>
                <c:pt idx="2025">
                  <c:v>4804</c:v>
                </c:pt>
                <c:pt idx="2026">
                  <c:v>4804</c:v>
                </c:pt>
                <c:pt idx="2027">
                  <c:v>4805</c:v>
                </c:pt>
                <c:pt idx="2028">
                  <c:v>4805</c:v>
                </c:pt>
                <c:pt idx="2029">
                  <c:v>4805</c:v>
                </c:pt>
                <c:pt idx="2030">
                  <c:v>4805</c:v>
                </c:pt>
                <c:pt idx="2031">
                  <c:v>4805</c:v>
                </c:pt>
                <c:pt idx="2032">
                  <c:v>4805</c:v>
                </c:pt>
                <c:pt idx="2033">
                  <c:v>4805</c:v>
                </c:pt>
                <c:pt idx="2034">
                  <c:v>4805</c:v>
                </c:pt>
                <c:pt idx="2035">
                  <c:v>4805</c:v>
                </c:pt>
                <c:pt idx="2036">
                  <c:v>4805</c:v>
                </c:pt>
                <c:pt idx="2037">
                  <c:v>4805</c:v>
                </c:pt>
                <c:pt idx="2038">
                  <c:v>4805</c:v>
                </c:pt>
                <c:pt idx="2039">
                  <c:v>4805</c:v>
                </c:pt>
                <c:pt idx="2040">
                  <c:v>4805</c:v>
                </c:pt>
                <c:pt idx="2041">
                  <c:v>4805</c:v>
                </c:pt>
                <c:pt idx="2042">
                  <c:v>4805</c:v>
                </c:pt>
                <c:pt idx="2043">
                  <c:v>4805</c:v>
                </c:pt>
                <c:pt idx="2044">
                  <c:v>4805</c:v>
                </c:pt>
                <c:pt idx="2045">
                  <c:v>4805</c:v>
                </c:pt>
                <c:pt idx="2046">
                  <c:v>4805</c:v>
                </c:pt>
                <c:pt idx="2047">
                  <c:v>4806</c:v>
                </c:pt>
                <c:pt idx="2048">
                  <c:v>4806</c:v>
                </c:pt>
                <c:pt idx="2049">
                  <c:v>4806</c:v>
                </c:pt>
                <c:pt idx="2050">
                  <c:v>4807</c:v>
                </c:pt>
                <c:pt idx="2051">
                  <c:v>4807</c:v>
                </c:pt>
                <c:pt idx="2052">
                  <c:v>4807</c:v>
                </c:pt>
                <c:pt idx="2053">
                  <c:v>4807</c:v>
                </c:pt>
                <c:pt idx="2054">
                  <c:v>4807</c:v>
                </c:pt>
                <c:pt idx="2055">
                  <c:v>4807</c:v>
                </c:pt>
                <c:pt idx="2056">
                  <c:v>4807</c:v>
                </c:pt>
                <c:pt idx="2057">
                  <c:v>4807</c:v>
                </c:pt>
                <c:pt idx="2058">
                  <c:v>4807</c:v>
                </c:pt>
                <c:pt idx="2059">
                  <c:v>4807</c:v>
                </c:pt>
                <c:pt idx="2060">
                  <c:v>4807</c:v>
                </c:pt>
                <c:pt idx="2061">
                  <c:v>4807</c:v>
                </c:pt>
                <c:pt idx="2062">
                  <c:v>4807</c:v>
                </c:pt>
                <c:pt idx="2063">
                  <c:v>4807</c:v>
                </c:pt>
                <c:pt idx="2064">
                  <c:v>4807</c:v>
                </c:pt>
                <c:pt idx="2065">
                  <c:v>4807</c:v>
                </c:pt>
                <c:pt idx="2066">
                  <c:v>4807</c:v>
                </c:pt>
                <c:pt idx="2067">
                  <c:v>4807</c:v>
                </c:pt>
                <c:pt idx="2068">
                  <c:v>4807</c:v>
                </c:pt>
                <c:pt idx="2069">
                  <c:v>4807</c:v>
                </c:pt>
                <c:pt idx="2070">
                  <c:v>4807</c:v>
                </c:pt>
                <c:pt idx="2071">
                  <c:v>4807</c:v>
                </c:pt>
                <c:pt idx="2072">
                  <c:v>4807</c:v>
                </c:pt>
                <c:pt idx="2073">
                  <c:v>4807</c:v>
                </c:pt>
                <c:pt idx="2074">
                  <c:v>4807</c:v>
                </c:pt>
                <c:pt idx="2075">
                  <c:v>4807</c:v>
                </c:pt>
                <c:pt idx="2076">
                  <c:v>4807</c:v>
                </c:pt>
                <c:pt idx="2077">
                  <c:v>4807</c:v>
                </c:pt>
                <c:pt idx="2078">
                  <c:v>4807</c:v>
                </c:pt>
                <c:pt idx="2079">
                  <c:v>4807</c:v>
                </c:pt>
                <c:pt idx="2080">
                  <c:v>4807</c:v>
                </c:pt>
                <c:pt idx="2081">
                  <c:v>4807</c:v>
                </c:pt>
                <c:pt idx="2082">
                  <c:v>4807</c:v>
                </c:pt>
                <c:pt idx="2083">
                  <c:v>4807</c:v>
                </c:pt>
                <c:pt idx="2084">
                  <c:v>4807</c:v>
                </c:pt>
                <c:pt idx="2085">
                  <c:v>4807</c:v>
                </c:pt>
                <c:pt idx="2086">
                  <c:v>4807</c:v>
                </c:pt>
                <c:pt idx="2087">
                  <c:v>4807</c:v>
                </c:pt>
                <c:pt idx="2088">
                  <c:v>4807</c:v>
                </c:pt>
                <c:pt idx="2089">
                  <c:v>4807</c:v>
                </c:pt>
                <c:pt idx="2090">
                  <c:v>4807</c:v>
                </c:pt>
                <c:pt idx="2091">
                  <c:v>4807</c:v>
                </c:pt>
                <c:pt idx="2092">
                  <c:v>4807</c:v>
                </c:pt>
                <c:pt idx="2093">
                  <c:v>4807</c:v>
                </c:pt>
                <c:pt idx="2094">
                  <c:v>4807</c:v>
                </c:pt>
                <c:pt idx="2095">
                  <c:v>4807</c:v>
                </c:pt>
                <c:pt idx="2096">
                  <c:v>4807</c:v>
                </c:pt>
              </c:numCache>
            </c:numRef>
          </c:yVal>
          <c:smooth val="0"/>
          <c:extLst>
            <c:ext xmlns:c16="http://schemas.microsoft.com/office/drawing/2014/chart" uri="{C3380CC4-5D6E-409C-BE32-E72D297353CC}">
              <c16:uniqueId val="{00000000-DA4B-41A2-A7EC-932D4E74D7A2}"/>
            </c:ext>
          </c:extLst>
        </c:ser>
        <c:dLbls>
          <c:showLegendKey val="0"/>
          <c:showVal val="0"/>
          <c:showCatName val="0"/>
          <c:showSerName val="0"/>
          <c:showPercent val="0"/>
          <c:showBubbleSize val="0"/>
        </c:dLbls>
        <c:axId val="86389520"/>
        <c:axId val="2015349856"/>
      </c:scatterChart>
      <c:valAx>
        <c:axId val="86389520"/>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ja-JP" altLang="en-US"/>
                  <a:t>時間</a:t>
                </a:r>
                <a:r>
                  <a:rPr lang="en-US" altLang="ja-JP"/>
                  <a:t>[s]</a:t>
                </a:r>
                <a:endParaRPr lang="ja-JP" altLang="en-US"/>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ja-JP"/>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2015349856"/>
        <c:crosses val="autoZero"/>
        <c:crossBetween val="midCat"/>
        <c:majorUnit val="1"/>
      </c:valAx>
      <c:valAx>
        <c:axId val="2015349856"/>
        <c:scaling>
          <c:orientation val="minMax"/>
          <c:max val="50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ja-JP" altLang="en-US"/>
                  <a:t>移動距離</a:t>
                </a:r>
                <a:r>
                  <a:rPr lang="en-US" altLang="ja-JP"/>
                  <a:t>[mm]</a:t>
                </a:r>
                <a:endParaRPr lang="ja-JP" alt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ja-JP"/>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86389520"/>
        <c:crosses val="autoZero"/>
        <c:crossBetween val="midCat"/>
        <c:majorUnit val="500"/>
        <c:minorUnit val="50"/>
      </c:valAx>
      <c:spPr>
        <a:noFill/>
        <a:ln>
          <a:noFill/>
        </a:ln>
        <a:effectLst/>
      </c:spPr>
    </c:plotArea>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3D393E5-7C75-494E-8F9A-32FD27628E8C}" type="datetimeFigureOut">
              <a:rPr kumimoji="1" lang="ja-JP" altLang="en-US" smtClean="0"/>
              <a:t>2019/7/28</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BCFDE4E-0ABD-C44C-8B0A-D287ABAFA927}" type="slidenum">
              <a:rPr kumimoji="1" lang="ja-JP" altLang="en-US" smtClean="0"/>
              <a:t>‹#›</a:t>
            </a:fld>
            <a:endParaRPr kumimoji="1" lang="ja-JP" altLang="en-US"/>
          </a:p>
        </p:txBody>
      </p:sp>
    </p:spTree>
    <p:extLst>
      <p:ext uri="{BB962C8B-B14F-4D97-AF65-F5344CB8AC3E}">
        <p14:creationId xmlns:p14="http://schemas.microsoft.com/office/powerpoint/2010/main" val="327914597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CBCFDE4E-0ABD-C44C-8B0A-D287ABAFA927}" type="slidenum">
              <a:rPr kumimoji="1" lang="ja-JP" altLang="en-US" smtClean="0"/>
              <a:t>4</a:t>
            </a:fld>
            <a:endParaRPr kumimoji="1" lang="ja-JP" altLang="en-US"/>
          </a:p>
        </p:txBody>
      </p:sp>
    </p:spTree>
    <p:extLst>
      <p:ext uri="{BB962C8B-B14F-4D97-AF65-F5344CB8AC3E}">
        <p14:creationId xmlns:p14="http://schemas.microsoft.com/office/powerpoint/2010/main" val="1414489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CBCFDE4E-0ABD-C44C-8B0A-D287ABAFA927}" type="slidenum">
              <a:rPr kumimoji="1" lang="ja-JP" altLang="en-US" smtClean="0"/>
              <a:t>14</a:t>
            </a:fld>
            <a:endParaRPr kumimoji="1" lang="ja-JP" altLang="en-US"/>
          </a:p>
        </p:txBody>
      </p:sp>
    </p:spTree>
    <p:extLst>
      <p:ext uri="{BB962C8B-B14F-4D97-AF65-F5344CB8AC3E}">
        <p14:creationId xmlns:p14="http://schemas.microsoft.com/office/powerpoint/2010/main" val="35430919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CBCFDE4E-0ABD-C44C-8B0A-D287ABAFA927}" type="slidenum">
              <a:rPr kumimoji="1" lang="ja-JP" altLang="en-US" smtClean="0"/>
              <a:t>15</a:t>
            </a:fld>
            <a:endParaRPr kumimoji="1" lang="ja-JP" altLang="en-US"/>
          </a:p>
        </p:txBody>
      </p:sp>
    </p:spTree>
    <p:extLst>
      <p:ext uri="{BB962C8B-B14F-4D97-AF65-F5344CB8AC3E}">
        <p14:creationId xmlns:p14="http://schemas.microsoft.com/office/powerpoint/2010/main" val="27307521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CBCFDE4E-0ABD-C44C-8B0A-D287ABAFA927}" type="slidenum">
              <a:rPr kumimoji="1" lang="ja-JP" altLang="en-US" smtClean="0"/>
              <a:t>16</a:t>
            </a:fld>
            <a:endParaRPr kumimoji="1" lang="ja-JP" altLang="en-US"/>
          </a:p>
        </p:txBody>
      </p:sp>
    </p:spTree>
    <p:extLst>
      <p:ext uri="{BB962C8B-B14F-4D97-AF65-F5344CB8AC3E}">
        <p14:creationId xmlns:p14="http://schemas.microsoft.com/office/powerpoint/2010/main" val="29184906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CBCFDE4E-0ABD-C44C-8B0A-D287ABAFA927}" type="slidenum">
              <a:rPr kumimoji="1" lang="ja-JP" altLang="en-US" smtClean="0"/>
              <a:t>17</a:t>
            </a:fld>
            <a:endParaRPr kumimoji="1" lang="ja-JP" altLang="en-US"/>
          </a:p>
        </p:txBody>
      </p:sp>
    </p:spTree>
    <p:extLst>
      <p:ext uri="{BB962C8B-B14F-4D97-AF65-F5344CB8AC3E}">
        <p14:creationId xmlns:p14="http://schemas.microsoft.com/office/powerpoint/2010/main" val="32729714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CBCFDE4E-0ABD-C44C-8B0A-D287ABAFA927}" type="slidenum">
              <a:rPr kumimoji="1" lang="ja-JP" altLang="en-US" smtClean="0"/>
              <a:t>18</a:t>
            </a:fld>
            <a:endParaRPr kumimoji="1" lang="ja-JP" altLang="en-US"/>
          </a:p>
        </p:txBody>
      </p:sp>
    </p:spTree>
    <p:extLst>
      <p:ext uri="{BB962C8B-B14F-4D97-AF65-F5344CB8AC3E}">
        <p14:creationId xmlns:p14="http://schemas.microsoft.com/office/powerpoint/2010/main" val="39616172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CBCFDE4E-0ABD-C44C-8B0A-D287ABAFA927}" type="slidenum">
              <a:rPr kumimoji="1" lang="ja-JP" altLang="en-US" smtClean="0"/>
              <a:t>6</a:t>
            </a:fld>
            <a:endParaRPr kumimoji="1" lang="ja-JP" altLang="en-US"/>
          </a:p>
        </p:txBody>
      </p:sp>
    </p:spTree>
    <p:extLst>
      <p:ext uri="{BB962C8B-B14F-4D97-AF65-F5344CB8AC3E}">
        <p14:creationId xmlns:p14="http://schemas.microsoft.com/office/powerpoint/2010/main" val="1414489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CBCFDE4E-0ABD-C44C-8B0A-D287ABAFA927}" type="slidenum">
              <a:rPr kumimoji="1" lang="ja-JP" altLang="en-US" smtClean="0"/>
              <a:t>7</a:t>
            </a:fld>
            <a:endParaRPr kumimoji="1" lang="ja-JP" altLang="en-US"/>
          </a:p>
        </p:txBody>
      </p:sp>
    </p:spTree>
    <p:extLst>
      <p:ext uri="{BB962C8B-B14F-4D97-AF65-F5344CB8AC3E}">
        <p14:creationId xmlns:p14="http://schemas.microsoft.com/office/powerpoint/2010/main" val="36364204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CBCFDE4E-0ABD-C44C-8B0A-D287ABAFA927}" type="slidenum">
              <a:rPr kumimoji="1" lang="ja-JP" altLang="en-US" smtClean="0"/>
              <a:t>8</a:t>
            </a:fld>
            <a:endParaRPr kumimoji="1" lang="ja-JP" altLang="en-US"/>
          </a:p>
        </p:txBody>
      </p:sp>
    </p:spTree>
    <p:extLst>
      <p:ext uri="{BB962C8B-B14F-4D97-AF65-F5344CB8AC3E}">
        <p14:creationId xmlns:p14="http://schemas.microsoft.com/office/powerpoint/2010/main" val="23963361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CBCFDE4E-0ABD-C44C-8B0A-D287ABAFA927}" type="slidenum">
              <a:rPr kumimoji="1" lang="ja-JP" altLang="en-US" smtClean="0"/>
              <a:t>9</a:t>
            </a:fld>
            <a:endParaRPr kumimoji="1" lang="ja-JP" altLang="en-US"/>
          </a:p>
        </p:txBody>
      </p:sp>
    </p:spTree>
    <p:extLst>
      <p:ext uri="{BB962C8B-B14F-4D97-AF65-F5344CB8AC3E}">
        <p14:creationId xmlns:p14="http://schemas.microsoft.com/office/powerpoint/2010/main" val="41721246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CBCFDE4E-0ABD-C44C-8B0A-D287ABAFA927}" type="slidenum">
              <a:rPr kumimoji="1" lang="ja-JP" altLang="en-US" smtClean="0"/>
              <a:t>10</a:t>
            </a:fld>
            <a:endParaRPr kumimoji="1" lang="ja-JP" altLang="en-US"/>
          </a:p>
        </p:txBody>
      </p:sp>
    </p:spTree>
    <p:extLst>
      <p:ext uri="{BB962C8B-B14F-4D97-AF65-F5344CB8AC3E}">
        <p14:creationId xmlns:p14="http://schemas.microsoft.com/office/powerpoint/2010/main" val="1265016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CBCFDE4E-0ABD-C44C-8B0A-D287ABAFA927}" type="slidenum">
              <a:rPr kumimoji="1" lang="ja-JP" altLang="en-US" smtClean="0"/>
              <a:t>11</a:t>
            </a:fld>
            <a:endParaRPr kumimoji="1" lang="ja-JP" altLang="en-US"/>
          </a:p>
        </p:txBody>
      </p:sp>
    </p:spTree>
    <p:extLst>
      <p:ext uri="{BB962C8B-B14F-4D97-AF65-F5344CB8AC3E}">
        <p14:creationId xmlns:p14="http://schemas.microsoft.com/office/powerpoint/2010/main" val="41862100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CBCFDE4E-0ABD-C44C-8B0A-D287ABAFA927}" type="slidenum">
              <a:rPr kumimoji="1" lang="ja-JP" altLang="en-US" smtClean="0"/>
              <a:t>12</a:t>
            </a:fld>
            <a:endParaRPr kumimoji="1" lang="ja-JP" altLang="en-US"/>
          </a:p>
        </p:txBody>
      </p:sp>
    </p:spTree>
    <p:extLst>
      <p:ext uri="{BB962C8B-B14F-4D97-AF65-F5344CB8AC3E}">
        <p14:creationId xmlns:p14="http://schemas.microsoft.com/office/powerpoint/2010/main" val="8886470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CBCFDE4E-0ABD-C44C-8B0A-D287ABAFA927}" type="slidenum">
              <a:rPr kumimoji="1" lang="ja-JP" altLang="en-US" smtClean="0"/>
              <a:t>13</a:t>
            </a:fld>
            <a:endParaRPr kumimoji="1" lang="ja-JP" altLang="en-US"/>
          </a:p>
        </p:txBody>
      </p:sp>
    </p:spTree>
    <p:extLst>
      <p:ext uri="{BB962C8B-B14F-4D97-AF65-F5344CB8AC3E}">
        <p14:creationId xmlns:p14="http://schemas.microsoft.com/office/powerpoint/2010/main" val="35444474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53D6B93-0E72-F640-B336-20FC6868B8B4}"/>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サブタイトル 2">
            <a:extLst>
              <a:ext uri="{FF2B5EF4-FFF2-40B4-BE49-F238E27FC236}">
                <a16:creationId xmlns:a16="http://schemas.microsoft.com/office/drawing/2014/main" id="{3F939F73-8188-854C-AA94-A8CFD979CDE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クリックしてマスター サブタイトルの書式設定</a:t>
            </a:r>
          </a:p>
        </p:txBody>
      </p:sp>
      <p:sp>
        <p:nvSpPr>
          <p:cNvPr id="4" name="日付プレースホルダー 3">
            <a:extLst>
              <a:ext uri="{FF2B5EF4-FFF2-40B4-BE49-F238E27FC236}">
                <a16:creationId xmlns:a16="http://schemas.microsoft.com/office/drawing/2014/main" id="{FA48B2FD-36B6-2845-A479-E7A7B0434319}"/>
              </a:ext>
            </a:extLst>
          </p:cNvPr>
          <p:cNvSpPr>
            <a:spLocks noGrp="1"/>
          </p:cNvSpPr>
          <p:nvPr>
            <p:ph type="dt" sz="half" idx="10"/>
          </p:nvPr>
        </p:nvSpPr>
        <p:spPr/>
        <p:txBody>
          <a:bodyPr/>
          <a:lstStyle/>
          <a:p>
            <a:fld id="{F652821D-2172-BB44-A27D-4D545FF2494B}" type="datetimeFigureOut">
              <a:rPr kumimoji="1" lang="ja-JP" altLang="en-US" smtClean="0"/>
              <a:t>2019/7/28</a:t>
            </a:fld>
            <a:endParaRPr kumimoji="1" lang="ja-JP" altLang="en-US"/>
          </a:p>
        </p:txBody>
      </p:sp>
      <p:sp>
        <p:nvSpPr>
          <p:cNvPr id="5" name="フッター プレースホルダー 4">
            <a:extLst>
              <a:ext uri="{FF2B5EF4-FFF2-40B4-BE49-F238E27FC236}">
                <a16:creationId xmlns:a16="http://schemas.microsoft.com/office/drawing/2014/main" id="{44B62887-FBCC-B849-8B21-4D37BA13A334}"/>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79237482-F624-E442-8637-4DEB10980C80}"/>
              </a:ext>
            </a:extLst>
          </p:cNvPr>
          <p:cNvSpPr>
            <a:spLocks noGrp="1"/>
          </p:cNvSpPr>
          <p:nvPr>
            <p:ph type="sldNum" sz="quarter" idx="12"/>
          </p:nvPr>
        </p:nvSpPr>
        <p:spPr/>
        <p:txBody>
          <a:bodyPr/>
          <a:lstStyle/>
          <a:p>
            <a:fld id="{17F46985-2167-A847-80AE-1EE4D9A30D14}" type="slidenum">
              <a:rPr kumimoji="1" lang="ja-JP" altLang="en-US" smtClean="0"/>
              <a:t>‹#›</a:t>
            </a:fld>
            <a:endParaRPr kumimoji="1" lang="ja-JP" altLang="en-US"/>
          </a:p>
        </p:txBody>
      </p:sp>
    </p:spTree>
    <p:extLst>
      <p:ext uri="{BB962C8B-B14F-4D97-AF65-F5344CB8AC3E}">
        <p14:creationId xmlns:p14="http://schemas.microsoft.com/office/powerpoint/2010/main" val="31314829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864D686-7BEC-E145-87FE-2CF82D370CEA}"/>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40E0E84D-F8A3-184C-8345-12816E4F7A6F}"/>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89C1FEC2-87BE-D043-AF0A-145CEC857C0C}"/>
              </a:ext>
            </a:extLst>
          </p:cNvPr>
          <p:cNvSpPr>
            <a:spLocks noGrp="1"/>
          </p:cNvSpPr>
          <p:nvPr>
            <p:ph type="dt" sz="half" idx="10"/>
          </p:nvPr>
        </p:nvSpPr>
        <p:spPr/>
        <p:txBody>
          <a:bodyPr/>
          <a:lstStyle/>
          <a:p>
            <a:fld id="{F652821D-2172-BB44-A27D-4D545FF2494B}" type="datetimeFigureOut">
              <a:rPr kumimoji="1" lang="ja-JP" altLang="en-US" smtClean="0"/>
              <a:t>2019/7/28</a:t>
            </a:fld>
            <a:endParaRPr kumimoji="1" lang="ja-JP" altLang="en-US"/>
          </a:p>
        </p:txBody>
      </p:sp>
      <p:sp>
        <p:nvSpPr>
          <p:cNvPr id="5" name="フッター プレースホルダー 4">
            <a:extLst>
              <a:ext uri="{FF2B5EF4-FFF2-40B4-BE49-F238E27FC236}">
                <a16:creationId xmlns:a16="http://schemas.microsoft.com/office/drawing/2014/main" id="{19EA99CB-A983-CF44-BAE6-2728293304FD}"/>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98731680-07AE-5C4A-9FA8-5BA9835A59BA}"/>
              </a:ext>
            </a:extLst>
          </p:cNvPr>
          <p:cNvSpPr>
            <a:spLocks noGrp="1"/>
          </p:cNvSpPr>
          <p:nvPr>
            <p:ph type="sldNum" sz="quarter" idx="12"/>
          </p:nvPr>
        </p:nvSpPr>
        <p:spPr/>
        <p:txBody>
          <a:bodyPr/>
          <a:lstStyle/>
          <a:p>
            <a:fld id="{17F46985-2167-A847-80AE-1EE4D9A30D14}" type="slidenum">
              <a:rPr kumimoji="1" lang="ja-JP" altLang="en-US" smtClean="0"/>
              <a:t>‹#›</a:t>
            </a:fld>
            <a:endParaRPr kumimoji="1" lang="ja-JP" altLang="en-US"/>
          </a:p>
        </p:txBody>
      </p:sp>
    </p:spTree>
    <p:extLst>
      <p:ext uri="{BB962C8B-B14F-4D97-AF65-F5344CB8AC3E}">
        <p14:creationId xmlns:p14="http://schemas.microsoft.com/office/powerpoint/2010/main" val="10808955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E6DB8372-657E-2D46-90CA-6FC954EF80D5}"/>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F4AC3AB1-E965-2148-990C-A5CCAD8BC502}"/>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E05AF869-AE37-6348-B922-CDFCECC599BC}"/>
              </a:ext>
            </a:extLst>
          </p:cNvPr>
          <p:cNvSpPr>
            <a:spLocks noGrp="1"/>
          </p:cNvSpPr>
          <p:nvPr>
            <p:ph type="dt" sz="half" idx="10"/>
          </p:nvPr>
        </p:nvSpPr>
        <p:spPr/>
        <p:txBody>
          <a:bodyPr/>
          <a:lstStyle/>
          <a:p>
            <a:fld id="{F652821D-2172-BB44-A27D-4D545FF2494B}" type="datetimeFigureOut">
              <a:rPr kumimoji="1" lang="ja-JP" altLang="en-US" smtClean="0"/>
              <a:t>2019/7/28</a:t>
            </a:fld>
            <a:endParaRPr kumimoji="1" lang="ja-JP" altLang="en-US"/>
          </a:p>
        </p:txBody>
      </p:sp>
      <p:sp>
        <p:nvSpPr>
          <p:cNvPr id="5" name="フッター プレースホルダー 4">
            <a:extLst>
              <a:ext uri="{FF2B5EF4-FFF2-40B4-BE49-F238E27FC236}">
                <a16:creationId xmlns:a16="http://schemas.microsoft.com/office/drawing/2014/main" id="{AD2B24F4-49C4-E44E-AE85-1ACCD4A826BC}"/>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6D6FF6F6-6091-F04F-B622-4B010AF972FF}"/>
              </a:ext>
            </a:extLst>
          </p:cNvPr>
          <p:cNvSpPr>
            <a:spLocks noGrp="1"/>
          </p:cNvSpPr>
          <p:nvPr>
            <p:ph type="sldNum" sz="quarter" idx="12"/>
          </p:nvPr>
        </p:nvSpPr>
        <p:spPr/>
        <p:txBody>
          <a:bodyPr/>
          <a:lstStyle/>
          <a:p>
            <a:fld id="{17F46985-2167-A847-80AE-1EE4D9A30D14}" type="slidenum">
              <a:rPr kumimoji="1" lang="ja-JP" altLang="en-US" smtClean="0"/>
              <a:t>‹#›</a:t>
            </a:fld>
            <a:endParaRPr kumimoji="1" lang="ja-JP" altLang="en-US"/>
          </a:p>
        </p:txBody>
      </p:sp>
    </p:spTree>
    <p:extLst>
      <p:ext uri="{BB962C8B-B14F-4D97-AF65-F5344CB8AC3E}">
        <p14:creationId xmlns:p14="http://schemas.microsoft.com/office/powerpoint/2010/main" val="1662505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E65D975-2E45-6249-BBD7-FA836364F148}"/>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AEAC1974-2468-C44F-AFDF-BC095A00E6A1}"/>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F2C9B85D-EF3F-BC45-8F52-121F8D9F50A7}"/>
              </a:ext>
            </a:extLst>
          </p:cNvPr>
          <p:cNvSpPr>
            <a:spLocks noGrp="1"/>
          </p:cNvSpPr>
          <p:nvPr>
            <p:ph type="dt" sz="half" idx="10"/>
          </p:nvPr>
        </p:nvSpPr>
        <p:spPr/>
        <p:txBody>
          <a:bodyPr/>
          <a:lstStyle/>
          <a:p>
            <a:fld id="{F652821D-2172-BB44-A27D-4D545FF2494B}" type="datetimeFigureOut">
              <a:rPr kumimoji="1" lang="ja-JP" altLang="en-US" smtClean="0"/>
              <a:t>2019/7/28</a:t>
            </a:fld>
            <a:endParaRPr kumimoji="1" lang="ja-JP" altLang="en-US"/>
          </a:p>
        </p:txBody>
      </p:sp>
      <p:sp>
        <p:nvSpPr>
          <p:cNvPr id="5" name="フッター プレースホルダー 4">
            <a:extLst>
              <a:ext uri="{FF2B5EF4-FFF2-40B4-BE49-F238E27FC236}">
                <a16:creationId xmlns:a16="http://schemas.microsoft.com/office/drawing/2014/main" id="{ADDCF012-7398-8446-9B77-18D13AB051DD}"/>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1E8AB559-3B6D-4D4D-ABD4-813150698E75}"/>
              </a:ext>
            </a:extLst>
          </p:cNvPr>
          <p:cNvSpPr>
            <a:spLocks noGrp="1"/>
          </p:cNvSpPr>
          <p:nvPr>
            <p:ph type="sldNum" sz="quarter" idx="12"/>
          </p:nvPr>
        </p:nvSpPr>
        <p:spPr/>
        <p:txBody>
          <a:bodyPr/>
          <a:lstStyle/>
          <a:p>
            <a:fld id="{17F46985-2167-A847-80AE-1EE4D9A30D14}" type="slidenum">
              <a:rPr kumimoji="1" lang="ja-JP" altLang="en-US" smtClean="0"/>
              <a:t>‹#›</a:t>
            </a:fld>
            <a:endParaRPr kumimoji="1" lang="ja-JP" altLang="en-US"/>
          </a:p>
        </p:txBody>
      </p:sp>
    </p:spTree>
    <p:extLst>
      <p:ext uri="{BB962C8B-B14F-4D97-AF65-F5344CB8AC3E}">
        <p14:creationId xmlns:p14="http://schemas.microsoft.com/office/powerpoint/2010/main" val="22342400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C79A17D-F1E2-BB44-960F-043308571A16}"/>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FBC98D7D-7E28-A442-8722-8D9562D4012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E882D62A-2A4A-0F4F-A92C-294A9F4534D8}"/>
              </a:ext>
            </a:extLst>
          </p:cNvPr>
          <p:cNvSpPr>
            <a:spLocks noGrp="1"/>
          </p:cNvSpPr>
          <p:nvPr>
            <p:ph type="dt" sz="half" idx="10"/>
          </p:nvPr>
        </p:nvSpPr>
        <p:spPr/>
        <p:txBody>
          <a:bodyPr/>
          <a:lstStyle/>
          <a:p>
            <a:fld id="{F652821D-2172-BB44-A27D-4D545FF2494B}" type="datetimeFigureOut">
              <a:rPr kumimoji="1" lang="ja-JP" altLang="en-US" smtClean="0"/>
              <a:t>2019/7/28</a:t>
            </a:fld>
            <a:endParaRPr kumimoji="1" lang="ja-JP" altLang="en-US"/>
          </a:p>
        </p:txBody>
      </p:sp>
      <p:sp>
        <p:nvSpPr>
          <p:cNvPr id="5" name="フッター プレースホルダー 4">
            <a:extLst>
              <a:ext uri="{FF2B5EF4-FFF2-40B4-BE49-F238E27FC236}">
                <a16:creationId xmlns:a16="http://schemas.microsoft.com/office/drawing/2014/main" id="{FC2E0B06-9F72-D24D-9351-6110E691D307}"/>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9C545E27-F6BB-FF4F-B201-3AB8683343AB}"/>
              </a:ext>
            </a:extLst>
          </p:cNvPr>
          <p:cNvSpPr>
            <a:spLocks noGrp="1"/>
          </p:cNvSpPr>
          <p:nvPr>
            <p:ph type="sldNum" sz="quarter" idx="12"/>
          </p:nvPr>
        </p:nvSpPr>
        <p:spPr/>
        <p:txBody>
          <a:bodyPr/>
          <a:lstStyle/>
          <a:p>
            <a:fld id="{17F46985-2167-A847-80AE-1EE4D9A30D14}" type="slidenum">
              <a:rPr kumimoji="1" lang="ja-JP" altLang="en-US" smtClean="0"/>
              <a:t>‹#›</a:t>
            </a:fld>
            <a:endParaRPr kumimoji="1" lang="ja-JP" altLang="en-US"/>
          </a:p>
        </p:txBody>
      </p:sp>
    </p:spTree>
    <p:extLst>
      <p:ext uri="{BB962C8B-B14F-4D97-AF65-F5344CB8AC3E}">
        <p14:creationId xmlns:p14="http://schemas.microsoft.com/office/powerpoint/2010/main" val="28780358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CCB056D-09BB-C041-990B-033029DF1BB9}"/>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FE353911-797C-1542-9EA5-34E2BCBD55CE}"/>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6CE74667-7746-3547-A312-9771AC67FEDD}"/>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8349D24C-610D-D841-B021-902AB8B55D33}"/>
              </a:ext>
            </a:extLst>
          </p:cNvPr>
          <p:cNvSpPr>
            <a:spLocks noGrp="1"/>
          </p:cNvSpPr>
          <p:nvPr>
            <p:ph type="dt" sz="half" idx="10"/>
          </p:nvPr>
        </p:nvSpPr>
        <p:spPr/>
        <p:txBody>
          <a:bodyPr/>
          <a:lstStyle/>
          <a:p>
            <a:fld id="{F652821D-2172-BB44-A27D-4D545FF2494B}" type="datetimeFigureOut">
              <a:rPr kumimoji="1" lang="ja-JP" altLang="en-US" smtClean="0"/>
              <a:t>2019/7/28</a:t>
            </a:fld>
            <a:endParaRPr kumimoji="1" lang="ja-JP" altLang="en-US"/>
          </a:p>
        </p:txBody>
      </p:sp>
      <p:sp>
        <p:nvSpPr>
          <p:cNvPr id="6" name="フッター プレースホルダー 5">
            <a:extLst>
              <a:ext uri="{FF2B5EF4-FFF2-40B4-BE49-F238E27FC236}">
                <a16:creationId xmlns:a16="http://schemas.microsoft.com/office/drawing/2014/main" id="{A0D0FDEB-FF14-604B-B5E6-D3FDD3916ACD}"/>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07B6C083-3D28-9B4C-BB8B-9FCF15C72149}"/>
              </a:ext>
            </a:extLst>
          </p:cNvPr>
          <p:cNvSpPr>
            <a:spLocks noGrp="1"/>
          </p:cNvSpPr>
          <p:nvPr>
            <p:ph type="sldNum" sz="quarter" idx="12"/>
          </p:nvPr>
        </p:nvSpPr>
        <p:spPr/>
        <p:txBody>
          <a:bodyPr/>
          <a:lstStyle/>
          <a:p>
            <a:fld id="{17F46985-2167-A847-80AE-1EE4D9A30D14}" type="slidenum">
              <a:rPr kumimoji="1" lang="ja-JP" altLang="en-US" smtClean="0"/>
              <a:t>‹#›</a:t>
            </a:fld>
            <a:endParaRPr kumimoji="1" lang="ja-JP" altLang="en-US"/>
          </a:p>
        </p:txBody>
      </p:sp>
    </p:spTree>
    <p:extLst>
      <p:ext uri="{BB962C8B-B14F-4D97-AF65-F5344CB8AC3E}">
        <p14:creationId xmlns:p14="http://schemas.microsoft.com/office/powerpoint/2010/main" val="13097442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50404A4-11F9-A944-8349-D7762CA1D704}"/>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6610E45D-C0E2-7647-93AC-B885FBC7144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35A06B95-6B8A-5F48-9C84-D83BFE51FC91}"/>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3CAF484F-63D4-3F42-90AB-04B024B7323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A74F1FBB-289A-964D-864E-35F9DB7A53E3}"/>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B4BE34F7-6A8A-BD4B-9763-46950B1BEC74}"/>
              </a:ext>
            </a:extLst>
          </p:cNvPr>
          <p:cNvSpPr>
            <a:spLocks noGrp="1"/>
          </p:cNvSpPr>
          <p:nvPr>
            <p:ph type="dt" sz="half" idx="10"/>
          </p:nvPr>
        </p:nvSpPr>
        <p:spPr/>
        <p:txBody>
          <a:bodyPr/>
          <a:lstStyle/>
          <a:p>
            <a:fld id="{F652821D-2172-BB44-A27D-4D545FF2494B}" type="datetimeFigureOut">
              <a:rPr kumimoji="1" lang="ja-JP" altLang="en-US" smtClean="0"/>
              <a:t>2019/7/28</a:t>
            </a:fld>
            <a:endParaRPr kumimoji="1" lang="ja-JP" altLang="en-US"/>
          </a:p>
        </p:txBody>
      </p:sp>
      <p:sp>
        <p:nvSpPr>
          <p:cNvPr id="8" name="フッター プレースホルダー 7">
            <a:extLst>
              <a:ext uri="{FF2B5EF4-FFF2-40B4-BE49-F238E27FC236}">
                <a16:creationId xmlns:a16="http://schemas.microsoft.com/office/drawing/2014/main" id="{9ED193A8-159A-6642-BF1B-1272625BA494}"/>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D89FB461-629F-EC49-9E1E-C632AFA3823F}"/>
              </a:ext>
            </a:extLst>
          </p:cNvPr>
          <p:cNvSpPr>
            <a:spLocks noGrp="1"/>
          </p:cNvSpPr>
          <p:nvPr>
            <p:ph type="sldNum" sz="quarter" idx="12"/>
          </p:nvPr>
        </p:nvSpPr>
        <p:spPr/>
        <p:txBody>
          <a:bodyPr/>
          <a:lstStyle/>
          <a:p>
            <a:fld id="{17F46985-2167-A847-80AE-1EE4D9A30D14}" type="slidenum">
              <a:rPr kumimoji="1" lang="ja-JP" altLang="en-US" smtClean="0"/>
              <a:t>‹#›</a:t>
            </a:fld>
            <a:endParaRPr kumimoji="1" lang="ja-JP" altLang="en-US"/>
          </a:p>
        </p:txBody>
      </p:sp>
    </p:spTree>
    <p:extLst>
      <p:ext uri="{BB962C8B-B14F-4D97-AF65-F5344CB8AC3E}">
        <p14:creationId xmlns:p14="http://schemas.microsoft.com/office/powerpoint/2010/main" val="17000867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C22645B-716A-A04B-B53B-DA7958F08592}"/>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3F0612FD-EA1D-6141-858C-8A6D6E565CB2}"/>
              </a:ext>
            </a:extLst>
          </p:cNvPr>
          <p:cNvSpPr>
            <a:spLocks noGrp="1"/>
          </p:cNvSpPr>
          <p:nvPr>
            <p:ph type="dt" sz="half" idx="10"/>
          </p:nvPr>
        </p:nvSpPr>
        <p:spPr/>
        <p:txBody>
          <a:bodyPr/>
          <a:lstStyle/>
          <a:p>
            <a:fld id="{F652821D-2172-BB44-A27D-4D545FF2494B}" type="datetimeFigureOut">
              <a:rPr kumimoji="1" lang="ja-JP" altLang="en-US" smtClean="0"/>
              <a:t>2019/7/28</a:t>
            </a:fld>
            <a:endParaRPr kumimoji="1" lang="ja-JP" altLang="en-US"/>
          </a:p>
        </p:txBody>
      </p:sp>
      <p:sp>
        <p:nvSpPr>
          <p:cNvPr id="4" name="フッター プレースホルダー 3">
            <a:extLst>
              <a:ext uri="{FF2B5EF4-FFF2-40B4-BE49-F238E27FC236}">
                <a16:creationId xmlns:a16="http://schemas.microsoft.com/office/drawing/2014/main" id="{2CE681AE-7D2D-9C42-A593-396ABA8C6B39}"/>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621C3504-1675-7C4A-A61C-9ACAD4598A44}"/>
              </a:ext>
            </a:extLst>
          </p:cNvPr>
          <p:cNvSpPr>
            <a:spLocks noGrp="1"/>
          </p:cNvSpPr>
          <p:nvPr>
            <p:ph type="sldNum" sz="quarter" idx="12"/>
          </p:nvPr>
        </p:nvSpPr>
        <p:spPr/>
        <p:txBody>
          <a:bodyPr/>
          <a:lstStyle/>
          <a:p>
            <a:fld id="{17F46985-2167-A847-80AE-1EE4D9A30D14}" type="slidenum">
              <a:rPr kumimoji="1" lang="ja-JP" altLang="en-US" smtClean="0"/>
              <a:t>‹#›</a:t>
            </a:fld>
            <a:endParaRPr kumimoji="1" lang="ja-JP" altLang="en-US"/>
          </a:p>
        </p:txBody>
      </p:sp>
    </p:spTree>
    <p:extLst>
      <p:ext uri="{BB962C8B-B14F-4D97-AF65-F5344CB8AC3E}">
        <p14:creationId xmlns:p14="http://schemas.microsoft.com/office/powerpoint/2010/main" val="14686885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6C2819F4-1CF8-EE4A-9804-00CFDC8A75B9}"/>
              </a:ext>
            </a:extLst>
          </p:cNvPr>
          <p:cNvSpPr>
            <a:spLocks noGrp="1"/>
          </p:cNvSpPr>
          <p:nvPr>
            <p:ph type="dt" sz="half" idx="10"/>
          </p:nvPr>
        </p:nvSpPr>
        <p:spPr/>
        <p:txBody>
          <a:bodyPr/>
          <a:lstStyle/>
          <a:p>
            <a:fld id="{F652821D-2172-BB44-A27D-4D545FF2494B}" type="datetimeFigureOut">
              <a:rPr kumimoji="1" lang="ja-JP" altLang="en-US" smtClean="0"/>
              <a:t>2019/7/28</a:t>
            </a:fld>
            <a:endParaRPr kumimoji="1" lang="ja-JP" altLang="en-US"/>
          </a:p>
        </p:txBody>
      </p:sp>
      <p:sp>
        <p:nvSpPr>
          <p:cNvPr id="3" name="フッター プレースホルダー 2">
            <a:extLst>
              <a:ext uri="{FF2B5EF4-FFF2-40B4-BE49-F238E27FC236}">
                <a16:creationId xmlns:a16="http://schemas.microsoft.com/office/drawing/2014/main" id="{82C6D72F-54D6-E648-B741-50D66E264660}"/>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00328805-64BF-4F47-8B86-F0A1680831A6}"/>
              </a:ext>
            </a:extLst>
          </p:cNvPr>
          <p:cNvSpPr>
            <a:spLocks noGrp="1"/>
          </p:cNvSpPr>
          <p:nvPr>
            <p:ph type="sldNum" sz="quarter" idx="12"/>
          </p:nvPr>
        </p:nvSpPr>
        <p:spPr/>
        <p:txBody>
          <a:bodyPr/>
          <a:lstStyle/>
          <a:p>
            <a:fld id="{17F46985-2167-A847-80AE-1EE4D9A30D14}" type="slidenum">
              <a:rPr kumimoji="1" lang="ja-JP" altLang="en-US" smtClean="0"/>
              <a:t>‹#›</a:t>
            </a:fld>
            <a:endParaRPr kumimoji="1" lang="ja-JP" altLang="en-US"/>
          </a:p>
        </p:txBody>
      </p:sp>
    </p:spTree>
    <p:extLst>
      <p:ext uri="{BB962C8B-B14F-4D97-AF65-F5344CB8AC3E}">
        <p14:creationId xmlns:p14="http://schemas.microsoft.com/office/powerpoint/2010/main" val="10646211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コンテンツ (キャプション付き)">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7EF8574-94B1-594A-A12A-7637B7D58485}"/>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097ED8D2-C1FC-2547-BC65-CD5B5ACA6FD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13C22CFE-2232-3340-93AA-8D2B3114B79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B08B58EE-C115-0A41-A481-5D9FF7CADD6E}"/>
              </a:ext>
            </a:extLst>
          </p:cNvPr>
          <p:cNvSpPr>
            <a:spLocks noGrp="1"/>
          </p:cNvSpPr>
          <p:nvPr>
            <p:ph type="dt" sz="half" idx="10"/>
          </p:nvPr>
        </p:nvSpPr>
        <p:spPr/>
        <p:txBody>
          <a:bodyPr/>
          <a:lstStyle/>
          <a:p>
            <a:fld id="{F652821D-2172-BB44-A27D-4D545FF2494B}" type="datetimeFigureOut">
              <a:rPr kumimoji="1" lang="ja-JP" altLang="en-US" smtClean="0"/>
              <a:t>2019/7/28</a:t>
            </a:fld>
            <a:endParaRPr kumimoji="1" lang="ja-JP" altLang="en-US"/>
          </a:p>
        </p:txBody>
      </p:sp>
      <p:sp>
        <p:nvSpPr>
          <p:cNvPr id="6" name="フッター プレースホルダー 5">
            <a:extLst>
              <a:ext uri="{FF2B5EF4-FFF2-40B4-BE49-F238E27FC236}">
                <a16:creationId xmlns:a16="http://schemas.microsoft.com/office/drawing/2014/main" id="{BD25EC3B-169D-4B44-8E76-FADC08DE3480}"/>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87C35F9B-BCC3-854F-BA9D-AD9CAE30E3C3}"/>
              </a:ext>
            </a:extLst>
          </p:cNvPr>
          <p:cNvSpPr>
            <a:spLocks noGrp="1"/>
          </p:cNvSpPr>
          <p:nvPr>
            <p:ph type="sldNum" sz="quarter" idx="12"/>
          </p:nvPr>
        </p:nvSpPr>
        <p:spPr/>
        <p:txBody>
          <a:bodyPr/>
          <a:lstStyle/>
          <a:p>
            <a:fld id="{17F46985-2167-A847-80AE-1EE4D9A30D14}" type="slidenum">
              <a:rPr kumimoji="1" lang="ja-JP" altLang="en-US" smtClean="0"/>
              <a:t>‹#›</a:t>
            </a:fld>
            <a:endParaRPr kumimoji="1" lang="ja-JP" altLang="en-US"/>
          </a:p>
        </p:txBody>
      </p:sp>
    </p:spTree>
    <p:extLst>
      <p:ext uri="{BB962C8B-B14F-4D97-AF65-F5344CB8AC3E}">
        <p14:creationId xmlns:p14="http://schemas.microsoft.com/office/powerpoint/2010/main" val="12092668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図  (キャプション付き)">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46991DF-BFCA-E947-B285-C4C3CBFDBBBC}"/>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E8269D28-D4A8-CF44-8E3E-1D0E0F95CBB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E8B747EB-4688-2142-A380-59DE8356817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11E202AD-0710-3E49-8665-511E478A6EC1}"/>
              </a:ext>
            </a:extLst>
          </p:cNvPr>
          <p:cNvSpPr>
            <a:spLocks noGrp="1"/>
          </p:cNvSpPr>
          <p:nvPr>
            <p:ph type="dt" sz="half" idx="10"/>
          </p:nvPr>
        </p:nvSpPr>
        <p:spPr/>
        <p:txBody>
          <a:bodyPr/>
          <a:lstStyle/>
          <a:p>
            <a:fld id="{F652821D-2172-BB44-A27D-4D545FF2494B}" type="datetimeFigureOut">
              <a:rPr kumimoji="1" lang="ja-JP" altLang="en-US" smtClean="0"/>
              <a:t>2019/7/28</a:t>
            </a:fld>
            <a:endParaRPr kumimoji="1" lang="ja-JP" altLang="en-US"/>
          </a:p>
        </p:txBody>
      </p:sp>
      <p:sp>
        <p:nvSpPr>
          <p:cNvPr id="6" name="フッター プレースホルダー 5">
            <a:extLst>
              <a:ext uri="{FF2B5EF4-FFF2-40B4-BE49-F238E27FC236}">
                <a16:creationId xmlns:a16="http://schemas.microsoft.com/office/drawing/2014/main" id="{A55DB5E7-FB0E-874B-9177-A4F5A3CF9E8C}"/>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528122A0-09AA-1C4F-8A81-8D51EF0F217F}"/>
              </a:ext>
            </a:extLst>
          </p:cNvPr>
          <p:cNvSpPr>
            <a:spLocks noGrp="1"/>
          </p:cNvSpPr>
          <p:nvPr>
            <p:ph type="sldNum" sz="quarter" idx="12"/>
          </p:nvPr>
        </p:nvSpPr>
        <p:spPr/>
        <p:txBody>
          <a:bodyPr/>
          <a:lstStyle/>
          <a:p>
            <a:fld id="{17F46985-2167-A847-80AE-1EE4D9A30D14}" type="slidenum">
              <a:rPr kumimoji="1" lang="ja-JP" altLang="en-US" smtClean="0"/>
              <a:t>‹#›</a:t>
            </a:fld>
            <a:endParaRPr kumimoji="1" lang="ja-JP" altLang="en-US"/>
          </a:p>
        </p:txBody>
      </p:sp>
    </p:spTree>
    <p:extLst>
      <p:ext uri="{BB962C8B-B14F-4D97-AF65-F5344CB8AC3E}">
        <p14:creationId xmlns:p14="http://schemas.microsoft.com/office/powerpoint/2010/main" val="6655548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108127FB-6FFA-5548-9347-47A38A23F44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FBD8BA1E-81BE-9947-9DDB-9E7AD2C8534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18C8CBE2-DF27-DD48-A00B-5A51C0BF37D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652821D-2172-BB44-A27D-4D545FF2494B}" type="datetimeFigureOut">
              <a:rPr kumimoji="1" lang="ja-JP" altLang="en-US" smtClean="0"/>
              <a:t>2019/7/28</a:t>
            </a:fld>
            <a:endParaRPr kumimoji="1" lang="ja-JP" altLang="en-US"/>
          </a:p>
        </p:txBody>
      </p:sp>
      <p:sp>
        <p:nvSpPr>
          <p:cNvPr id="5" name="フッター プレースホルダー 4">
            <a:extLst>
              <a:ext uri="{FF2B5EF4-FFF2-40B4-BE49-F238E27FC236}">
                <a16:creationId xmlns:a16="http://schemas.microsoft.com/office/drawing/2014/main" id="{FA6C983E-3156-5A4C-A2F7-ED47523293C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A46EB7B7-B665-FB48-A955-D9A9254D5BE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7F46985-2167-A847-80AE-1EE4D9A30D14}" type="slidenum">
              <a:rPr kumimoji="1" lang="ja-JP" altLang="en-US" smtClean="0"/>
              <a:t>‹#›</a:t>
            </a:fld>
            <a:endParaRPr kumimoji="1" lang="ja-JP" altLang="en-US"/>
          </a:p>
        </p:txBody>
      </p:sp>
    </p:spTree>
    <p:extLst>
      <p:ext uri="{BB962C8B-B14F-4D97-AF65-F5344CB8AC3E}">
        <p14:creationId xmlns:p14="http://schemas.microsoft.com/office/powerpoint/2010/main" val="37357312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image" Target="../media/image8.png"/><Relationship Id="rId3" Type="http://schemas.microsoft.com/office/2007/relationships/hdphoto" Target="../media/hdphoto1.wdp"/><Relationship Id="rId7"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kaoruota.atlassian.net/browse/KP-146"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7B7E350-4F4E-A24E-8958-4CC4AB3B5872}"/>
              </a:ext>
            </a:extLst>
          </p:cNvPr>
          <p:cNvSpPr>
            <a:spLocks noGrp="1"/>
          </p:cNvSpPr>
          <p:nvPr>
            <p:ph type="ctrTitle"/>
          </p:nvPr>
        </p:nvSpPr>
        <p:spPr/>
        <p:txBody>
          <a:bodyPr/>
          <a:lstStyle/>
          <a:p>
            <a:r>
              <a:rPr kumimoji="1" lang="ja-JP" altLang="en-US" dirty="0"/>
              <a:t>チーム</a:t>
            </a:r>
            <a:r>
              <a:rPr kumimoji="1" lang="ja-JP" altLang="en-US" dirty="0" err="1"/>
              <a:t>ひろ</a:t>
            </a:r>
            <a:r>
              <a:rPr kumimoji="1" lang="ja-JP" altLang="en-US" dirty="0"/>
              <a:t>じれん</a:t>
            </a:r>
            <a:br>
              <a:rPr kumimoji="1" lang="en-US" altLang="ja-JP" dirty="0"/>
            </a:br>
            <a:r>
              <a:rPr kumimoji="1" lang="ja-JP" altLang="en-US" dirty="0"/>
              <a:t>設計ノート</a:t>
            </a:r>
          </a:p>
        </p:txBody>
      </p:sp>
      <p:sp>
        <p:nvSpPr>
          <p:cNvPr id="3" name="サブタイトル 2">
            <a:extLst>
              <a:ext uri="{FF2B5EF4-FFF2-40B4-BE49-F238E27FC236}">
                <a16:creationId xmlns:a16="http://schemas.microsoft.com/office/drawing/2014/main" id="{C8138D14-45D2-494E-BF8B-8ED14080D1FD}"/>
              </a:ext>
            </a:extLst>
          </p:cNvPr>
          <p:cNvSpPr>
            <a:spLocks noGrp="1"/>
          </p:cNvSpPr>
          <p:nvPr>
            <p:ph type="subTitle" idx="1"/>
          </p:nvPr>
        </p:nvSpPr>
        <p:spPr/>
        <p:txBody>
          <a:bodyPr/>
          <a:lstStyle/>
          <a:p>
            <a:endParaRPr kumimoji="1" lang="ja-JP" altLang="en-US"/>
          </a:p>
        </p:txBody>
      </p:sp>
    </p:spTree>
    <p:extLst>
      <p:ext uri="{BB962C8B-B14F-4D97-AF65-F5344CB8AC3E}">
        <p14:creationId xmlns:p14="http://schemas.microsoft.com/office/powerpoint/2010/main" val="5231520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5EFFED2E-5A01-2546-9CC2-866160CB40A6}"/>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機能の洗い出し「青色ラインを推定する」</a:t>
            </a:r>
            <a:endParaRPr kumimoji="1" lang="ja-JP" altLang="en-US" dirty="0">
              <a:solidFill>
                <a:schemeClr val="tx1"/>
              </a:solidFill>
            </a:endParaRPr>
          </a:p>
        </p:txBody>
      </p:sp>
      <p:graphicFrame>
        <p:nvGraphicFramePr>
          <p:cNvPr id="3" name="表 2">
            <a:extLst>
              <a:ext uri="{FF2B5EF4-FFF2-40B4-BE49-F238E27FC236}">
                <a16:creationId xmlns:a16="http://schemas.microsoft.com/office/drawing/2014/main" id="{DF99433B-A77D-2A48-B3F5-A042DE64BE84}"/>
              </a:ext>
            </a:extLst>
          </p:cNvPr>
          <p:cNvGraphicFramePr>
            <a:graphicFrameLocks noGrp="1"/>
          </p:cNvGraphicFramePr>
          <p:nvPr>
            <p:extLst>
              <p:ext uri="{D42A27DB-BD31-4B8C-83A1-F6EECF244321}">
                <p14:modId xmlns:p14="http://schemas.microsoft.com/office/powerpoint/2010/main" val="2743742213"/>
              </p:ext>
            </p:extLst>
          </p:nvPr>
        </p:nvGraphicFramePr>
        <p:xfrm>
          <a:off x="695400" y="2158072"/>
          <a:ext cx="10801200" cy="4079240"/>
        </p:xfrm>
        <a:graphic>
          <a:graphicData uri="http://schemas.openxmlformats.org/drawingml/2006/table">
            <a:tbl>
              <a:tblPr firstRow="1" bandRow="1">
                <a:tableStyleId>{5940675A-B579-460E-94D1-54222C63F5DA}</a:tableStyleId>
              </a:tblPr>
              <a:tblGrid>
                <a:gridCol w="3600400">
                  <a:extLst>
                    <a:ext uri="{9D8B030D-6E8A-4147-A177-3AD203B41FA5}">
                      <a16:colId xmlns:a16="http://schemas.microsoft.com/office/drawing/2014/main" val="3785133965"/>
                    </a:ext>
                  </a:extLst>
                </a:gridCol>
                <a:gridCol w="4680520">
                  <a:extLst>
                    <a:ext uri="{9D8B030D-6E8A-4147-A177-3AD203B41FA5}">
                      <a16:colId xmlns:a16="http://schemas.microsoft.com/office/drawing/2014/main" val="320256873"/>
                    </a:ext>
                  </a:extLst>
                </a:gridCol>
                <a:gridCol w="2520280">
                  <a:extLst>
                    <a:ext uri="{9D8B030D-6E8A-4147-A177-3AD203B41FA5}">
                      <a16:colId xmlns:a16="http://schemas.microsoft.com/office/drawing/2014/main" val="1118577975"/>
                    </a:ext>
                  </a:extLst>
                </a:gridCol>
              </a:tblGrid>
              <a:tr h="370840">
                <a:tc>
                  <a:txBody>
                    <a:bodyPr/>
                    <a:lstStyle/>
                    <a:p>
                      <a:pPr algn="ctr"/>
                      <a:r>
                        <a:rPr kumimoji="1" lang="en-US" altLang="ja-JP" sz="1400" dirty="0">
                          <a:latin typeface="+mn-ea"/>
                          <a:ea typeface="+mn-ea"/>
                        </a:rPr>
                        <a:t>1</a:t>
                      </a:r>
                      <a:r>
                        <a:rPr kumimoji="1" lang="ja-JP" altLang="en-US" sz="1400">
                          <a:latin typeface="+mn-ea"/>
                          <a:ea typeface="+mn-ea"/>
                        </a:rPr>
                        <a:t>次機能</a:t>
                      </a:r>
                    </a:p>
                  </a:txBody>
                  <a:tcPr anchor="ctr"/>
                </a:tc>
                <a:tc>
                  <a:txBody>
                    <a:bodyPr/>
                    <a:lstStyle/>
                    <a:p>
                      <a:pPr algn="ctr"/>
                      <a:r>
                        <a:rPr kumimoji="1" lang="ja-JP" altLang="en-US" sz="1400">
                          <a:latin typeface="+mn-ea"/>
                          <a:ea typeface="+mn-ea"/>
                        </a:rPr>
                        <a:t>２次機能</a:t>
                      </a:r>
                    </a:p>
                  </a:txBody>
                  <a:tcPr anchor="ctr"/>
                </a:tc>
                <a:tc>
                  <a:txBody>
                    <a:bodyPr/>
                    <a:lstStyle/>
                    <a:p>
                      <a:pPr algn="ctr"/>
                      <a:r>
                        <a:rPr kumimoji="1" lang="en-US" altLang="ja-JP" sz="1400" dirty="0">
                          <a:latin typeface="+mn-ea"/>
                          <a:ea typeface="+mn-ea"/>
                        </a:rPr>
                        <a:t>JIRA</a:t>
                      </a:r>
                      <a:endParaRPr kumimoji="1" lang="ja-JP" altLang="en-US" sz="1400">
                        <a:latin typeface="+mn-ea"/>
                        <a:ea typeface="+mn-ea"/>
                      </a:endParaRPr>
                    </a:p>
                  </a:txBody>
                  <a:tcPr anchor="ctr"/>
                </a:tc>
                <a:extLst>
                  <a:ext uri="{0D108BD9-81ED-4DB2-BD59-A6C34878D82A}">
                    <a16:rowId xmlns:a16="http://schemas.microsoft.com/office/drawing/2014/main" val="4126325063"/>
                  </a:ext>
                </a:extLst>
              </a:tr>
              <a:tr h="370840">
                <a:tc>
                  <a:txBody>
                    <a:bodyPr/>
                    <a:lstStyle/>
                    <a:p>
                      <a:endParaRPr kumimoji="1" lang="ja-JP" altLang="en-US" sz="1400">
                        <a:latin typeface="+mn-ea"/>
                        <a:ea typeface="+mn-ea"/>
                      </a:endParaRPr>
                    </a:p>
                  </a:txBody>
                  <a:tcPr anchor="ctr"/>
                </a:tc>
                <a:tc>
                  <a:txBody>
                    <a:bodyPr/>
                    <a:lstStyle/>
                    <a:p>
                      <a:pPr algn="l"/>
                      <a:endParaRPr kumimoji="1" lang="ja-JP" altLang="en-US" sz="1400" dirty="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785159856"/>
                  </a:ext>
                </a:extLst>
              </a:tr>
              <a:tr h="370840">
                <a:tc>
                  <a:txBody>
                    <a:bodyPr/>
                    <a:lstStyle/>
                    <a:p>
                      <a:pPr algn="ctr"/>
                      <a:endParaRPr kumimoji="1" lang="en-US" altLang="ja-JP" sz="1400" dirty="0">
                        <a:latin typeface="+mn-ea"/>
                        <a:ea typeface="+mn-ea"/>
                      </a:endParaRPr>
                    </a:p>
                  </a:txBody>
                  <a:tcPr anchor="ctr"/>
                </a:tc>
                <a:tc>
                  <a:txBody>
                    <a:bodyPr/>
                    <a:lstStyle/>
                    <a:p>
                      <a:pPr algn="l"/>
                      <a:endParaRPr kumimoji="1" lang="ja-JP" altLang="en-US" sz="1400" dirty="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619067208"/>
                  </a:ext>
                </a:extLst>
              </a:tr>
              <a:tr h="370840">
                <a:tc>
                  <a:txBody>
                    <a:bodyPr/>
                    <a:lstStyle/>
                    <a:p>
                      <a:pPr algn="ctr"/>
                      <a:endParaRPr kumimoji="1" lang="en-US" altLang="ja-JP" sz="1400" dirty="0">
                        <a:latin typeface="+mn-ea"/>
                        <a:ea typeface="+mn-ea"/>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2916535807"/>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altLang="ja-JP" sz="1400" dirty="0">
                        <a:latin typeface="+mn-ea"/>
                        <a:ea typeface="+mn-ea"/>
                      </a:endParaRPr>
                    </a:p>
                  </a:txBody>
                  <a:tcPr anchor="ctr"/>
                </a:tc>
                <a:tc>
                  <a:txBody>
                    <a:bodyPr/>
                    <a:lstStyle/>
                    <a:p>
                      <a:pPr algn="l"/>
                      <a:endParaRPr kumimoji="1" lang="ja-JP" altLang="en-US" sz="1400" dirty="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2137794786"/>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altLang="ja-JP" sz="1400" dirty="0">
                        <a:latin typeface="+mn-ea"/>
                        <a:ea typeface="+mn-ea"/>
                      </a:endParaRP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3206768008"/>
                  </a:ext>
                </a:extLst>
              </a:tr>
              <a:tr h="370840">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4870929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altLang="ja-JP" sz="1800" dirty="0">
                        <a:latin typeface="+mn-ea"/>
                        <a:ea typeface="+mn-ea"/>
                      </a:endParaRP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4008272574"/>
                  </a:ext>
                </a:extLst>
              </a:tr>
              <a:tr h="370840">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952932701"/>
                  </a:ext>
                </a:extLst>
              </a:tr>
              <a:tr h="370840">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340420854"/>
                  </a:ext>
                </a:extLst>
              </a:tr>
              <a:tr h="370840">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2916178922"/>
                  </a:ext>
                </a:extLst>
              </a:tr>
            </a:tbl>
          </a:graphicData>
        </a:graphic>
      </p:graphicFrame>
      <p:sp>
        <p:nvSpPr>
          <p:cNvPr id="5" name="正方形/長方形 4">
            <a:extLst>
              <a:ext uri="{FF2B5EF4-FFF2-40B4-BE49-F238E27FC236}">
                <a16:creationId xmlns:a16="http://schemas.microsoft.com/office/drawing/2014/main" id="{8DEC94C1-38B0-BE4D-B8B1-0936BF476735}"/>
              </a:ext>
            </a:extLst>
          </p:cNvPr>
          <p:cNvSpPr/>
          <p:nvPr/>
        </p:nvSpPr>
        <p:spPr>
          <a:xfrm>
            <a:off x="335360" y="836712"/>
            <a:ext cx="3960440" cy="4320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上位機能：青色ラインを推定する</a:t>
            </a:r>
            <a:endParaRPr kumimoji="1" lang="ja-JP" altLang="en-US" dirty="0" err="1">
              <a:solidFill>
                <a:schemeClr val="tx1"/>
              </a:solidFill>
            </a:endParaRPr>
          </a:p>
        </p:txBody>
      </p:sp>
      <p:sp>
        <p:nvSpPr>
          <p:cNvPr id="6" name="正方形/長方形 5">
            <a:extLst>
              <a:ext uri="{FF2B5EF4-FFF2-40B4-BE49-F238E27FC236}">
                <a16:creationId xmlns:a16="http://schemas.microsoft.com/office/drawing/2014/main" id="{9745A5CC-5033-0A4F-B80B-925A50F69D7B}"/>
              </a:ext>
            </a:extLst>
          </p:cNvPr>
          <p:cNvSpPr/>
          <p:nvPr/>
        </p:nvSpPr>
        <p:spPr>
          <a:xfrm>
            <a:off x="5303912" y="592251"/>
            <a:ext cx="6048672" cy="4320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lang="ja-JP" altLang="en-US">
                <a:solidFill>
                  <a:schemeClr val="tx1"/>
                </a:solidFill>
              </a:rPr>
              <a:t>コンセプト</a:t>
            </a:r>
            <a:r>
              <a:rPr lang="en-US" altLang="ja-JP" dirty="0">
                <a:solidFill>
                  <a:schemeClr val="tx1"/>
                </a:solidFill>
              </a:rPr>
              <a:t> HSV</a:t>
            </a:r>
            <a:r>
              <a:rPr lang="ja-JP" altLang="en-US">
                <a:solidFill>
                  <a:schemeClr val="tx1"/>
                </a:solidFill>
              </a:rPr>
              <a:t>の彩度情報が使えないか、、</a:t>
            </a:r>
            <a:endParaRPr kumimoji="1" lang="ja-JP" altLang="en-US" dirty="0" err="1">
              <a:solidFill>
                <a:schemeClr val="tx1"/>
              </a:solidFill>
            </a:endParaRPr>
          </a:p>
        </p:txBody>
      </p:sp>
      <p:sp>
        <p:nvSpPr>
          <p:cNvPr id="7" name="正方形/長方形 6">
            <a:extLst>
              <a:ext uri="{FF2B5EF4-FFF2-40B4-BE49-F238E27FC236}">
                <a16:creationId xmlns:a16="http://schemas.microsoft.com/office/drawing/2014/main" id="{734AB2A7-3076-F249-9F47-160B9CCA0A24}"/>
              </a:ext>
            </a:extLst>
          </p:cNvPr>
          <p:cNvSpPr/>
          <p:nvPr/>
        </p:nvSpPr>
        <p:spPr>
          <a:xfrm>
            <a:off x="5303912" y="1268760"/>
            <a:ext cx="6048672" cy="4320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lang="ja-JP" altLang="en-US">
                <a:solidFill>
                  <a:schemeClr val="tx1"/>
                </a:solidFill>
              </a:rPr>
              <a:t>コンセプト</a:t>
            </a:r>
            <a:r>
              <a:rPr lang="en-US" altLang="ja-JP" dirty="0">
                <a:solidFill>
                  <a:schemeClr val="tx1"/>
                </a:solidFill>
              </a:rPr>
              <a:t> </a:t>
            </a:r>
            <a:r>
              <a:rPr lang="ja-JP" altLang="en-US">
                <a:solidFill>
                  <a:schemeClr val="tx1"/>
                </a:solidFill>
              </a:rPr>
              <a:t>走行体を左右に降って輝度の変化で見る、、、</a:t>
            </a:r>
            <a:endParaRPr kumimoji="1" lang="ja-JP" altLang="en-US" dirty="0" err="1">
              <a:solidFill>
                <a:schemeClr val="tx1"/>
              </a:solidFill>
            </a:endParaRPr>
          </a:p>
        </p:txBody>
      </p:sp>
      <p:sp>
        <p:nvSpPr>
          <p:cNvPr id="2" name="角丸四角形吹き出し 1">
            <a:extLst>
              <a:ext uri="{FF2B5EF4-FFF2-40B4-BE49-F238E27FC236}">
                <a16:creationId xmlns:a16="http://schemas.microsoft.com/office/drawing/2014/main" id="{277831C1-F153-1F49-8973-6DA66D7CCC74}"/>
              </a:ext>
            </a:extLst>
          </p:cNvPr>
          <p:cNvSpPr/>
          <p:nvPr/>
        </p:nvSpPr>
        <p:spPr>
          <a:xfrm>
            <a:off x="1847528" y="1556792"/>
            <a:ext cx="4032448" cy="1224136"/>
          </a:xfrm>
          <a:prstGeom prst="wedgeRoundRectCallout">
            <a:avLst>
              <a:gd name="adj1" fmla="val -26214"/>
              <a:gd name="adj2" fmla="val -71702"/>
              <a:gd name="adj3" fmla="val 16667"/>
            </a:avLst>
          </a:prstGeom>
          <a:solidFill>
            <a:schemeClr val="accent4">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a:solidFill>
                  <a:schemeClr val="tx1"/>
                </a:solidFill>
              </a:rPr>
              <a:t>この機能が必要なのか、</a:t>
            </a:r>
            <a:endParaRPr lang="en-US" altLang="ja-JP" dirty="0">
              <a:solidFill>
                <a:schemeClr val="tx1"/>
              </a:solidFill>
            </a:endParaRPr>
          </a:p>
          <a:p>
            <a:r>
              <a:rPr kumimoji="1" lang="ja-JP" altLang="en-US">
                <a:solidFill>
                  <a:schemeClr val="tx1"/>
                </a:solidFill>
              </a:rPr>
              <a:t>その場合どのように実現するかの検討が必要</a:t>
            </a:r>
            <a:endParaRPr kumimoji="1" lang="ja-JP" altLang="en-US" dirty="0" err="1">
              <a:solidFill>
                <a:schemeClr val="tx1"/>
              </a:solidFill>
            </a:endParaRPr>
          </a:p>
        </p:txBody>
      </p:sp>
    </p:spTree>
    <p:extLst>
      <p:ext uri="{BB962C8B-B14F-4D97-AF65-F5344CB8AC3E}">
        <p14:creationId xmlns:p14="http://schemas.microsoft.com/office/powerpoint/2010/main" val="19558921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5EFFED2E-5A01-2546-9CC2-866160CB40A6}"/>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機能の洗い出し「自己位置を推定する」</a:t>
            </a:r>
            <a:endParaRPr kumimoji="1" lang="ja-JP" altLang="en-US" dirty="0">
              <a:solidFill>
                <a:schemeClr val="tx1"/>
              </a:solidFill>
            </a:endParaRPr>
          </a:p>
        </p:txBody>
      </p:sp>
      <p:graphicFrame>
        <p:nvGraphicFramePr>
          <p:cNvPr id="3" name="表 2">
            <a:extLst>
              <a:ext uri="{FF2B5EF4-FFF2-40B4-BE49-F238E27FC236}">
                <a16:creationId xmlns:a16="http://schemas.microsoft.com/office/drawing/2014/main" id="{DF99433B-A77D-2A48-B3F5-A042DE64BE84}"/>
              </a:ext>
            </a:extLst>
          </p:cNvPr>
          <p:cNvGraphicFramePr>
            <a:graphicFrameLocks noGrp="1"/>
          </p:cNvGraphicFramePr>
          <p:nvPr>
            <p:extLst>
              <p:ext uri="{D42A27DB-BD31-4B8C-83A1-F6EECF244321}">
                <p14:modId xmlns:p14="http://schemas.microsoft.com/office/powerpoint/2010/main" val="1531035462"/>
              </p:ext>
            </p:extLst>
          </p:nvPr>
        </p:nvGraphicFramePr>
        <p:xfrm>
          <a:off x="695400" y="1628800"/>
          <a:ext cx="10801200" cy="3114040"/>
        </p:xfrm>
        <a:graphic>
          <a:graphicData uri="http://schemas.openxmlformats.org/drawingml/2006/table">
            <a:tbl>
              <a:tblPr firstRow="1" bandRow="1">
                <a:tableStyleId>{5940675A-B579-460E-94D1-54222C63F5DA}</a:tableStyleId>
              </a:tblPr>
              <a:tblGrid>
                <a:gridCol w="3960440">
                  <a:extLst>
                    <a:ext uri="{9D8B030D-6E8A-4147-A177-3AD203B41FA5}">
                      <a16:colId xmlns:a16="http://schemas.microsoft.com/office/drawing/2014/main" val="3785133965"/>
                    </a:ext>
                  </a:extLst>
                </a:gridCol>
                <a:gridCol w="3528392">
                  <a:extLst>
                    <a:ext uri="{9D8B030D-6E8A-4147-A177-3AD203B41FA5}">
                      <a16:colId xmlns:a16="http://schemas.microsoft.com/office/drawing/2014/main" val="320256873"/>
                    </a:ext>
                  </a:extLst>
                </a:gridCol>
                <a:gridCol w="3312368">
                  <a:extLst>
                    <a:ext uri="{9D8B030D-6E8A-4147-A177-3AD203B41FA5}">
                      <a16:colId xmlns:a16="http://schemas.microsoft.com/office/drawing/2014/main" val="1118577975"/>
                    </a:ext>
                  </a:extLst>
                </a:gridCol>
              </a:tblGrid>
              <a:tr h="370840">
                <a:tc>
                  <a:txBody>
                    <a:bodyPr/>
                    <a:lstStyle/>
                    <a:p>
                      <a:pPr algn="ctr"/>
                      <a:r>
                        <a:rPr kumimoji="1" lang="en-US" altLang="ja-JP" sz="1400" dirty="0">
                          <a:latin typeface="+mn-ea"/>
                          <a:ea typeface="+mn-ea"/>
                        </a:rPr>
                        <a:t>1</a:t>
                      </a:r>
                      <a:r>
                        <a:rPr kumimoji="1" lang="ja-JP" altLang="en-US" sz="1400">
                          <a:latin typeface="+mn-ea"/>
                          <a:ea typeface="+mn-ea"/>
                        </a:rPr>
                        <a:t>次機能</a:t>
                      </a:r>
                    </a:p>
                  </a:txBody>
                  <a:tcPr anchor="ctr"/>
                </a:tc>
                <a:tc>
                  <a:txBody>
                    <a:bodyPr/>
                    <a:lstStyle/>
                    <a:p>
                      <a:pPr algn="ctr"/>
                      <a:r>
                        <a:rPr kumimoji="1" lang="ja-JP" altLang="en-US" sz="1400">
                          <a:latin typeface="+mn-ea"/>
                          <a:ea typeface="+mn-ea"/>
                        </a:rPr>
                        <a:t>２次機能</a:t>
                      </a:r>
                    </a:p>
                  </a:txBody>
                  <a:tcPr anchor="ctr"/>
                </a:tc>
                <a:tc>
                  <a:txBody>
                    <a:bodyPr/>
                    <a:lstStyle/>
                    <a:p>
                      <a:pPr algn="ctr"/>
                      <a:r>
                        <a:rPr kumimoji="1" lang="en-US" altLang="ja-JP" sz="1400" dirty="0">
                          <a:latin typeface="+mn-ea"/>
                          <a:ea typeface="+mn-ea"/>
                        </a:rPr>
                        <a:t>JIRA</a:t>
                      </a:r>
                      <a:endParaRPr kumimoji="1" lang="ja-JP" altLang="en-US" sz="1400">
                        <a:latin typeface="+mn-ea"/>
                        <a:ea typeface="+mn-ea"/>
                      </a:endParaRPr>
                    </a:p>
                  </a:txBody>
                  <a:tcPr anchor="ctr"/>
                </a:tc>
                <a:extLst>
                  <a:ext uri="{0D108BD9-81ED-4DB2-BD59-A6C34878D82A}">
                    <a16:rowId xmlns:a16="http://schemas.microsoft.com/office/drawing/2014/main" val="4126325063"/>
                  </a:ext>
                </a:extLst>
              </a:tr>
              <a:tr h="370840">
                <a:tc>
                  <a:txBody>
                    <a:bodyPr/>
                    <a:lstStyle/>
                    <a:p>
                      <a:r>
                        <a:rPr kumimoji="1" lang="ja-JP" altLang="en-US" sz="1400">
                          <a:latin typeface="+mn-ea"/>
                          <a:ea typeface="+mn-ea"/>
                        </a:rPr>
                        <a:t>状態空間モデルを更新する</a:t>
                      </a:r>
                    </a:p>
                  </a:txBody>
                  <a:tcPr anchor="ctr"/>
                </a:tc>
                <a:tc>
                  <a:txBody>
                    <a:bodyPr/>
                    <a:lstStyle/>
                    <a:p>
                      <a:pPr algn="l"/>
                      <a:r>
                        <a:rPr kumimoji="1" lang="ja-JP" altLang="en-US" sz="1400">
                          <a:latin typeface="+mn-ea"/>
                          <a:ea typeface="+mn-ea"/>
                        </a:rPr>
                        <a:t>モーターエンコードから回転角度を取得する</a:t>
                      </a:r>
                      <a:endParaRPr kumimoji="1" lang="ja-JP" altLang="en-US" sz="1400" dirty="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785159856"/>
                  </a:ext>
                </a:extLst>
              </a:tr>
              <a:tr h="370840">
                <a:tc>
                  <a:txBody>
                    <a:bodyPr/>
                    <a:lstStyle/>
                    <a:p>
                      <a:pPr algn="ctr"/>
                      <a:endParaRPr kumimoji="1" lang="en-US" altLang="ja-JP" sz="1400" dirty="0">
                        <a:latin typeface="+mn-ea"/>
                        <a:ea typeface="+mn-ea"/>
                      </a:endParaRPr>
                    </a:p>
                  </a:txBody>
                  <a:tcPr anchor="ctr"/>
                </a:tc>
                <a:tc>
                  <a:txBody>
                    <a:bodyPr/>
                    <a:lstStyle/>
                    <a:p>
                      <a:pPr algn="l"/>
                      <a:endParaRPr kumimoji="1" lang="ja-JP" altLang="en-US" sz="1400" dirty="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619067208"/>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a:latin typeface="+mn-ea"/>
                          <a:ea typeface="+mn-ea"/>
                        </a:rPr>
                        <a:t>ライン値と走行エリアから</a:t>
                      </a:r>
                      <a:r>
                        <a:rPr kumimoji="1" lang="en-US" altLang="ja-JP" sz="1400" dirty="0" err="1">
                          <a:latin typeface="+mn-ea"/>
                          <a:ea typeface="+mn-ea"/>
                        </a:rPr>
                        <a:t>xy</a:t>
                      </a:r>
                      <a:r>
                        <a:rPr kumimoji="1" lang="ja-JP" altLang="en-US" sz="1400">
                          <a:latin typeface="+mn-ea"/>
                          <a:ea typeface="+mn-ea"/>
                        </a:rPr>
                        <a:t>座標を推定する</a:t>
                      </a:r>
                      <a:endParaRPr kumimoji="1" lang="en-US" altLang="ja-JP" sz="1400" dirty="0">
                        <a:latin typeface="+mn-ea"/>
                        <a:ea typeface="+mn-ea"/>
                      </a:endParaRPr>
                    </a:p>
                  </a:txBody>
                  <a:tcPr anchor="ctr"/>
                </a:tc>
                <a:tc>
                  <a:txBody>
                    <a:bodyPr/>
                    <a:lstStyle/>
                    <a:p>
                      <a:pPr algn="l"/>
                      <a:endParaRPr kumimoji="1" lang="ja-JP" altLang="en-US" sz="1400" dirty="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2137794786"/>
                  </a:ext>
                </a:extLst>
              </a:tr>
              <a:tr h="370840">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818637054"/>
                  </a:ext>
                </a:extLst>
              </a:tr>
              <a:tr h="370840">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33717894"/>
                  </a:ext>
                </a:extLst>
              </a:tr>
              <a:tr h="370840">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3980248112"/>
                  </a:ext>
                </a:extLst>
              </a:tr>
              <a:tr h="370840">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90976862"/>
                  </a:ext>
                </a:extLst>
              </a:tr>
            </a:tbl>
          </a:graphicData>
        </a:graphic>
      </p:graphicFrame>
      <p:sp>
        <p:nvSpPr>
          <p:cNvPr id="5" name="正方形/長方形 4">
            <a:extLst>
              <a:ext uri="{FF2B5EF4-FFF2-40B4-BE49-F238E27FC236}">
                <a16:creationId xmlns:a16="http://schemas.microsoft.com/office/drawing/2014/main" id="{8DEC94C1-38B0-BE4D-B8B1-0936BF476735}"/>
              </a:ext>
            </a:extLst>
          </p:cNvPr>
          <p:cNvSpPr/>
          <p:nvPr/>
        </p:nvSpPr>
        <p:spPr>
          <a:xfrm>
            <a:off x="335360" y="836712"/>
            <a:ext cx="3960440" cy="4320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上位機能：自己位置を推定する</a:t>
            </a:r>
            <a:endParaRPr kumimoji="1" lang="ja-JP" altLang="en-US" dirty="0" err="1">
              <a:solidFill>
                <a:schemeClr val="tx1"/>
              </a:solidFill>
            </a:endParaRPr>
          </a:p>
        </p:txBody>
      </p:sp>
      <p:sp>
        <p:nvSpPr>
          <p:cNvPr id="6" name="正方形/長方形 5">
            <a:extLst>
              <a:ext uri="{FF2B5EF4-FFF2-40B4-BE49-F238E27FC236}">
                <a16:creationId xmlns:a16="http://schemas.microsoft.com/office/drawing/2014/main" id="{9745A5CC-5033-0A4F-B80B-925A50F69D7B}"/>
              </a:ext>
            </a:extLst>
          </p:cNvPr>
          <p:cNvSpPr/>
          <p:nvPr/>
        </p:nvSpPr>
        <p:spPr>
          <a:xfrm>
            <a:off x="5231904" y="836712"/>
            <a:ext cx="4680520" cy="4320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lang="ja-JP" altLang="en-US">
                <a:solidFill>
                  <a:schemeClr val="tx1"/>
                </a:solidFill>
              </a:rPr>
              <a:t>コンセプト：カルマンフィルタを用いる</a:t>
            </a:r>
            <a:endParaRPr kumimoji="1" lang="ja-JP" altLang="en-US" dirty="0" err="1">
              <a:solidFill>
                <a:schemeClr val="tx1"/>
              </a:solidFill>
            </a:endParaRPr>
          </a:p>
        </p:txBody>
      </p:sp>
    </p:spTree>
    <p:extLst>
      <p:ext uri="{BB962C8B-B14F-4D97-AF65-F5344CB8AC3E}">
        <p14:creationId xmlns:p14="http://schemas.microsoft.com/office/powerpoint/2010/main" val="25969737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5EFFED2E-5A01-2546-9CC2-866160CB40A6}"/>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機能の洗い出し「コースに復帰する」</a:t>
            </a:r>
            <a:endParaRPr kumimoji="1" lang="ja-JP" altLang="en-US" dirty="0">
              <a:solidFill>
                <a:schemeClr val="tx1"/>
              </a:solidFill>
            </a:endParaRPr>
          </a:p>
        </p:txBody>
      </p:sp>
      <p:graphicFrame>
        <p:nvGraphicFramePr>
          <p:cNvPr id="3" name="表 2">
            <a:extLst>
              <a:ext uri="{FF2B5EF4-FFF2-40B4-BE49-F238E27FC236}">
                <a16:creationId xmlns:a16="http://schemas.microsoft.com/office/drawing/2014/main" id="{DF99433B-A77D-2A48-B3F5-A042DE64BE84}"/>
              </a:ext>
            </a:extLst>
          </p:cNvPr>
          <p:cNvGraphicFramePr>
            <a:graphicFrameLocks noGrp="1"/>
          </p:cNvGraphicFramePr>
          <p:nvPr>
            <p:extLst>
              <p:ext uri="{D42A27DB-BD31-4B8C-83A1-F6EECF244321}">
                <p14:modId xmlns:p14="http://schemas.microsoft.com/office/powerpoint/2010/main" val="802781777"/>
              </p:ext>
            </p:extLst>
          </p:nvPr>
        </p:nvGraphicFramePr>
        <p:xfrm>
          <a:off x="695400" y="1628800"/>
          <a:ext cx="10801200" cy="2966720"/>
        </p:xfrm>
        <a:graphic>
          <a:graphicData uri="http://schemas.openxmlformats.org/drawingml/2006/table">
            <a:tbl>
              <a:tblPr firstRow="1" bandRow="1">
                <a:tableStyleId>{5940675A-B579-460E-94D1-54222C63F5DA}</a:tableStyleId>
              </a:tblPr>
              <a:tblGrid>
                <a:gridCol w="3600400">
                  <a:extLst>
                    <a:ext uri="{9D8B030D-6E8A-4147-A177-3AD203B41FA5}">
                      <a16:colId xmlns:a16="http://schemas.microsoft.com/office/drawing/2014/main" val="3785133965"/>
                    </a:ext>
                  </a:extLst>
                </a:gridCol>
                <a:gridCol w="4824536">
                  <a:extLst>
                    <a:ext uri="{9D8B030D-6E8A-4147-A177-3AD203B41FA5}">
                      <a16:colId xmlns:a16="http://schemas.microsoft.com/office/drawing/2014/main" val="320256873"/>
                    </a:ext>
                  </a:extLst>
                </a:gridCol>
                <a:gridCol w="2376264">
                  <a:extLst>
                    <a:ext uri="{9D8B030D-6E8A-4147-A177-3AD203B41FA5}">
                      <a16:colId xmlns:a16="http://schemas.microsoft.com/office/drawing/2014/main" val="1118577975"/>
                    </a:ext>
                  </a:extLst>
                </a:gridCol>
              </a:tblGrid>
              <a:tr h="370840">
                <a:tc>
                  <a:txBody>
                    <a:bodyPr/>
                    <a:lstStyle/>
                    <a:p>
                      <a:pPr algn="ctr"/>
                      <a:r>
                        <a:rPr kumimoji="1" lang="en-US" altLang="ja-JP" sz="1400" dirty="0">
                          <a:latin typeface="+mn-ea"/>
                          <a:ea typeface="+mn-ea"/>
                        </a:rPr>
                        <a:t>1</a:t>
                      </a:r>
                      <a:r>
                        <a:rPr kumimoji="1" lang="ja-JP" altLang="en-US" sz="1400">
                          <a:latin typeface="+mn-ea"/>
                          <a:ea typeface="+mn-ea"/>
                        </a:rPr>
                        <a:t>次機能</a:t>
                      </a:r>
                    </a:p>
                  </a:txBody>
                  <a:tcPr anchor="ctr"/>
                </a:tc>
                <a:tc>
                  <a:txBody>
                    <a:bodyPr/>
                    <a:lstStyle/>
                    <a:p>
                      <a:pPr algn="ctr"/>
                      <a:r>
                        <a:rPr kumimoji="1" lang="ja-JP" altLang="en-US" sz="1400">
                          <a:latin typeface="+mn-ea"/>
                          <a:ea typeface="+mn-ea"/>
                        </a:rPr>
                        <a:t>２次機能</a:t>
                      </a:r>
                    </a:p>
                  </a:txBody>
                  <a:tcPr anchor="ctr"/>
                </a:tc>
                <a:tc>
                  <a:txBody>
                    <a:bodyPr/>
                    <a:lstStyle/>
                    <a:p>
                      <a:pPr algn="ctr"/>
                      <a:r>
                        <a:rPr kumimoji="1" lang="en-US" altLang="ja-JP" sz="1400" dirty="0">
                          <a:latin typeface="+mn-ea"/>
                          <a:ea typeface="+mn-ea"/>
                        </a:rPr>
                        <a:t>JIRA</a:t>
                      </a:r>
                      <a:endParaRPr kumimoji="1" lang="ja-JP" altLang="en-US" sz="1400">
                        <a:latin typeface="+mn-ea"/>
                        <a:ea typeface="+mn-ea"/>
                      </a:endParaRPr>
                    </a:p>
                  </a:txBody>
                  <a:tcPr anchor="ctr"/>
                </a:tc>
                <a:extLst>
                  <a:ext uri="{0D108BD9-81ED-4DB2-BD59-A6C34878D82A}">
                    <a16:rowId xmlns:a16="http://schemas.microsoft.com/office/drawing/2014/main" val="4126325063"/>
                  </a:ext>
                </a:extLst>
              </a:tr>
              <a:tr h="370840">
                <a:tc>
                  <a:txBody>
                    <a:bodyPr/>
                    <a:lstStyle/>
                    <a:p>
                      <a:r>
                        <a:rPr kumimoji="1" lang="ja-JP" altLang="en-US" sz="1400">
                          <a:latin typeface="+mn-ea"/>
                          <a:ea typeface="+mn-ea"/>
                        </a:rPr>
                        <a:t>ラインからの逸脱を推定する</a:t>
                      </a:r>
                    </a:p>
                  </a:txBody>
                  <a:tcPr anchor="ctr"/>
                </a:tc>
                <a:tc>
                  <a:txBody>
                    <a:bodyPr/>
                    <a:lstStyle/>
                    <a:p>
                      <a:pPr algn="l"/>
                      <a:endParaRPr kumimoji="1" lang="ja-JP" altLang="en-US" sz="1400" dirty="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785159856"/>
                  </a:ext>
                </a:extLst>
              </a:tr>
              <a:tr h="370840">
                <a:tc>
                  <a:txBody>
                    <a:bodyPr/>
                    <a:lstStyle/>
                    <a:p>
                      <a:r>
                        <a:rPr lang="ja-JP" altLang="en-US" sz="1400"/>
                        <a:t>ライン逸脱フラグを上げる</a:t>
                      </a:r>
                    </a:p>
                  </a:txBody>
                  <a:tcPr anchor="ctr"/>
                </a:tc>
                <a:tc>
                  <a:txBody>
                    <a:bodyPr/>
                    <a:lstStyle/>
                    <a:p>
                      <a:endParaRPr lang="ja-JP" altLang="en-US" sz="1400"/>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619067208"/>
                  </a:ext>
                </a:extLst>
              </a:tr>
              <a:tr h="370840">
                <a:tc>
                  <a:txBody>
                    <a:bodyPr/>
                    <a:lstStyle/>
                    <a:p>
                      <a:pPr algn="l"/>
                      <a:r>
                        <a:rPr kumimoji="1" lang="ja-JP" altLang="en-US" sz="1400">
                          <a:latin typeface="+mn-ea"/>
                          <a:ea typeface="+mn-ea"/>
                        </a:rPr>
                        <a:t>ラインを探索する</a:t>
                      </a:r>
                      <a:endParaRPr kumimoji="1" lang="ja-JP" altLang="en-US" sz="1400" dirty="0">
                        <a:latin typeface="+mn-ea"/>
                        <a:ea typeface="+mn-ea"/>
                      </a:endParaRPr>
                    </a:p>
                  </a:txBody>
                  <a:tcPr anchor="ctr"/>
                </a:tc>
                <a:tc>
                  <a:txBody>
                    <a:bodyPr/>
                    <a:lstStyle/>
                    <a:p>
                      <a:pPr algn="l"/>
                      <a:r>
                        <a:rPr kumimoji="1" lang="ja-JP" altLang="en-US" sz="1400">
                          <a:latin typeface="+mn-ea"/>
                          <a:ea typeface="+mn-ea"/>
                        </a:rPr>
                        <a:t>来週ライン検知位置と現在位置を結ぶベクトルを計算する</a:t>
                      </a:r>
                      <a:endParaRPr kumimoji="1" lang="ja-JP" altLang="en-US" sz="1400" dirty="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213779478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400" dirty="0">
                        <a:latin typeface="+mn-ea"/>
                        <a:ea typeface="+mn-ea"/>
                      </a:endParaRPr>
                    </a:p>
                  </a:txBody>
                  <a:tcPr anchor="ctr"/>
                </a:tc>
                <a:tc>
                  <a:txBody>
                    <a:bodyPr/>
                    <a:lstStyle/>
                    <a:p>
                      <a:pPr algn="l"/>
                      <a:r>
                        <a:rPr kumimoji="1" lang="ja-JP" altLang="en-US" sz="1400">
                          <a:latin typeface="+mn-ea"/>
                          <a:ea typeface="+mn-ea"/>
                        </a:rPr>
                        <a:t>走行体を目標ベクトルを同じ角度に旋回させる</a:t>
                      </a:r>
                      <a:endParaRPr kumimoji="1" lang="ja-JP" altLang="en-US" sz="1400" dirty="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818637054"/>
                  </a:ext>
                </a:extLst>
              </a:tr>
              <a:tr h="370840">
                <a:tc>
                  <a:txBody>
                    <a:bodyPr/>
                    <a:lstStyle/>
                    <a:p>
                      <a:endParaRPr kumimoji="1" lang="ja-JP" altLang="en-US" sz="1400">
                        <a:latin typeface="+mn-ea"/>
                        <a:ea typeface="+mn-ea"/>
                      </a:endParaRPr>
                    </a:p>
                  </a:txBody>
                  <a:tcPr anchor="ctr"/>
                </a:tc>
                <a:tc>
                  <a:txBody>
                    <a:bodyPr/>
                    <a:lstStyle/>
                    <a:p>
                      <a:r>
                        <a:rPr kumimoji="1" lang="ja-JP" altLang="en-US" sz="1400">
                          <a:latin typeface="+mn-ea"/>
                          <a:ea typeface="+mn-ea"/>
                        </a:rPr>
                        <a:t>ラインを検知するまで後退する</a:t>
                      </a: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33717894"/>
                  </a:ext>
                </a:extLst>
              </a:tr>
              <a:tr h="370840">
                <a:tc>
                  <a:txBody>
                    <a:bodyPr/>
                    <a:lstStyle/>
                    <a:p>
                      <a:r>
                        <a:rPr kumimoji="1" lang="ja-JP" altLang="en-US" sz="1400">
                          <a:latin typeface="+mn-ea"/>
                          <a:ea typeface="+mn-ea"/>
                        </a:rPr>
                        <a:t>ライン逸脱フラグを下げる</a:t>
                      </a: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3980248112"/>
                  </a:ext>
                </a:extLst>
              </a:tr>
              <a:tr h="370840">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90976862"/>
                  </a:ext>
                </a:extLst>
              </a:tr>
            </a:tbl>
          </a:graphicData>
        </a:graphic>
      </p:graphicFrame>
      <p:sp>
        <p:nvSpPr>
          <p:cNvPr id="5" name="正方形/長方形 4">
            <a:extLst>
              <a:ext uri="{FF2B5EF4-FFF2-40B4-BE49-F238E27FC236}">
                <a16:creationId xmlns:a16="http://schemas.microsoft.com/office/drawing/2014/main" id="{8DEC94C1-38B0-BE4D-B8B1-0936BF476735}"/>
              </a:ext>
            </a:extLst>
          </p:cNvPr>
          <p:cNvSpPr/>
          <p:nvPr/>
        </p:nvSpPr>
        <p:spPr>
          <a:xfrm>
            <a:off x="335360" y="836712"/>
            <a:ext cx="3960440" cy="4320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上位機能：コースに復帰する</a:t>
            </a:r>
            <a:endParaRPr kumimoji="1" lang="ja-JP" altLang="en-US" dirty="0" err="1">
              <a:solidFill>
                <a:schemeClr val="tx1"/>
              </a:solidFill>
            </a:endParaRPr>
          </a:p>
        </p:txBody>
      </p:sp>
      <p:sp>
        <p:nvSpPr>
          <p:cNvPr id="6" name="正方形/長方形 5">
            <a:extLst>
              <a:ext uri="{FF2B5EF4-FFF2-40B4-BE49-F238E27FC236}">
                <a16:creationId xmlns:a16="http://schemas.microsoft.com/office/drawing/2014/main" id="{9745A5CC-5033-0A4F-B80B-925A50F69D7B}"/>
              </a:ext>
            </a:extLst>
          </p:cNvPr>
          <p:cNvSpPr/>
          <p:nvPr/>
        </p:nvSpPr>
        <p:spPr>
          <a:xfrm>
            <a:off x="5231904" y="836712"/>
            <a:ext cx="4680520" cy="4320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非機能要求：確実に復帰する</a:t>
            </a:r>
            <a:endParaRPr kumimoji="1" lang="ja-JP" altLang="en-US" dirty="0" err="1">
              <a:solidFill>
                <a:schemeClr val="tx1"/>
              </a:solidFill>
            </a:endParaRPr>
          </a:p>
        </p:txBody>
      </p:sp>
    </p:spTree>
    <p:extLst>
      <p:ext uri="{BB962C8B-B14F-4D97-AF65-F5344CB8AC3E}">
        <p14:creationId xmlns:p14="http://schemas.microsoft.com/office/powerpoint/2010/main" val="11952738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5EFFED2E-5A01-2546-9CC2-866160CB40A6}"/>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機能の洗い出し「数字カードの数字を推定する」</a:t>
            </a:r>
            <a:endParaRPr kumimoji="1" lang="ja-JP" altLang="en-US" dirty="0">
              <a:solidFill>
                <a:schemeClr val="tx1"/>
              </a:solidFill>
            </a:endParaRPr>
          </a:p>
        </p:txBody>
      </p:sp>
      <p:graphicFrame>
        <p:nvGraphicFramePr>
          <p:cNvPr id="3" name="表 2">
            <a:extLst>
              <a:ext uri="{FF2B5EF4-FFF2-40B4-BE49-F238E27FC236}">
                <a16:creationId xmlns:a16="http://schemas.microsoft.com/office/drawing/2014/main" id="{DF99433B-A77D-2A48-B3F5-A042DE64BE84}"/>
              </a:ext>
            </a:extLst>
          </p:cNvPr>
          <p:cNvGraphicFramePr>
            <a:graphicFrameLocks noGrp="1"/>
          </p:cNvGraphicFramePr>
          <p:nvPr>
            <p:extLst>
              <p:ext uri="{D42A27DB-BD31-4B8C-83A1-F6EECF244321}">
                <p14:modId xmlns:p14="http://schemas.microsoft.com/office/powerpoint/2010/main" val="615010199"/>
              </p:ext>
            </p:extLst>
          </p:nvPr>
        </p:nvGraphicFramePr>
        <p:xfrm>
          <a:off x="695400" y="1628800"/>
          <a:ext cx="10457080" cy="3672408"/>
        </p:xfrm>
        <a:graphic>
          <a:graphicData uri="http://schemas.openxmlformats.org/drawingml/2006/table">
            <a:tbl>
              <a:tblPr firstRow="1" bandRow="1">
                <a:tableStyleId>{5940675A-B579-460E-94D1-54222C63F5DA}</a:tableStyleId>
              </a:tblPr>
              <a:tblGrid>
                <a:gridCol w="4392488">
                  <a:extLst>
                    <a:ext uri="{9D8B030D-6E8A-4147-A177-3AD203B41FA5}">
                      <a16:colId xmlns:a16="http://schemas.microsoft.com/office/drawing/2014/main" val="3785133965"/>
                    </a:ext>
                  </a:extLst>
                </a:gridCol>
                <a:gridCol w="3384376">
                  <a:extLst>
                    <a:ext uri="{9D8B030D-6E8A-4147-A177-3AD203B41FA5}">
                      <a16:colId xmlns:a16="http://schemas.microsoft.com/office/drawing/2014/main" val="320256873"/>
                    </a:ext>
                  </a:extLst>
                </a:gridCol>
                <a:gridCol w="2680216">
                  <a:extLst>
                    <a:ext uri="{9D8B030D-6E8A-4147-A177-3AD203B41FA5}">
                      <a16:colId xmlns:a16="http://schemas.microsoft.com/office/drawing/2014/main" val="1118577975"/>
                    </a:ext>
                  </a:extLst>
                </a:gridCol>
              </a:tblGrid>
              <a:tr h="459051">
                <a:tc>
                  <a:txBody>
                    <a:bodyPr/>
                    <a:lstStyle/>
                    <a:p>
                      <a:pPr algn="ctr"/>
                      <a:r>
                        <a:rPr kumimoji="1" lang="en-US" altLang="ja-JP" sz="1400" dirty="0">
                          <a:latin typeface="+mn-ea"/>
                          <a:ea typeface="+mn-ea"/>
                        </a:rPr>
                        <a:t>1</a:t>
                      </a:r>
                      <a:r>
                        <a:rPr kumimoji="1" lang="ja-JP" altLang="en-US" sz="1400">
                          <a:latin typeface="+mn-ea"/>
                          <a:ea typeface="+mn-ea"/>
                        </a:rPr>
                        <a:t>次機能</a:t>
                      </a:r>
                    </a:p>
                  </a:txBody>
                  <a:tcPr anchor="ctr"/>
                </a:tc>
                <a:tc>
                  <a:txBody>
                    <a:bodyPr/>
                    <a:lstStyle/>
                    <a:p>
                      <a:pPr algn="ctr"/>
                      <a:r>
                        <a:rPr kumimoji="1" lang="ja-JP" altLang="en-US" sz="1400">
                          <a:latin typeface="+mn-ea"/>
                          <a:ea typeface="+mn-ea"/>
                        </a:rPr>
                        <a:t>２次機能</a:t>
                      </a:r>
                    </a:p>
                  </a:txBody>
                  <a:tcPr anchor="ctr"/>
                </a:tc>
                <a:tc>
                  <a:txBody>
                    <a:bodyPr/>
                    <a:lstStyle/>
                    <a:p>
                      <a:pPr algn="ctr"/>
                      <a:r>
                        <a:rPr kumimoji="1" lang="en-US" altLang="ja-JP" sz="1400" dirty="0">
                          <a:latin typeface="+mn-ea"/>
                          <a:ea typeface="+mn-ea"/>
                        </a:rPr>
                        <a:t>JIRA</a:t>
                      </a:r>
                      <a:endParaRPr kumimoji="1" lang="ja-JP" altLang="en-US" sz="1400">
                        <a:latin typeface="+mn-ea"/>
                        <a:ea typeface="+mn-ea"/>
                      </a:endParaRPr>
                    </a:p>
                  </a:txBody>
                  <a:tcPr anchor="ctr"/>
                </a:tc>
                <a:extLst>
                  <a:ext uri="{0D108BD9-81ED-4DB2-BD59-A6C34878D82A}">
                    <a16:rowId xmlns:a16="http://schemas.microsoft.com/office/drawing/2014/main" val="4126325063"/>
                  </a:ext>
                </a:extLst>
              </a:tr>
              <a:tr h="459051">
                <a:tc>
                  <a:txBody>
                    <a:bodyPr/>
                    <a:lstStyle/>
                    <a:p>
                      <a:r>
                        <a:rPr kumimoji="1" lang="ja-JP" altLang="en-US" sz="1400">
                          <a:latin typeface="+mn-ea"/>
                          <a:ea typeface="+mn-ea"/>
                        </a:rPr>
                        <a:t>ネットワーク経由で動画を取得する</a:t>
                      </a:r>
                    </a:p>
                  </a:txBody>
                  <a:tcPr anchor="ctr"/>
                </a:tc>
                <a:tc>
                  <a:txBody>
                    <a:bodyPr/>
                    <a:lstStyle/>
                    <a:p>
                      <a:pPr algn="l"/>
                      <a:r>
                        <a:rPr kumimoji="1" lang="en-US" altLang="ja-JP" sz="1400" dirty="0">
                          <a:latin typeface="+mn-ea"/>
                          <a:ea typeface="+mn-ea"/>
                        </a:rPr>
                        <a:t>URL</a:t>
                      </a:r>
                      <a:r>
                        <a:rPr kumimoji="1" lang="ja-JP" altLang="en-US" sz="1400">
                          <a:latin typeface="+mn-ea"/>
                          <a:ea typeface="+mn-ea"/>
                        </a:rPr>
                        <a:t>から動画を取得する</a:t>
                      </a:r>
                      <a:endParaRPr kumimoji="1" lang="ja-JP" altLang="en-US" sz="1400" dirty="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785159856"/>
                  </a:ext>
                </a:extLst>
              </a:tr>
              <a:tr h="459051">
                <a:tc>
                  <a:txBody>
                    <a:bodyPr/>
                    <a:lstStyle/>
                    <a:p>
                      <a:r>
                        <a:rPr lang="ja-JP" altLang="en-US" sz="1400">
                          <a:latin typeface="+mn-ea"/>
                          <a:ea typeface="+mn-ea"/>
                        </a:rPr>
                        <a:t>動画から静止画を作る</a:t>
                      </a:r>
                    </a:p>
                  </a:txBody>
                  <a:tcPr anchor="ctr"/>
                </a:tc>
                <a:tc>
                  <a:txBody>
                    <a:bodyPr/>
                    <a:lstStyle/>
                    <a:p>
                      <a:endParaRPr lang="ja-JP" altLang="en-US" sz="1400"/>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619067208"/>
                  </a:ext>
                </a:extLst>
              </a:tr>
              <a:tr h="459051">
                <a:tc>
                  <a:txBody>
                    <a:bodyPr/>
                    <a:lstStyle/>
                    <a:p>
                      <a:pPr algn="l"/>
                      <a:r>
                        <a:rPr kumimoji="1" lang="ja-JP" altLang="en-US" sz="1400">
                          <a:latin typeface="+mn-ea"/>
                          <a:ea typeface="+mn-ea"/>
                        </a:rPr>
                        <a:t>静止画を正方形にする</a:t>
                      </a:r>
                      <a:endParaRPr kumimoji="1" lang="ja-JP" altLang="en-US" sz="1400" dirty="0">
                        <a:latin typeface="+mn-ea"/>
                        <a:ea typeface="+mn-ea"/>
                      </a:endParaRPr>
                    </a:p>
                  </a:txBody>
                  <a:tcPr anchor="ctr"/>
                </a:tc>
                <a:tc>
                  <a:txBody>
                    <a:bodyPr/>
                    <a:lstStyle/>
                    <a:p>
                      <a:pPr algn="l"/>
                      <a:r>
                        <a:rPr kumimoji="1" lang="ja-JP" altLang="en-US" sz="1400">
                          <a:latin typeface="+mn-ea"/>
                          <a:ea typeface="+mn-ea"/>
                        </a:rPr>
                        <a:t>画像を台形補正する</a:t>
                      </a:r>
                      <a:endParaRPr kumimoji="1" lang="ja-JP" altLang="en-US" sz="1400" dirty="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2137794786"/>
                  </a:ext>
                </a:extLst>
              </a:tr>
              <a:tr h="459051">
                <a:tc>
                  <a:txBody>
                    <a:bodyPr/>
                    <a:lstStyle/>
                    <a:p>
                      <a:r>
                        <a:rPr lang="en-US" altLang="ja-JP" sz="1400" dirty="0">
                          <a:latin typeface="+mn-ea"/>
                          <a:ea typeface="+mn-ea"/>
                        </a:rPr>
                        <a:t>RGB-HSV</a:t>
                      </a:r>
                      <a:r>
                        <a:rPr lang="ja-JP" altLang="en-US" sz="1400">
                          <a:latin typeface="+mn-ea"/>
                          <a:ea typeface="+mn-ea"/>
                        </a:rPr>
                        <a:t>変換する</a:t>
                      </a:r>
                    </a:p>
                  </a:txBody>
                  <a:tcPr anchor="ctr"/>
                </a:tc>
                <a:tc>
                  <a:txBody>
                    <a:bodyPr/>
                    <a:lstStyle/>
                    <a:p>
                      <a:pPr algn="l"/>
                      <a:endParaRPr kumimoji="1" lang="ja-JP" altLang="en-US" sz="1400" dirty="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818637054"/>
                  </a:ext>
                </a:extLst>
              </a:tr>
              <a:tr h="45905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a:latin typeface="+mn-ea"/>
                          <a:ea typeface="+mn-ea"/>
                        </a:rPr>
                        <a:t>画像から数字カードの部分を抜き出す</a:t>
                      </a:r>
                      <a:endParaRPr kumimoji="1" lang="en-US" altLang="ja-JP" sz="1400" dirty="0">
                        <a:latin typeface="+mn-ea"/>
                        <a:ea typeface="+mn-ea"/>
                      </a:endParaRP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33717894"/>
                  </a:ext>
                </a:extLst>
              </a:tr>
              <a:tr h="459051">
                <a:tc>
                  <a:txBody>
                    <a:bodyPr/>
                    <a:lstStyle/>
                    <a:p>
                      <a:r>
                        <a:rPr kumimoji="1" lang="ja-JP" altLang="en-US" sz="1400">
                          <a:latin typeface="+mn-ea"/>
                          <a:ea typeface="+mn-ea"/>
                        </a:rPr>
                        <a:t>数字カード部の画像を正方形にする</a:t>
                      </a: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3980248112"/>
                  </a:ext>
                </a:extLst>
              </a:tr>
              <a:tr h="459051">
                <a:tc>
                  <a:txBody>
                    <a:bodyPr/>
                    <a:lstStyle/>
                    <a:p>
                      <a:r>
                        <a:rPr kumimoji="1" lang="ja-JP" altLang="en-US" sz="1400">
                          <a:latin typeface="+mn-ea"/>
                          <a:ea typeface="+mn-ea"/>
                        </a:rPr>
                        <a:t>数字を推定する</a:t>
                      </a:r>
                    </a:p>
                  </a:txBody>
                  <a:tcPr anchor="ctr"/>
                </a:tc>
                <a:tc>
                  <a:txBody>
                    <a:bodyPr/>
                    <a:lstStyle/>
                    <a:p>
                      <a:r>
                        <a:rPr kumimoji="1" lang="ja-JP" altLang="en-US" sz="1400">
                          <a:latin typeface="+mn-ea"/>
                          <a:ea typeface="+mn-ea"/>
                        </a:rPr>
                        <a:t>ニューラルネットワーク</a:t>
                      </a: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90976862"/>
                  </a:ext>
                </a:extLst>
              </a:tr>
            </a:tbl>
          </a:graphicData>
        </a:graphic>
      </p:graphicFrame>
      <p:sp>
        <p:nvSpPr>
          <p:cNvPr id="5" name="正方形/長方形 4">
            <a:extLst>
              <a:ext uri="{FF2B5EF4-FFF2-40B4-BE49-F238E27FC236}">
                <a16:creationId xmlns:a16="http://schemas.microsoft.com/office/drawing/2014/main" id="{8DEC94C1-38B0-BE4D-B8B1-0936BF476735}"/>
              </a:ext>
            </a:extLst>
          </p:cNvPr>
          <p:cNvSpPr/>
          <p:nvPr/>
        </p:nvSpPr>
        <p:spPr>
          <a:xfrm>
            <a:off x="335360" y="836712"/>
            <a:ext cx="4608512" cy="4320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上位機能：数字カードの数字を推定する</a:t>
            </a:r>
            <a:endParaRPr kumimoji="1" lang="ja-JP" altLang="en-US" dirty="0" err="1">
              <a:solidFill>
                <a:schemeClr val="tx1"/>
              </a:solidFill>
            </a:endParaRPr>
          </a:p>
        </p:txBody>
      </p:sp>
      <p:sp>
        <p:nvSpPr>
          <p:cNvPr id="6" name="正方形/長方形 5">
            <a:extLst>
              <a:ext uri="{FF2B5EF4-FFF2-40B4-BE49-F238E27FC236}">
                <a16:creationId xmlns:a16="http://schemas.microsoft.com/office/drawing/2014/main" id="{9745A5CC-5033-0A4F-B80B-925A50F69D7B}"/>
              </a:ext>
            </a:extLst>
          </p:cNvPr>
          <p:cNvSpPr/>
          <p:nvPr/>
        </p:nvSpPr>
        <p:spPr>
          <a:xfrm>
            <a:off x="5591944" y="836712"/>
            <a:ext cx="4680520" cy="4320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コンセプト：トレーニング済みの</a:t>
            </a:r>
            <a:r>
              <a:rPr kumimoji="1" lang="en-US" altLang="ja-JP" dirty="0">
                <a:solidFill>
                  <a:schemeClr val="tx1"/>
                </a:solidFill>
              </a:rPr>
              <a:t>CNN</a:t>
            </a:r>
            <a:endParaRPr kumimoji="1" lang="ja-JP" altLang="en-US" dirty="0" err="1">
              <a:solidFill>
                <a:schemeClr val="tx1"/>
              </a:solidFill>
            </a:endParaRPr>
          </a:p>
        </p:txBody>
      </p:sp>
    </p:spTree>
    <p:extLst>
      <p:ext uri="{BB962C8B-B14F-4D97-AF65-F5344CB8AC3E}">
        <p14:creationId xmlns:p14="http://schemas.microsoft.com/office/powerpoint/2010/main" val="3294277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5EFFED2E-5A01-2546-9CC2-866160CB40A6}"/>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機能の洗い出し「ブロックが配置されたカラーサークルの位置とブロックの色を推定する」</a:t>
            </a:r>
            <a:endParaRPr kumimoji="1" lang="ja-JP" altLang="en-US" dirty="0">
              <a:solidFill>
                <a:schemeClr val="tx1"/>
              </a:solidFill>
            </a:endParaRPr>
          </a:p>
        </p:txBody>
      </p:sp>
      <p:graphicFrame>
        <p:nvGraphicFramePr>
          <p:cNvPr id="3" name="表 2">
            <a:extLst>
              <a:ext uri="{FF2B5EF4-FFF2-40B4-BE49-F238E27FC236}">
                <a16:creationId xmlns:a16="http://schemas.microsoft.com/office/drawing/2014/main" id="{DF99433B-A77D-2A48-B3F5-A042DE64BE84}"/>
              </a:ext>
            </a:extLst>
          </p:cNvPr>
          <p:cNvGraphicFramePr>
            <a:graphicFrameLocks noGrp="1"/>
          </p:cNvGraphicFramePr>
          <p:nvPr>
            <p:extLst>
              <p:ext uri="{D42A27DB-BD31-4B8C-83A1-F6EECF244321}">
                <p14:modId xmlns:p14="http://schemas.microsoft.com/office/powerpoint/2010/main" val="321139431"/>
              </p:ext>
            </p:extLst>
          </p:nvPr>
        </p:nvGraphicFramePr>
        <p:xfrm>
          <a:off x="263352" y="1423480"/>
          <a:ext cx="11593289" cy="4309776"/>
        </p:xfrm>
        <a:graphic>
          <a:graphicData uri="http://schemas.openxmlformats.org/drawingml/2006/table">
            <a:tbl>
              <a:tblPr firstRow="1" bandRow="1">
                <a:tableStyleId>{5940675A-B579-460E-94D1-54222C63F5DA}</a:tableStyleId>
              </a:tblPr>
              <a:tblGrid>
                <a:gridCol w="4869751">
                  <a:extLst>
                    <a:ext uri="{9D8B030D-6E8A-4147-A177-3AD203B41FA5}">
                      <a16:colId xmlns:a16="http://schemas.microsoft.com/office/drawing/2014/main" val="3785133965"/>
                    </a:ext>
                  </a:extLst>
                </a:gridCol>
                <a:gridCol w="5067353">
                  <a:extLst>
                    <a:ext uri="{9D8B030D-6E8A-4147-A177-3AD203B41FA5}">
                      <a16:colId xmlns:a16="http://schemas.microsoft.com/office/drawing/2014/main" val="320256873"/>
                    </a:ext>
                  </a:extLst>
                </a:gridCol>
                <a:gridCol w="1656185">
                  <a:extLst>
                    <a:ext uri="{9D8B030D-6E8A-4147-A177-3AD203B41FA5}">
                      <a16:colId xmlns:a16="http://schemas.microsoft.com/office/drawing/2014/main" val="1118577975"/>
                    </a:ext>
                  </a:extLst>
                </a:gridCol>
              </a:tblGrid>
              <a:tr h="521921">
                <a:tc>
                  <a:txBody>
                    <a:bodyPr/>
                    <a:lstStyle/>
                    <a:p>
                      <a:pPr algn="ctr"/>
                      <a:r>
                        <a:rPr kumimoji="1" lang="en-US" altLang="ja-JP" sz="1400" dirty="0">
                          <a:latin typeface="+mn-ea"/>
                          <a:ea typeface="+mn-ea"/>
                        </a:rPr>
                        <a:t>1</a:t>
                      </a:r>
                      <a:r>
                        <a:rPr kumimoji="1" lang="ja-JP" altLang="en-US" sz="1400">
                          <a:latin typeface="+mn-ea"/>
                          <a:ea typeface="+mn-ea"/>
                        </a:rPr>
                        <a:t>次機能</a:t>
                      </a:r>
                    </a:p>
                  </a:txBody>
                  <a:tcPr anchor="ctr"/>
                </a:tc>
                <a:tc>
                  <a:txBody>
                    <a:bodyPr/>
                    <a:lstStyle/>
                    <a:p>
                      <a:pPr algn="ctr"/>
                      <a:r>
                        <a:rPr kumimoji="1" lang="ja-JP" altLang="en-US" sz="1400">
                          <a:latin typeface="+mn-ea"/>
                          <a:ea typeface="+mn-ea"/>
                        </a:rPr>
                        <a:t>２次機能</a:t>
                      </a:r>
                    </a:p>
                  </a:txBody>
                  <a:tcPr anchor="ctr"/>
                </a:tc>
                <a:tc>
                  <a:txBody>
                    <a:bodyPr/>
                    <a:lstStyle/>
                    <a:p>
                      <a:pPr algn="ctr"/>
                      <a:r>
                        <a:rPr kumimoji="1" lang="en-US" altLang="ja-JP" sz="1400" dirty="0">
                          <a:latin typeface="+mn-ea"/>
                          <a:ea typeface="+mn-ea"/>
                        </a:rPr>
                        <a:t>JIRA</a:t>
                      </a:r>
                      <a:endParaRPr kumimoji="1" lang="ja-JP" altLang="en-US" sz="1400">
                        <a:latin typeface="+mn-ea"/>
                        <a:ea typeface="+mn-ea"/>
                      </a:endParaRPr>
                    </a:p>
                  </a:txBody>
                  <a:tcPr anchor="ctr"/>
                </a:tc>
                <a:extLst>
                  <a:ext uri="{0D108BD9-81ED-4DB2-BD59-A6C34878D82A}">
                    <a16:rowId xmlns:a16="http://schemas.microsoft.com/office/drawing/2014/main" val="4126325063"/>
                  </a:ext>
                </a:extLst>
              </a:tr>
              <a:tr h="521921">
                <a:tc>
                  <a:txBody>
                    <a:bodyPr/>
                    <a:lstStyle/>
                    <a:p>
                      <a:r>
                        <a:rPr kumimoji="1" lang="ja-JP" altLang="en-US" sz="1400">
                          <a:latin typeface="+mn-ea"/>
                          <a:ea typeface="+mn-ea"/>
                        </a:rPr>
                        <a:t>ブロックが置かれたサークルを推定する</a:t>
                      </a:r>
                    </a:p>
                  </a:txBody>
                  <a:tcPr anchor="ctr"/>
                </a:tc>
                <a:tc>
                  <a:txBody>
                    <a:bodyPr/>
                    <a:lstStyle/>
                    <a:p>
                      <a:pPr algn="l"/>
                      <a:r>
                        <a:rPr kumimoji="1" lang="ja-JP" altLang="en-US" sz="1400">
                          <a:latin typeface="+mn-ea"/>
                          <a:ea typeface="+mn-ea"/>
                        </a:rPr>
                        <a:t>画像の差分を取る</a:t>
                      </a:r>
                      <a:endParaRPr kumimoji="1" lang="ja-JP" altLang="en-US" sz="1400" dirty="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785159856"/>
                  </a:ext>
                </a:extLst>
              </a:tr>
              <a:tr h="589125">
                <a:tc>
                  <a:txBody>
                    <a:bodyPr/>
                    <a:lstStyle/>
                    <a:p>
                      <a:pPr algn="ctr"/>
                      <a:r>
                        <a:rPr kumimoji="1" lang="ja-JP" altLang="en-US" sz="1400" b="0" i="0" u="none" strike="noStrike" kern="1200" cap="none" spc="0" normalizeH="0" baseline="0" noProof="0">
                          <a:ln>
                            <a:noFill/>
                          </a:ln>
                          <a:solidFill>
                            <a:prstClr val="black"/>
                          </a:solidFill>
                          <a:effectLst/>
                          <a:uLnTx/>
                          <a:uFillTx/>
                          <a:latin typeface="+mn-ea"/>
                          <a:ea typeface="+mn-ea"/>
                          <a:cs typeface="+mn-cs"/>
                        </a:rPr>
                        <a:t>↑</a:t>
                      </a:r>
                      <a:endParaRPr lang="ja-JP" altLang="en-US" sz="1400">
                        <a:latin typeface="+mn-ea"/>
                        <a:ea typeface="+mn-ea"/>
                      </a:endParaRPr>
                    </a:p>
                  </a:txBody>
                  <a:tcPr anchor="ctr"/>
                </a:tc>
                <a:tc>
                  <a:txBody>
                    <a:bodyPr/>
                    <a:lstStyle/>
                    <a:p>
                      <a:r>
                        <a:rPr lang="ja-JP" altLang="en-US" sz="1400">
                          <a:latin typeface="+mn-ea"/>
                          <a:ea typeface="+mn-ea"/>
                        </a:rPr>
                        <a:t>キャリブレーション中にコース画像を保存する</a:t>
                      </a: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619067208"/>
                  </a:ext>
                </a:extLst>
              </a:tr>
              <a:tr h="521921">
                <a:tc>
                  <a:txBody>
                    <a:bodyPr/>
                    <a:lstStyle/>
                    <a:p>
                      <a:pPr algn="ctr"/>
                      <a:r>
                        <a:rPr kumimoji="1" lang="ja-JP" altLang="en-US" sz="1400" b="0" i="0" u="none" strike="noStrike" kern="1200" cap="none" spc="0" normalizeH="0" baseline="0" noProof="0">
                          <a:ln>
                            <a:noFill/>
                          </a:ln>
                          <a:solidFill>
                            <a:prstClr val="black"/>
                          </a:solidFill>
                          <a:effectLst/>
                          <a:uLnTx/>
                          <a:uFillTx/>
                          <a:latin typeface="+mn-ea"/>
                          <a:ea typeface="+mn-ea"/>
                          <a:cs typeface="+mn-cs"/>
                        </a:rPr>
                        <a:t>↑</a:t>
                      </a:r>
                      <a:endParaRPr lang="ja-JP" altLang="en-US" sz="1400">
                        <a:latin typeface="+mn-ea"/>
                        <a:ea typeface="+mn-ea"/>
                      </a:endParaRPr>
                    </a:p>
                  </a:txBody>
                  <a:tcPr anchor="ctr"/>
                </a:tc>
                <a:tc>
                  <a:txBody>
                    <a:bodyPr/>
                    <a:lstStyle/>
                    <a:p>
                      <a:r>
                        <a:rPr lang="ja-JP" altLang="en-US" sz="1400">
                          <a:latin typeface="+mn-ea"/>
                          <a:ea typeface="+mn-ea"/>
                        </a:rPr>
                        <a:t>ブロック領域を特定する</a:t>
                      </a: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2137794786"/>
                  </a:ext>
                </a:extLst>
              </a:tr>
              <a:tr h="521921">
                <a:tc>
                  <a:txBody>
                    <a:bodyPr/>
                    <a:lstStyle/>
                    <a:p>
                      <a:pPr algn="l"/>
                      <a:r>
                        <a:rPr kumimoji="1" lang="ja-JP" altLang="en-US" sz="1400">
                          <a:latin typeface="+mn-ea"/>
                          <a:ea typeface="+mn-ea"/>
                        </a:rPr>
                        <a:t>ブロックの色を推定する</a:t>
                      </a:r>
                      <a:endParaRPr kumimoji="1" lang="ja-JP" altLang="en-US" sz="1400" dirty="0">
                        <a:latin typeface="+mn-ea"/>
                        <a:ea typeface="+mn-ea"/>
                      </a:endParaRPr>
                    </a:p>
                  </a:txBody>
                  <a:tcPr anchor="ctr"/>
                </a:tc>
                <a:tc>
                  <a:txBody>
                    <a:bodyPr/>
                    <a:lstStyle/>
                    <a:p>
                      <a:pPr algn="l"/>
                      <a:r>
                        <a:rPr kumimoji="1" lang="ja-JP" altLang="en-US" sz="1400">
                          <a:latin typeface="+mn-ea"/>
                          <a:ea typeface="+mn-ea"/>
                        </a:rPr>
                        <a:t>ブロック描画領域の重心位置のピクセルを色判定に使用する</a:t>
                      </a:r>
                      <a:endParaRPr kumimoji="1" lang="ja-JP" altLang="en-US" sz="1400" dirty="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818637054"/>
                  </a:ext>
                </a:extLst>
              </a:tr>
              <a:tr h="52192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a:ln>
                            <a:noFill/>
                          </a:ln>
                          <a:solidFill>
                            <a:prstClr val="black"/>
                          </a:solidFill>
                          <a:effectLst/>
                          <a:uLnTx/>
                          <a:uFillTx/>
                          <a:latin typeface="+mn-ea"/>
                          <a:ea typeface="+mn-ea"/>
                          <a:cs typeface="+mn-cs"/>
                        </a:rPr>
                        <a:t>↑</a:t>
                      </a:r>
                      <a:endParaRPr lang="ja-JP" altLang="en-US" sz="1400">
                        <a:latin typeface="+mn-ea"/>
                        <a:ea typeface="+mn-ea"/>
                      </a:endParaRPr>
                    </a:p>
                  </a:txBody>
                  <a:tcPr anchor="ctr"/>
                </a:tc>
                <a:tc>
                  <a:txBody>
                    <a:bodyPr/>
                    <a:lstStyle/>
                    <a:p>
                      <a:pPr algn="l"/>
                      <a:r>
                        <a:rPr kumimoji="1" lang="ja-JP" altLang="en-US" sz="1400">
                          <a:latin typeface="+mn-ea"/>
                          <a:ea typeface="+mn-ea"/>
                        </a:rPr>
                        <a:t>複数ピクセルの多数決による色判定</a:t>
                      </a:r>
                      <a:endParaRPr kumimoji="1" lang="ja-JP" altLang="en-US" sz="1400" dirty="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33717894"/>
                  </a:ext>
                </a:extLst>
              </a:tr>
              <a:tr h="589125">
                <a:tc>
                  <a:txBody>
                    <a:bodyPr/>
                    <a:lstStyle/>
                    <a:p>
                      <a:r>
                        <a:rPr kumimoji="1" lang="ja-JP" altLang="en-US" sz="1400">
                          <a:latin typeface="+mn-ea"/>
                          <a:ea typeface="+mn-ea"/>
                        </a:rPr>
                        <a:t>毎回同一のピクセル位置に各ブロック置き場が位置するように画像を変換する</a:t>
                      </a:r>
                    </a:p>
                  </a:txBody>
                  <a:tcPr anchor="ctr"/>
                </a:tc>
                <a:tc>
                  <a:txBody>
                    <a:bodyPr/>
                    <a:lstStyle/>
                    <a:p>
                      <a:r>
                        <a:rPr kumimoji="1" lang="ja-JP" altLang="en-US" sz="1400">
                          <a:latin typeface="+mn-ea"/>
                          <a:ea typeface="+mn-ea"/>
                        </a:rPr>
                        <a:t>画像を台形補正し正方形にする</a:t>
                      </a: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3980248112"/>
                  </a:ext>
                </a:extLst>
              </a:tr>
              <a:tr h="521921">
                <a:tc>
                  <a:txBody>
                    <a:bodyPr/>
                    <a:lstStyle/>
                    <a:p>
                      <a:endParaRPr lang="ja-JP" altLang="en-US" sz="1400">
                        <a:latin typeface="+mn-ea"/>
                        <a:ea typeface="+mn-ea"/>
                      </a:endParaRPr>
                    </a:p>
                  </a:txBody>
                  <a:tcPr anchor="ctr"/>
                </a:tc>
                <a:tc>
                  <a:txBody>
                    <a:bodyPr/>
                    <a:lstStyle/>
                    <a:p>
                      <a:r>
                        <a:rPr lang="ja-JP" altLang="en-US" sz="1400">
                          <a:latin typeface="+mn-ea"/>
                          <a:ea typeface="+mn-ea"/>
                        </a:rPr>
                        <a:t>ブロック置き場の四隅を推定する</a:t>
                      </a: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90976862"/>
                  </a:ext>
                </a:extLst>
              </a:tr>
            </a:tbl>
          </a:graphicData>
        </a:graphic>
      </p:graphicFrame>
      <p:sp>
        <p:nvSpPr>
          <p:cNvPr id="5" name="正方形/長方形 4">
            <a:extLst>
              <a:ext uri="{FF2B5EF4-FFF2-40B4-BE49-F238E27FC236}">
                <a16:creationId xmlns:a16="http://schemas.microsoft.com/office/drawing/2014/main" id="{8DEC94C1-38B0-BE4D-B8B1-0936BF476735}"/>
              </a:ext>
            </a:extLst>
          </p:cNvPr>
          <p:cNvSpPr/>
          <p:nvPr/>
        </p:nvSpPr>
        <p:spPr>
          <a:xfrm>
            <a:off x="263352" y="770794"/>
            <a:ext cx="9073008" cy="4320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上位機能：ブロックが配置されたカラーサークルの位置とブロックの色を推定する</a:t>
            </a:r>
            <a:endParaRPr kumimoji="1" lang="ja-JP" altLang="en-US" dirty="0" err="1">
              <a:solidFill>
                <a:schemeClr val="tx1"/>
              </a:solidFill>
            </a:endParaRPr>
          </a:p>
        </p:txBody>
      </p:sp>
      <p:sp>
        <p:nvSpPr>
          <p:cNvPr id="7" name="角丸四角形吹き出し 6">
            <a:extLst>
              <a:ext uri="{FF2B5EF4-FFF2-40B4-BE49-F238E27FC236}">
                <a16:creationId xmlns:a16="http://schemas.microsoft.com/office/drawing/2014/main" id="{2902D219-2737-A24B-B690-3A5E7A0A6814}"/>
              </a:ext>
            </a:extLst>
          </p:cNvPr>
          <p:cNvSpPr/>
          <p:nvPr/>
        </p:nvSpPr>
        <p:spPr>
          <a:xfrm>
            <a:off x="263352" y="6237312"/>
            <a:ext cx="4032448" cy="586670"/>
          </a:xfrm>
          <a:prstGeom prst="wedgeRoundRectCallout">
            <a:avLst>
              <a:gd name="adj1" fmla="val -26214"/>
              <a:gd name="adj2" fmla="val -71702"/>
              <a:gd name="adj3" fmla="val 16667"/>
            </a:avLst>
          </a:prstGeom>
          <a:solidFill>
            <a:schemeClr val="accent4">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lang="ja-JP" altLang="en-US">
                <a:solidFill>
                  <a:schemeClr val="tx1"/>
                </a:solidFill>
              </a:rPr>
              <a:t>実現方法の検討が必要</a:t>
            </a:r>
            <a:endParaRPr kumimoji="1" lang="ja-JP" altLang="en-US" dirty="0" err="1">
              <a:solidFill>
                <a:schemeClr val="tx1"/>
              </a:solidFill>
            </a:endParaRPr>
          </a:p>
        </p:txBody>
      </p:sp>
    </p:spTree>
    <p:extLst>
      <p:ext uri="{BB962C8B-B14F-4D97-AF65-F5344CB8AC3E}">
        <p14:creationId xmlns:p14="http://schemas.microsoft.com/office/powerpoint/2010/main" val="33304940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5EFFED2E-5A01-2546-9CC2-866160CB40A6}"/>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機能の洗い出し「各交点サークルに置かれたブロックの色を推定する」</a:t>
            </a:r>
            <a:endParaRPr kumimoji="1" lang="ja-JP" altLang="en-US" dirty="0">
              <a:solidFill>
                <a:schemeClr val="tx1"/>
              </a:solidFill>
            </a:endParaRPr>
          </a:p>
        </p:txBody>
      </p:sp>
      <p:graphicFrame>
        <p:nvGraphicFramePr>
          <p:cNvPr id="3" name="表 2">
            <a:extLst>
              <a:ext uri="{FF2B5EF4-FFF2-40B4-BE49-F238E27FC236}">
                <a16:creationId xmlns:a16="http://schemas.microsoft.com/office/drawing/2014/main" id="{DF99433B-A77D-2A48-B3F5-A042DE64BE84}"/>
              </a:ext>
            </a:extLst>
          </p:cNvPr>
          <p:cNvGraphicFramePr>
            <a:graphicFrameLocks noGrp="1"/>
          </p:cNvGraphicFramePr>
          <p:nvPr>
            <p:extLst>
              <p:ext uri="{D42A27DB-BD31-4B8C-83A1-F6EECF244321}">
                <p14:modId xmlns:p14="http://schemas.microsoft.com/office/powerpoint/2010/main" val="3615229864"/>
              </p:ext>
            </p:extLst>
          </p:nvPr>
        </p:nvGraphicFramePr>
        <p:xfrm>
          <a:off x="695400" y="1628800"/>
          <a:ext cx="10457080" cy="3672408"/>
        </p:xfrm>
        <a:graphic>
          <a:graphicData uri="http://schemas.openxmlformats.org/drawingml/2006/table">
            <a:tbl>
              <a:tblPr firstRow="1" bandRow="1">
                <a:tableStyleId>{5940675A-B579-460E-94D1-54222C63F5DA}</a:tableStyleId>
              </a:tblPr>
              <a:tblGrid>
                <a:gridCol w="4392488">
                  <a:extLst>
                    <a:ext uri="{9D8B030D-6E8A-4147-A177-3AD203B41FA5}">
                      <a16:colId xmlns:a16="http://schemas.microsoft.com/office/drawing/2014/main" val="3785133965"/>
                    </a:ext>
                  </a:extLst>
                </a:gridCol>
                <a:gridCol w="3384376">
                  <a:extLst>
                    <a:ext uri="{9D8B030D-6E8A-4147-A177-3AD203B41FA5}">
                      <a16:colId xmlns:a16="http://schemas.microsoft.com/office/drawing/2014/main" val="320256873"/>
                    </a:ext>
                  </a:extLst>
                </a:gridCol>
                <a:gridCol w="2680216">
                  <a:extLst>
                    <a:ext uri="{9D8B030D-6E8A-4147-A177-3AD203B41FA5}">
                      <a16:colId xmlns:a16="http://schemas.microsoft.com/office/drawing/2014/main" val="1118577975"/>
                    </a:ext>
                  </a:extLst>
                </a:gridCol>
              </a:tblGrid>
              <a:tr h="459051">
                <a:tc>
                  <a:txBody>
                    <a:bodyPr/>
                    <a:lstStyle/>
                    <a:p>
                      <a:pPr algn="ctr"/>
                      <a:r>
                        <a:rPr kumimoji="1" lang="en-US" altLang="ja-JP" sz="1400" dirty="0">
                          <a:latin typeface="+mn-ea"/>
                          <a:ea typeface="+mn-ea"/>
                        </a:rPr>
                        <a:t>1</a:t>
                      </a:r>
                      <a:r>
                        <a:rPr kumimoji="1" lang="ja-JP" altLang="en-US" sz="1400">
                          <a:latin typeface="+mn-ea"/>
                          <a:ea typeface="+mn-ea"/>
                        </a:rPr>
                        <a:t>次機能</a:t>
                      </a:r>
                    </a:p>
                  </a:txBody>
                  <a:tcPr anchor="ctr"/>
                </a:tc>
                <a:tc>
                  <a:txBody>
                    <a:bodyPr/>
                    <a:lstStyle/>
                    <a:p>
                      <a:pPr algn="ctr"/>
                      <a:r>
                        <a:rPr kumimoji="1" lang="ja-JP" altLang="en-US" sz="1400">
                          <a:latin typeface="+mn-ea"/>
                          <a:ea typeface="+mn-ea"/>
                        </a:rPr>
                        <a:t>２次機能</a:t>
                      </a:r>
                    </a:p>
                  </a:txBody>
                  <a:tcPr anchor="ctr"/>
                </a:tc>
                <a:tc>
                  <a:txBody>
                    <a:bodyPr/>
                    <a:lstStyle/>
                    <a:p>
                      <a:pPr algn="ctr"/>
                      <a:r>
                        <a:rPr kumimoji="1" lang="en-US" altLang="ja-JP" sz="1400" dirty="0">
                          <a:latin typeface="+mn-ea"/>
                          <a:ea typeface="+mn-ea"/>
                        </a:rPr>
                        <a:t>JIRA</a:t>
                      </a:r>
                      <a:endParaRPr kumimoji="1" lang="ja-JP" altLang="en-US" sz="1400">
                        <a:latin typeface="+mn-ea"/>
                        <a:ea typeface="+mn-ea"/>
                      </a:endParaRPr>
                    </a:p>
                  </a:txBody>
                  <a:tcPr anchor="ctr"/>
                </a:tc>
                <a:extLst>
                  <a:ext uri="{0D108BD9-81ED-4DB2-BD59-A6C34878D82A}">
                    <a16:rowId xmlns:a16="http://schemas.microsoft.com/office/drawing/2014/main" val="4126325063"/>
                  </a:ext>
                </a:extLst>
              </a:tr>
              <a:tr h="459051">
                <a:tc>
                  <a:txBody>
                    <a:bodyPr/>
                    <a:lstStyle/>
                    <a:p>
                      <a:r>
                        <a:rPr kumimoji="1" lang="ja-JP" altLang="en-US" sz="1400">
                          <a:latin typeface="+mn-ea"/>
                          <a:ea typeface="+mn-ea"/>
                        </a:rPr>
                        <a:t>ブロックの色を推定する</a:t>
                      </a:r>
                    </a:p>
                  </a:txBody>
                  <a:tcPr anchor="ctr"/>
                </a:tc>
                <a:tc>
                  <a:txBody>
                    <a:bodyPr/>
                    <a:lstStyle/>
                    <a:p>
                      <a:pPr algn="l"/>
                      <a:r>
                        <a:rPr kumimoji="1" lang="ja-JP" altLang="en-US" sz="1400">
                          <a:latin typeface="+mn-ea"/>
                          <a:ea typeface="+mn-ea"/>
                        </a:rPr>
                        <a:t>画像の差分を取る</a:t>
                      </a:r>
                      <a:endParaRPr kumimoji="1" lang="ja-JP" altLang="en-US" sz="1400" dirty="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785159856"/>
                  </a:ext>
                </a:extLst>
              </a:tr>
              <a:tr h="459051">
                <a:tc>
                  <a:txBody>
                    <a:bodyPr/>
                    <a:lstStyle/>
                    <a:p>
                      <a:endParaRPr lang="ja-JP" altLang="en-US" sz="1400">
                        <a:latin typeface="+mn-ea"/>
                        <a:ea typeface="+mn-ea"/>
                      </a:endParaRPr>
                    </a:p>
                  </a:txBody>
                  <a:tcPr anchor="ctr"/>
                </a:tc>
                <a:tc>
                  <a:txBody>
                    <a:bodyPr/>
                    <a:lstStyle/>
                    <a:p>
                      <a:endParaRPr lang="ja-JP" altLang="en-US" sz="1400"/>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619067208"/>
                  </a:ext>
                </a:extLst>
              </a:tr>
              <a:tr h="459051">
                <a:tc>
                  <a:txBody>
                    <a:bodyPr/>
                    <a:lstStyle/>
                    <a:p>
                      <a:pPr algn="l"/>
                      <a:endParaRPr kumimoji="1" lang="ja-JP" altLang="en-US" sz="1400" dirty="0">
                        <a:latin typeface="+mn-ea"/>
                        <a:ea typeface="+mn-ea"/>
                      </a:endParaRPr>
                    </a:p>
                  </a:txBody>
                  <a:tcPr anchor="ctr"/>
                </a:tc>
                <a:tc>
                  <a:txBody>
                    <a:bodyPr/>
                    <a:lstStyle/>
                    <a:p>
                      <a:pPr algn="l"/>
                      <a:endParaRPr kumimoji="1" lang="ja-JP" altLang="en-US" sz="1400" dirty="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2137794786"/>
                  </a:ext>
                </a:extLst>
              </a:tr>
              <a:tr h="459051">
                <a:tc>
                  <a:txBody>
                    <a:bodyPr/>
                    <a:lstStyle/>
                    <a:p>
                      <a:endParaRPr lang="ja-JP" altLang="en-US" sz="1400">
                        <a:latin typeface="+mn-ea"/>
                        <a:ea typeface="+mn-ea"/>
                      </a:endParaRPr>
                    </a:p>
                  </a:txBody>
                  <a:tcPr anchor="ctr"/>
                </a:tc>
                <a:tc>
                  <a:txBody>
                    <a:bodyPr/>
                    <a:lstStyle/>
                    <a:p>
                      <a:pPr algn="l"/>
                      <a:endParaRPr kumimoji="1" lang="ja-JP" altLang="en-US" sz="1400" dirty="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818637054"/>
                  </a:ext>
                </a:extLst>
              </a:tr>
              <a:tr h="45905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400" dirty="0">
                        <a:latin typeface="+mn-ea"/>
                        <a:ea typeface="+mn-ea"/>
                      </a:endParaRP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33717894"/>
                  </a:ext>
                </a:extLst>
              </a:tr>
              <a:tr h="459051">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3980248112"/>
                  </a:ext>
                </a:extLst>
              </a:tr>
              <a:tr h="459051">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90976862"/>
                  </a:ext>
                </a:extLst>
              </a:tr>
            </a:tbl>
          </a:graphicData>
        </a:graphic>
      </p:graphicFrame>
      <p:sp>
        <p:nvSpPr>
          <p:cNvPr id="5" name="正方形/長方形 4">
            <a:extLst>
              <a:ext uri="{FF2B5EF4-FFF2-40B4-BE49-F238E27FC236}">
                <a16:creationId xmlns:a16="http://schemas.microsoft.com/office/drawing/2014/main" id="{8DEC94C1-38B0-BE4D-B8B1-0936BF476735}"/>
              </a:ext>
            </a:extLst>
          </p:cNvPr>
          <p:cNvSpPr/>
          <p:nvPr/>
        </p:nvSpPr>
        <p:spPr>
          <a:xfrm>
            <a:off x="263352" y="770794"/>
            <a:ext cx="9073008" cy="4320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上位機能：</a:t>
            </a:r>
            <a:r>
              <a:rPr lang="ja-JP" altLang="en-US">
                <a:solidFill>
                  <a:schemeClr val="tx1"/>
                </a:solidFill>
              </a:rPr>
              <a:t>各交点サークルに置かれたブロックの色を推定する</a:t>
            </a:r>
            <a:endParaRPr kumimoji="1" lang="ja-JP" altLang="en-US" dirty="0" err="1">
              <a:solidFill>
                <a:schemeClr val="tx1"/>
              </a:solidFill>
            </a:endParaRPr>
          </a:p>
        </p:txBody>
      </p:sp>
      <p:sp>
        <p:nvSpPr>
          <p:cNvPr id="7" name="角丸四角形吹き出し 6">
            <a:extLst>
              <a:ext uri="{FF2B5EF4-FFF2-40B4-BE49-F238E27FC236}">
                <a16:creationId xmlns:a16="http://schemas.microsoft.com/office/drawing/2014/main" id="{2902D219-2737-A24B-B690-3A5E7A0A6814}"/>
              </a:ext>
            </a:extLst>
          </p:cNvPr>
          <p:cNvSpPr/>
          <p:nvPr/>
        </p:nvSpPr>
        <p:spPr>
          <a:xfrm>
            <a:off x="1631504" y="5115098"/>
            <a:ext cx="4032448" cy="1224136"/>
          </a:xfrm>
          <a:prstGeom prst="wedgeRoundRectCallout">
            <a:avLst>
              <a:gd name="adj1" fmla="val -26214"/>
              <a:gd name="adj2" fmla="val -71702"/>
              <a:gd name="adj3" fmla="val 16667"/>
            </a:avLst>
          </a:prstGeom>
          <a:solidFill>
            <a:schemeClr val="accent4">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a:solidFill>
                  <a:schemeClr val="tx1"/>
                </a:solidFill>
              </a:rPr>
              <a:t>実現方法の検討が必要</a:t>
            </a:r>
            <a:endParaRPr kumimoji="1" lang="ja-JP" altLang="en-US" dirty="0" err="1">
              <a:solidFill>
                <a:schemeClr val="tx1"/>
              </a:solidFill>
            </a:endParaRPr>
          </a:p>
        </p:txBody>
      </p:sp>
    </p:spTree>
    <p:extLst>
      <p:ext uri="{BB962C8B-B14F-4D97-AF65-F5344CB8AC3E}">
        <p14:creationId xmlns:p14="http://schemas.microsoft.com/office/powerpoint/2010/main" val="36637858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5EFFED2E-5A01-2546-9CC2-866160CB40A6}"/>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機能の洗い出し「運搬経路を探索する」</a:t>
            </a:r>
            <a:endParaRPr kumimoji="1" lang="ja-JP" altLang="en-US" dirty="0">
              <a:solidFill>
                <a:schemeClr val="tx1"/>
              </a:solidFill>
            </a:endParaRPr>
          </a:p>
        </p:txBody>
      </p:sp>
      <p:graphicFrame>
        <p:nvGraphicFramePr>
          <p:cNvPr id="3" name="表 2">
            <a:extLst>
              <a:ext uri="{FF2B5EF4-FFF2-40B4-BE49-F238E27FC236}">
                <a16:creationId xmlns:a16="http://schemas.microsoft.com/office/drawing/2014/main" id="{DF99433B-A77D-2A48-B3F5-A042DE64BE84}"/>
              </a:ext>
            </a:extLst>
          </p:cNvPr>
          <p:cNvGraphicFramePr>
            <a:graphicFrameLocks noGrp="1"/>
          </p:cNvGraphicFramePr>
          <p:nvPr>
            <p:extLst>
              <p:ext uri="{D42A27DB-BD31-4B8C-83A1-F6EECF244321}">
                <p14:modId xmlns:p14="http://schemas.microsoft.com/office/powerpoint/2010/main" val="809492676"/>
              </p:ext>
            </p:extLst>
          </p:nvPr>
        </p:nvGraphicFramePr>
        <p:xfrm>
          <a:off x="695400" y="1628800"/>
          <a:ext cx="10801200" cy="2966720"/>
        </p:xfrm>
        <a:graphic>
          <a:graphicData uri="http://schemas.openxmlformats.org/drawingml/2006/table">
            <a:tbl>
              <a:tblPr firstRow="1" bandRow="1">
                <a:tableStyleId>{5940675A-B579-460E-94D1-54222C63F5DA}</a:tableStyleId>
              </a:tblPr>
              <a:tblGrid>
                <a:gridCol w="3600400">
                  <a:extLst>
                    <a:ext uri="{9D8B030D-6E8A-4147-A177-3AD203B41FA5}">
                      <a16:colId xmlns:a16="http://schemas.microsoft.com/office/drawing/2014/main" val="3785133965"/>
                    </a:ext>
                  </a:extLst>
                </a:gridCol>
                <a:gridCol w="4824536">
                  <a:extLst>
                    <a:ext uri="{9D8B030D-6E8A-4147-A177-3AD203B41FA5}">
                      <a16:colId xmlns:a16="http://schemas.microsoft.com/office/drawing/2014/main" val="320256873"/>
                    </a:ext>
                  </a:extLst>
                </a:gridCol>
                <a:gridCol w="2376264">
                  <a:extLst>
                    <a:ext uri="{9D8B030D-6E8A-4147-A177-3AD203B41FA5}">
                      <a16:colId xmlns:a16="http://schemas.microsoft.com/office/drawing/2014/main" val="1118577975"/>
                    </a:ext>
                  </a:extLst>
                </a:gridCol>
              </a:tblGrid>
              <a:tr h="370840">
                <a:tc>
                  <a:txBody>
                    <a:bodyPr/>
                    <a:lstStyle/>
                    <a:p>
                      <a:pPr algn="ctr"/>
                      <a:r>
                        <a:rPr kumimoji="1" lang="en-US" altLang="ja-JP" sz="1400" dirty="0">
                          <a:latin typeface="+mn-ea"/>
                          <a:ea typeface="+mn-ea"/>
                        </a:rPr>
                        <a:t>1</a:t>
                      </a:r>
                      <a:r>
                        <a:rPr kumimoji="1" lang="ja-JP" altLang="en-US" sz="1400">
                          <a:latin typeface="+mn-ea"/>
                          <a:ea typeface="+mn-ea"/>
                        </a:rPr>
                        <a:t>次機能</a:t>
                      </a:r>
                    </a:p>
                  </a:txBody>
                  <a:tcPr anchor="ctr"/>
                </a:tc>
                <a:tc>
                  <a:txBody>
                    <a:bodyPr/>
                    <a:lstStyle/>
                    <a:p>
                      <a:pPr algn="ctr"/>
                      <a:r>
                        <a:rPr kumimoji="1" lang="ja-JP" altLang="en-US" sz="1400">
                          <a:latin typeface="+mn-ea"/>
                          <a:ea typeface="+mn-ea"/>
                        </a:rPr>
                        <a:t>２次機能</a:t>
                      </a:r>
                    </a:p>
                  </a:txBody>
                  <a:tcPr anchor="ctr"/>
                </a:tc>
                <a:tc>
                  <a:txBody>
                    <a:bodyPr/>
                    <a:lstStyle/>
                    <a:p>
                      <a:pPr algn="ctr"/>
                      <a:r>
                        <a:rPr kumimoji="1" lang="en-US" altLang="ja-JP" sz="1400" dirty="0">
                          <a:latin typeface="+mn-ea"/>
                          <a:ea typeface="+mn-ea"/>
                        </a:rPr>
                        <a:t>JIRA</a:t>
                      </a:r>
                      <a:endParaRPr kumimoji="1" lang="ja-JP" altLang="en-US" sz="1400">
                        <a:latin typeface="+mn-ea"/>
                        <a:ea typeface="+mn-ea"/>
                      </a:endParaRPr>
                    </a:p>
                  </a:txBody>
                  <a:tcPr anchor="ctr"/>
                </a:tc>
                <a:extLst>
                  <a:ext uri="{0D108BD9-81ED-4DB2-BD59-A6C34878D82A}">
                    <a16:rowId xmlns:a16="http://schemas.microsoft.com/office/drawing/2014/main" val="4126325063"/>
                  </a:ext>
                </a:extLst>
              </a:tr>
              <a:tr h="370840">
                <a:tc>
                  <a:txBody>
                    <a:bodyPr/>
                    <a:lstStyle/>
                    <a:p>
                      <a:r>
                        <a:rPr kumimoji="1" lang="ja-JP" altLang="en-US" sz="1400">
                          <a:latin typeface="+mn-ea"/>
                          <a:ea typeface="+mn-ea"/>
                        </a:rPr>
                        <a:t>運搬経路を探索する</a:t>
                      </a:r>
                    </a:p>
                  </a:txBody>
                  <a:tcPr anchor="ctr"/>
                </a:tc>
                <a:tc>
                  <a:txBody>
                    <a:bodyPr/>
                    <a:lstStyle/>
                    <a:p>
                      <a:pPr algn="l"/>
                      <a:r>
                        <a:rPr kumimoji="1" lang="ja-JP" altLang="en-US" sz="1400">
                          <a:latin typeface="+mn-ea"/>
                          <a:ea typeface="+mn-ea"/>
                        </a:rPr>
                        <a:t>移動距離を計算する</a:t>
                      </a:r>
                      <a:endParaRPr kumimoji="1" lang="ja-JP" altLang="en-US" sz="1400" dirty="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785159856"/>
                  </a:ext>
                </a:extLst>
              </a:tr>
              <a:tr h="370840">
                <a:tc>
                  <a:txBody>
                    <a:bodyPr/>
                    <a:lstStyle/>
                    <a:p>
                      <a:endParaRPr lang="ja-JP" altLang="en-US" sz="1400"/>
                    </a:p>
                  </a:txBody>
                  <a:tcPr anchor="ctr"/>
                </a:tc>
                <a:tc>
                  <a:txBody>
                    <a:bodyPr/>
                    <a:lstStyle/>
                    <a:p>
                      <a:endParaRPr lang="ja-JP" altLang="en-US" sz="1400"/>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619067208"/>
                  </a:ext>
                </a:extLst>
              </a:tr>
              <a:tr h="370840">
                <a:tc>
                  <a:txBody>
                    <a:bodyPr/>
                    <a:lstStyle/>
                    <a:p>
                      <a:pPr algn="l"/>
                      <a:endParaRPr kumimoji="1" lang="ja-JP" altLang="en-US" sz="1400" dirty="0">
                        <a:latin typeface="+mn-ea"/>
                        <a:ea typeface="+mn-ea"/>
                      </a:endParaRPr>
                    </a:p>
                  </a:txBody>
                  <a:tcPr anchor="ctr"/>
                </a:tc>
                <a:tc>
                  <a:txBody>
                    <a:bodyPr/>
                    <a:lstStyle/>
                    <a:p>
                      <a:pPr algn="l"/>
                      <a:endParaRPr kumimoji="1" lang="ja-JP" altLang="en-US" sz="1400" dirty="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213779478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400" dirty="0">
                        <a:latin typeface="+mn-ea"/>
                        <a:ea typeface="+mn-ea"/>
                      </a:endParaRPr>
                    </a:p>
                  </a:txBody>
                  <a:tcPr anchor="ctr"/>
                </a:tc>
                <a:tc>
                  <a:txBody>
                    <a:bodyPr/>
                    <a:lstStyle/>
                    <a:p>
                      <a:pPr algn="l"/>
                      <a:endParaRPr kumimoji="1" lang="ja-JP" altLang="en-US" sz="1400" dirty="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81863705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33717894"/>
                  </a:ext>
                </a:extLst>
              </a:tr>
              <a:tr h="370840">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3980248112"/>
                  </a:ext>
                </a:extLst>
              </a:tr>
              <a:tr h="370840">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90976862"/>
                  </a:ext>
                </a:extLst>
              </a:tr>
            </a:tbl>
          </a:graphicData>
        </a:graphic>
      </p:graphicFrame>
      <p:sp>
        <p:nvSpPr>
          <p:cNvPr id="5" name="正方形/長方形 4">
            <a:extLst>
              <a:ext uri="{FF2B5EF4-FFF2-40B4-BE49-F238E27FC236}">
                <a16:creationId xmlns:a16="http://schemas.microsoft.com/office/drawing/2014/main" id="{8DEC94C1-38B0-BE4D-B8B1-0936BF476735}"/>
              </a:ext>
            </a:extLst>
          </p:cNvPr>
          <p:cNvSpPr/>
          <p:nvPr/>
        </p:nvSpPr>
        <p:spPr>
          <a:xfrm>
            <a:off x="335360" y="836712"/>
            <a:ext cx="3960440" cy="4320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上位機能：運搬経路を探索する</a:t>
            </a:r>
            <a:endParaRPr kumimoji="1" lang="ja-JP" altLang="en-US" dirty="0" err="1">
              <a:solidFill>
                <a:schemeClr val="tx1"/>
              </a:solidFill>
            </a:endParaRPr>
          </a:p>
        </p:txBody>
      </p:sp>
      <p:sp>
        <p:nvSpPr>
          <p:cNvPr id="6" name="正方形/長方形 5">
            <a:extLst>
              <a:ext uri="{FF2B5EF4-FFF2-40B4-BE49-F238E27FC236}">
                <a16:creationId xmlns:a16="http://schemas.microsoft.com/office/drawing/2014/main" id="{9745A5CC-5033-0A4F-B80B-925A50F69D7B}"/>
              </a:ext>
            </a:extLst>
          </p:cNvPr>
          <p:cNvSpPr/>
          <p:nvPr/>
        </p:nvSpPr>
        <p:spPr>
          <a:xfrm>
            <a:off x="5231904" y="836712"/>
            <a:ext cx="4680520" cy="4320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非機能要求：</a:t>
            </a:r>
            <a:endParaRPr kumimoji="1" lang="ja-JP" altLang="en-US" dirty="0" err="1">
              <a:solidFill>
                <a:schemeClr val="tx1"/>
              </a:solidFill>
            </a:endParaRPr>
          </a:p>
        </p:txBody>
      </p:sp>
    </p:spTree>
    <p:extLst>
      <p:ext uri="{BB962C8B-B14F-4D97-AF65-F5344CB8AC3E}">
        <p14:creationId xmlns:p14="http://schemas.microsoft.com/office/powerpoint/2010/main" val="25301571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5EFFED2E-5A01-2546-9CC2-866160CB40A6}"/>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機能の洗い出し「ブロックを運ぶ」</a:t>
            </a:r>
            <a:endParaRPr kumimoji="1" lang="ja-JP" altLang="en-US" dirty="0">
              <a:solidFill>
                <a:schemeClr val="tx1"/>
              </a:solidFill>
            </a:endParaRPr>
          </a:p>
        </p:txBody>
      </p:sp>
      <p:graphicFrame>
        <p:nvGraphicFramePr>
          <p:cNvPr id="3" name="表 2">
            <a:extLst>
              <a:ext uri="{FF2B5EF4-FFF2-40B4-BE49-F238E27FC236}">
                <a16:creationId xmlns:a16="http://schemas.microsoft.com/office/drawing/2014/main" id="{DF99433B-A77D-2A48-B3F5-A042DE64BE84}"/>
              </a:ext>
            </a:extLst>
          </p:cNvPr>
          <p:cNvGraphicFramePr>
            <a:graphicFrameLocks noGrp="1"/>
          </p:cNvGraphicFramePr>
          <p:nvPr>
            <p:extLst/>
          </p:nvPr>
        </p:nvGraphicFramePr>
        <p:xfrm>
          <a:off x="695400" y="1628800"/>
          <a:ext cx="10801200" cy="2966720"/>
        </p:xfrm>
        <a:graphic>
          <a:graphicData uri="http://schemas.openxmlformats.org/drawingml/2006/table">
            <a:tbl>
              <a:tblPr firstRow="1" bandRow="1">
                <a:tableStyleId>{5940675A-B579-460E-94D1-54222C63F5DA}</a:tableStyleId>
              </a:tblPr>
              <a:tblGrid>
                <a:gridCol w="3600400">
                  <a:extLst>
                    <a:ext uri="{9D8B030D-6E8A-4147-A177-3AD203B41FA5}">
                      <a16:colId xmlns:a16="http://schemas.microsoft.com/office/drawing/2014/main" val="3785133965"/>
                    </a:ext>
                  </a:extLst>
                </a:gridCol>
                <a:gridCol w="4824536">
                  <a:extLst>
                    <a:ext uri="{9D8B030D-6E8A-4147-A177-3AD203B41FA5}">
                      <a16:colId xmlns:a16="http://schemas.microsoft.com/office/drawing/2014/main" val="320256873"/>
                    </a:ext>
                  </a:extLst>
                </a:gridCol>
                <a:gridCol w="2376264">
                  <a:extLst>
                    <a:ext uri="{9D8B030D-6E8A-4147-A177-3AD203B41FA5}">
                      <a16:colId xmlns:a16="http://schemas.microsoft.com/office/drawing/2014/main" val="1118577975"/>
                    </a:ext>
                  </a:extLst>
                </a:gridCol>
              </a:tblGrid>
              <a:tr h="370840">
                <a:tc>
                  <a:txBody>
                    <a:bodyPr/>
                    <a:lstStyle/>
                    <a:p>
                      <a:pPr algn="ctr"/>
                      <a:r>
                        <a:rPr kumimoji="1" lang="en-US" altLang="ja-JP" sz="1400" dirty="0">
                          <a:latin typeface="+mn-ea"/>
                          <a:ea typeface="+mn-ea"/>
                        </a:rPr>
                        <a:t>1</a:t>
                      </a:r>
                      <a:r>
                        <a:rPr kumimoji="1" lang="ja-JP" altLang="en-US" sz="1400">
                          <a:latin typeface="+mn-ea"/>
                          <a:ea typeface="+mn-ea"/>
                        </a:rPr>
                        <a:t>次機能</a:t>
                      </a:r>
                    </a:p>
                  </a:txBody>
                  <a:tcPr anchor="ctr"/>
                </a:tc>
                <a:tc>
                  <a:txBody>
                    <a:bodyPr/>
                    <a:lstStyle/>
                    <a:p>
                      <a:pPr algn="ctr"/>
                      <a:r>
                        <a:rPr kumimoji="1" lang="ja-JP" altLang="en-US" sz="1400">
                          <a:latin typeface="+mn-ea"/>
                          <a:ea typeface="+mn-ea"/>
                        </a:rPr>
                        <a:t>２次機能</a:t>
                      </a:r>
                    </a:p>
                  </a:txBody>
                  <a:tcPr anchor="ctr"/>
                </a:tc>
                <a:tc>
                  <a:txBody>
                    <a:bodyPr/>
                    <a:lstStyle/>
                    <a:p>
                      <a:pPr algn="ctr"/>
                      <a:r>
                        <a:rPr kumimoji="1" lang="en-US" altLang="ja-JP" sz="1400" dirty="0">
                          <a:latin typeface="+mn-ea"/>
                          <a:ea typeface="+mn-ea"/>
                        </a:rPr>
                        <a:t>JIRA</a:t>
                      </a:r>
                      <a:endParaRPr kumimoji="1" lang="ja-JP" altLang="en-US" sz="1400">
                        <a:latin typeface="+mn-ea"/>
                        <a:ea typeface="+mn-ea"/>
                      </a:endParaRPr>
                    </a:p>
                  </a:txBody>
                  <a:tcPr anchor="ctr"/>
                </a:tc>
                <a:extLst>
                  <a:ext uri="{0D108BD9-81ED-4DB2-BD59-A6C34878D82A}">
                    <a16:rowId xmlns:a16="http://schemas.microsoft.com/office/drawing/2014/main" val="4126325063"/>
                  </a:ext>
                </a:extLst>
              </a:tr>
              <a:tr h="370840">
                <a:tc>
                  <a:txBody>
                    <a:bodyPr/>
                    <a:lstStyle/>
                    <a:p>
                      <a:r>
                        <a:rPr kumimoji="1" lang="ja-JP" altLang="en-US" sz="1400">
                          <a:latin typeface="+mn-ea"/>
                          <a:ea typeface="+mn-ea"/>
                        </a:rPr>
                        <a:t>運搬経路を探索する</a:t>
                      </a:r>
                    </a:p>
                  </a:txBody>
                  <a:tcPr anchor="ctr"/>
                </a:tc>
                <a:tc>
                  <a:txBody>
                    <a:bodyPr/>
                    <a:lstStyle/>
                    <a:p>
                      <a:pPr algn="l"/>
                      <a:r>
                        <a:rPr kumimoji="1" lang="ja-JP" altLang="en-US" sz="1400">
                          <a:latin typeface="+mn-ea"/>
                          <a:ea typeface="+mn-ea"/>
                        </a:rPr>
                        <a:t>移動距離を計算する</a:t>
                      </a:r>
                      <a:endParaRPr kumimoji="1" lang="ja-JP" altLang="en-US" sz="1400" dirty="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785159856"/>
                  </a:ext>
                </a:extLst>
              </a:tr>
              <a:tr h="370840">
                <a:tc>
                  <a:txBody>
                    <a:bodyPr/>
                    <a:lstStyle/>
                    <a:p>
                      <a:endParaRPr lang="ja-JP" altLang="en-US" sz="1400"/>
                    </a:p>
                  </a:txBody>
                  <a:tcPr anchor="ctr"/>
                </a:tc>
                <a:tc>
                  <a:txBody>
                    <a:bodyPr/>
                    <a:lstStyle/>
                    <a:p>
                      <a:endParaRPr lang="ja-JP" altLang="en-US" sz="1400"/>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619067208"/>
                  </a:ext>
                </a:extLst>
              </a:tr>
              <a:tr h="370840">
                <a:tc>
                  <a:txBody>
                    <a:bodyPr/>
                    <a:lstStyle/>
                    <a:p>
                      <a:pPr algn="l"/>
                      <a:r>
                        <a:rPr kumimoji="1" lang="ja-JP" altLang="en-US" sz="1400">
                          <a:latin typeface="+mn-ea"/>
                          <a:ea typeface="+mn-ea"/>
                        </a:rPr>
                        <a:t>ブロックを掴む</a:t>
                      </a:r>
                      <a:endParaRPr kumimoji="1" lang="ja-JP" altLang="en-US" sz="1400" dirty="0">
                        <a:latin typeface="+mn-ea"/>
                        <a:ea typeface="+mn-ea"/>
                      </a:endParaRPr>
                    </a:p>
                  </a:txBody>
                  <a:tcPr anchor="ctr"/>
                </a:tc>
                <a:tc>
                  <a:txBody>
                    <a:bodyPr/>
                    <a:lstStyle/>
                    <a:p>
                      <a:pPr algn="l"/>
                      <a:endParaRPr kumimoji="1" lang="ja-JP" altLang="en-US" sz="1400" dirty="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213779478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400" dirty="0">
                        <a:latin typeface="+mn-ea"/>
                        <a:ea typeface="+mn-ea"/>
                      </a:endParaRPr>
                    </a:p>
                  </a:txBody>
                  <a:tcPr anchor="ctr"/>
                </a:tc>
                <a:tc>
                  <a:txBody>
                    <a:bodyPr/>
                    <a:lstStyle/>
                    <a:p>
                      <a:pPr algn="l"/>
                      <a:endParaRPr kumimoji="1" lang="ja-JP" altLang="en-US" sz="1400" dirty="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81863705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a:latin typeface="+mn-ea"/>
                          <a:ea typeface="+mn-ea"/>
                        </a:rPr>
                        <a:t>ブロック置き場を旋回する</a:t>
                      </a: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33717894"/>
                  </a:ext>
                </a:extLst>
              </a:tr>
              <a:tr h="370840">
                <a:tc>
                  <a:txBody>
                    <a:bodyPr/>
                    <a:lstStyle/>
                    <a:p>
                      <a:r>
                        <a:rPr kumimoji="1" lang="ja-JP" altLang="en-US" sz="1400">
                          <a:latin typeface="+mn-ea"/>
                          <a:ea typeface="+mn-ea"/>
                        </a:rPr>
                        <a:t>ブロック置き場を通過する</a:t>
                      </a: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3980248112"/>
                  </a:ext>
                </a:extLst>
              </a:tr>
              <a:tr h="370840">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90976862"/>
                  </a:ext>
                </a:extLst>
              </a:tr>
            </a:tbl>
          </a:graphicData>
        </a:graphic>
      </p:graphicFrame>
      <p:sp>
        <p:nvSpPr>
          <p:cNvPr id="5" name="正方形/長方形 4">
            <a:extLst>
              <a:ext uri="{FF2B5EF4-FFF2-40B4-BE49-F238E27FC236}">
                <a16:creationId xmlns:a16="http://schemas.microsoft.com/office/drawing/2014/main" id="{8DEC94C1-38B0-BE4D-B8B1-0936BF476735}"/>
              </a:ext>
            </a:extLst>
          </p:cNvPr>
          <p:cNvSpPr/>
          <p:nvPr/>
        </p:nvSpPr>
        <p:spPr>
          <a:xfrm>
            <a:off x="335360" y="836712"/>
            <a:ext cx="3960440" cy="4320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上位機能：ブロックを運ぶ</a:t>
            </a:r>
            <a:endParaRPr kumimoji="1" lang="ja-JP" altLang="en-US" dirty="0" err="1">
              <a:solidFill>
                <a:schemeClr val="tx1"/>
              </a:solidFill>
            </a:endParaRPr>
          </a:p>
        </p:txBody>
      </p:sp>
      <p:sp>
        <p:nvSpPr>
          <p:cNvPr id="6" name="正方形/長方形 5">
            <a:extLst>
              <a:ext uri="{FF2B5EF4-FFF2-40B4-BE49-F238E27FC236}">
                <a16:creationId xmlns:a16="http://schemas.microsoft.com/office/drawing/2014/main" id="{9745A5CC-5033-0A4F-B80B-925A50F69D7B}"/>
              </a:ext>
            </a:extLst>
          </p:cNvPr>
          <p:cNvSpPr/>
          <p:nvPr/>
        </p:nvSpPr>
        <p:spPr>
          <a:xfrm>
            <a:off x="5231904" y="836712"/>
            <a:ext cx="4680520" cy="4320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非機能要求：確実に運ぶ</a:t>
            </a:r>
            <a:endParaRPr kumimoji="1" lang="ja-JP" altLang="en-US" dirty="0" err="1">
              <a:solidFill>
                <a:schemeClr val="tx1"/>
              </a:solidFill>
            </a:endParaRPr>
          </a:p>
        </p:txBody>
      </p:sp>
    </p:spTree>
    <p:extLst>
      <p:ext uri="{BB962C8B-B14F-4D97-AF65-F5344CB8AC3E}">
        <p14:creationId xmlns:p14="http://schemas.microsoft.com/office/powerpoint/2010/main" val="9056229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5EFFED2E-5A01-2546-9CC2-866160CB40A6}"/>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機能の洗い出し「情報を送受信する」</a:t>
            </a:r>
            <a:endParaRPr kumimoji="1" lang="ja-JP" altLang="en-US" dirty="0">
              <a:solidFill>
                <a:schemeClr val="tx1"/>
              </a:solidFill>
            </a:endParaRPr>
          </a:p>
        </p:txBody>
      </p:sp>
      <p:graphicFrame>
        <p:nvGraphicFramePr>
          <p:cNvPr id="3" name="表 2">
            <a:extLst>
              <a:ext uri="{FF2B5EF4-FFF2-40B4-BE49-F238E27FC236}">
                <a16:creationId xmlns:a16="http://schemas.microsoft.com/office/drawing/2014/main" id="{DF99433B-A77D-2A48-B3F5-A042DE64BE84}"/>
              </a:ext>
            </a:extLst>
          </p:cNvPr>
          <p:cNvGraphicFramePr>
            <a:graphicFrameLocks noGrp="1"/>
          </p:cNvGraphicFramePr>
          <p:nvPr>
            <p:extLst>
              <p:ext uri="{D42A27DB-BD31-4B8C-83A1-F6EECF244321}">
                <p14:modId xmlns:p14="http://schemas.microsoft.com/office/powerpoint/2010/main" val="753268069"/>
              </p:ext>
            </p:extLst>
          </p:nvPr>
        </p:nvGraphicFramePr>
        <p:xfrm>
          <a:off x="695400" y="1628800"/>
          <a:ext cx="10801200" cy="2966720"/>
        </p:xfrm>
        <a:graphic>
          <a:graphicData uri="http://schemas.openxmlformats.org/drawingml/2006/table">
            <a:tbl>
              <a:tblPr firstRow="1" bandRow="1">
                <a:tableStyleId>{5940675A-B579-460E-94D1-54222C63F5DA}</a:tableStyleId>
              </a:tblPr>
              <a:tblGrid>
                <a:gridCol w="3600400">
                  <a:extLst>
                    <a:ext uri="{9D8B030D-6E8A-4147-A177-3AD203B41FA5}">
                      <a16:colId xmlns:a16="http://schemas.microsoft.com/office/drawing/2014/main" val="3785133965"/>
                    </a:ext>
                  </a:extLst>
                </a:gridCol>
                <a:gridCol w="4824536">
                  <a:extLst>
                    <a:ext uri="{9D8B030D-6E8A-4147-A177-3AD203B41FA5}">
                      <a16:colId xmlns:a16="http://schemas.microsoft.com/office/drawing/2014/main" val="320256873"/>
                    </a:ext>
                  </a:extLst>
                </a:gridCol>
                <a:gridCol w="2376264">
                  <a:extLst>
                    <a:ext uri="{9D8B030D-6E8A-4147-A177-3AD203B41FA5}">
                      <a16:colId xmlns:a16="http://schemas.microsoft.com/office/drawing/2014/main" val="1118577975"/>
                    </a:ext>
                  </a:extLst>
                </a:gridCol>
              </a:tblGrid>
              <a:tr h="370840">
                <a:tc>
                  <a:txBody>
                    <a:bodyPr/>
                    <a:lstStyle/>
                    <a:p>
                      <a:pPr algn="ctr"/>
                      <a:r>
                        <a:rPr kumimoji="1" lang="en-US" altLang="ja-JP" sz="1400" dirty="0">
                          <a:latin typeface="+mn-ea"/>
                          <a:ea typeface="+mn-ea"/>
                        </a:rPr>
                        <a:t>1</a:t>
                      </a:r>
                      <a:r>
                        <a:rPr kumimoji="1" lang="ja-JP" altLang="en-US" sz="1400">
                          <a:latin typeface="+mn-ea"/>
                          <a:ea typeface="+mn-ea"/>
                        </a:rPr>
                        <a:t>次機能</a:t>
                      </a:r>
                    </a:p>
                  </a:txBody>
                  <a:tcPr anchor="ctr"/>
                </a:tc>
                <a:tc>
                  <a:txBody>
                    <a:bodyPr/>
                    <a:lstStyle/>
                    <a:p>
                      <a:pPr algn="ctr"/>
                      <a:r>
                        <a:rPr kumimoji="1" lang="ja-JP" altLang="en-US" sz="1400">
                          <a:latin typeface="+mn-ea"/>
                          <a:ea typeface="+mn-ea"/>
                        </a:rPr>
                        <a:t>２次機能</a:t>
                      </a:r>
                    </a:p>
                  </a:txBody>
                  <a:tcPr anchor="ctr"/>
                </a:tc>
                <a:tc>
                  <a:txBody>
                    <a:bodyPr/>
                    <a:lstStyle/>
                    <a:p>
                      <a:pPr algn="ctr"/>
                      <a:r>
                        <a:rPr kumimoji="1" lang="en-US" altLang="ja-JP" sz="1400" dirty="0">
                          <a:latin typeface="+mn-ea"/>
                          <a:ea typeface="+mn-ea"/>
                        </a:rPr>
                        <a:t>JIRA</a:t>
                      </a:r>
                      <a:endParaRPr kumimoji="1" lang="ja-JP" altLang="en-US" sz="1400">
                        <a:latin typeface="+mn-ea"/>
                        <a:ea typeface="+mn-ea"/>
                      </a:endParaRPr>
                    </a:p>
                  </a:txBody>
                  <a:tcPr anchor="ctr"/>
                </a:tc>
                <a:extLst>
                  <a:ext uri="{0D108BD9-81ED-4DB2-BD59-A6C34878D82A}">
                    <a16:rowId xmlns:a16="http://schemas.microsoft.com/office/drawing/2014/main" val="4126325063"/>
                  </a:ext>
                </a:extLst>
              </a:tr>
              <a:tr h="370840">
                <a:tc>
                  <a:txBody>
                    <a:bodyPr/>
                    <a:lstStyle/>
                    <a:p>
                      <a:endParaRPr kumimoji="1" lang="ja-JP" altLang="en-US" sz="1400">
                        <a:latin typeface="+mn-ea"/>
                        <a:ea typeface="+mn-ea"/>
                      </a:endParaRPr>
                    </a:p>
                  </a:txBody>
                  <a:tcPr anchor="ctr"/>
                </a:tc>
                <a:tc>
                  <a:txBody>
                    <a:bodyPr/>
                    <a:lstStyle/>
                    <a:p>
                      <a:pPr algn="l"/>
                      <a:endParaRPr kumimoji="1" lang="ja-JP" altLang="en-US" sz="1400" dirty="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785159856"/>
                  </a:ext>
                </a:extLst>
              </a:tr>
              <a:tr h="370840">
                <a:tc>
                  <a:txBody>
                    <a:bodyPr/>
                    <a:lstStyle/>
                    <a:p>
                      <a:endParaRPr lang="ja-JP" altLang="en-US" sz="1400"/>
                    </a:p>
                  </a:txBody>
                  <a:tcPr anchor="ctr"/>
                </a:tc>
                <a:tc>
                  <a:txBody>
                    <a:bodyPr/>
                    <a:lstStyle/>
                    <a:p>
                      <a:endParaRPr lang="ja-JP" altLang="en-US" sz="1400"/>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619067208"/>
                  </a:ext>
                </a:extLst>
              </a:tr>
              <a:tr h="370840">
                <a:tc>
                  <a:txBody>
                    <a:bodyPr/>
                    <a:lstStyle/>
                    <a:p>
                      <a:pPr algn="l"/>
                      <a:endParaRPr kumimoji="1" lang="ja-JP" altLang="en-US" sz="1400" dirty="0">
                        <a:latin typeface="+mn-ea"/>
                        <a:ea typeface="+mn-ea"/>
                      </a:endParaRPr>
                    </a:p>
                  </a:txBody>
                  <a:tcPr anchor="ctr"/>
                </a:tc>
                <a:tc>
                  <a:txBody>
                    <a:bodyPr/>
                    <a:lstStyle/>
                    <a:p>
                      <a:pPr algn="l"/>
                      <a:endParaRPr kumimoji="1" lang="ja-JP" altLang="en-US" sz="1400" dirty="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213779478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400" dirty="0">
                        <a:latin typeface="+mn-ea"/>
                        <a:ea typeface="+mn-ea"/>
                      </a:endParaRPr>
                    </a:p>
                  </a:txBody>
                  <a:tcPr anchor="ctr"/>
                </a:tc>
                <a:tc>
                  <a:txBody>
                    <a:bodyPr/>
                    <a:lstStyle/>
                    <a:p>
                      <a:pPr algn="l"/>
                      <a:endParaRPr kumimoji="1" lang="ja-JP" altLang="en-US" sz="1400" dirty="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81863705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33717894"/>
                  </a:ext>
                </a:extLst>
              </a:tr>
              <a:tr h="370840">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3980248112"/>
                  </a:ext>
                </a:extLst>
              </a:tr>
              <a:tr h="370840">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90976862"/>
                  </a:ext>
                </a:extLst>
              </a:tr>
            </a:tbl>
          </a:graphicData>
        </a:graphic>
      </p:graphicFrame>
      <p:sp>
        <p:nvSpPr>
          <p:cNvPr id="5" name="正方形/長方形 4">
            <a:extLst>
              <a:ext uri="{FF2B5EF4-FFF2-40B4-BE49-F238E27FC236}">
                <a16:creationId xmlns:a16="http://schemas.microsoft.com/office/drawing/2014/main" id="{8DEC94C1-38B0-BE4D-B8B1-0936BF476735}"/>
              </a:ext>
            </a:extLst>
          </p:cNvPr>
          <p:cNvSpPr/>
          <p:nvPr/>
        </p:nvSpPr>
        <p:spPr>
          <a:xfrm>
            <a:off x="335360" y="836712"/>
            <a:ext cx="3960440" cy="4320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上位機能：情報を送受信する</a:t>
            </a:r>
            <a:endParaRPr kumimoji="1" lang="ja-JP" altLang="en-US" dirty="0" err="1">
              <a:solidFill>
                <a:schemeClr val="tx1"/>
              </a:solidFill>
            </a:endParaRPr>
          </a:p>
        </p:txBody>
      </p:sp>
      <p:sp>
        <p:nvSpPr>
          <p:cNvPr id="6" name="正方形/長方形 5">
            <a:extLst>
              <a:ext uri="{FF2B5EF4-FFF2-40B4-BE49-F238E27FC236}">
                <a16:creationId xmlns:a16="http://schemas.microsoft.com/office/drawing/2014/main" id="{9745A5CC-5033-0A4F-B80B-925A50F69D7B}"/>
              </a:ext>
            </a:extLst>
          </p:cNvPr>
          <p:cNvSpPr/>
          <p:nvPr/>
        </p:nvSpPr>
        <p:spPr>
          <a:xfrm>
            <a:off x="5231904" y="836712"/>
            <a:ext cx="4680520" cy="4320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非機能要求：確実に情報の授受をする</a:t>
            </a:r>
            <a:endParaRPr kumimoji="1" lang="ja-JP" altLang="en-US" dirty="0" err="1">
              <a:solidFill>
                <a:schemeClr val="tx1"/>
              </a:solidFill>
            </a:endParaRPr>
          </a:p>
        </p:txBody>
      </p:sp>
    </p:spTree>
    <p:extLst>
      <p:ext uri="{BB962C8B-B14F-4D97-AF65-F5344CB8AC3E}">
        <p14:creationId xmlns:p14="http://schemas.microsoft.com/office/powerpoint/2010/main" val="13916959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7B7E350-4F4E-A24E-8958-4CC4AB3B5872}"/>
              </a:ext>
            </a:extLst>
          </p:cNvPr>
          <p:cNvSpPr>
            <a:spLocks noGrp="1"/>
          </p:cNvSpPr>
          <p:nvPr>
            <p:ph type="ctrTitle"/>
          </p:nvPr>
        </p:nvSpPr>
        <p:spPr/>
        <p:txBody>
          <a:bodyPr/>
          <a:lstStyle/>
          <a:p>
            <a:r>
              <a:rPr kumimoji="1" lang="ja-JP" altLang="en-US" dirty="0"/>
              <a:t>①走行体</a:t>
            </a:r>
            <a:r>
              <a:rPr lang="ja-JP" altLang="en-US" dirty="0"/>
              <a:t>ブロック</a:t>
            </a:r>
            <a:br>
              <a:rPr lang="en-US" altLang="ja-JP" dirty="0"/>
            </a:br>
            <a:r>
              <a:rPr lang="ja-JP" altLang="en-US" dirty="0"/>
              <a:t>設計</a:t>
            </a:r>
            <a:endParaRPr kumimoji="1" lang="ja-JP" altLang="en-US" dirty="0"/>
          </a:p>
        </p:txBody>
      </p:sp>
    </p:spTree>
    <p:extLst>
      <p:ext uri="{BB962C8B-B14F-4D97-AF65-F5344CB8AC3E}">
        <p14:creationId xmlns:p14="http://schemas.microsoft.com/office/powerpoint/2010/main" val="19920732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5" name="グループ化 174">
            <a:extLst>
              <a:ext uri="{FF2B5EF4-FFF2-40B4-BE49-F238E27FC236}">
                <a16:creationId xmlns:a16="http://schemas.microsoft.com/office/drawing/2014/main" id="{093EE6D3-71AD-D54E-8193-FADD5501B058}"/>
              </a:ext>
            </a:extLst>
          </p:cNvPr>
          <p:cNvGrpSpPr/>
          <p:nvPr/>
        </p:nvGrpSpPr>
        <p:grpSpPr>
          <a:xfrm>
            <a:off x="191344" y="5949280"/>
            <a:ext cx="11881320" cy="161365"/>
            <a:chOff x="191344" y="5949280"/>
            <a:chExt cx="11881320" cy="161365"/>
          </a:xfrm>
        </p:grpSpPr>
        <p:sp>
          <p:nvSpPr>
            <p:cNvPr id="168" name="正方形/長方形 167">
              <a:extLst>
                <a:ext uri="{FF2B5EF4-FFF2-40B4-BE49-F238E27FC236}">
                  <a16:creationId xmlns:a16="http://schemas.microsoft.com/office/drawing/2014/main" id="{FFA485B0-3448-2547-A590-8CB2E2947E58}"/>
                </a:ext>
              </a:extLst>
            </p:cNvPr>
            <p:cNvSpPr/>
            <p:nvPr/>
          </p:nvSpPr>
          <p:spPr>
            <a:xfrm>
              <a:off x="4151784" y="5949280"/>
              <a:ext cx="7920880" cy="161365"/>
            </a:xfrm>
            <a:prstGeom prst="rect">
              <a:avLst/>
            </a:prstGeom>
            <a:solidFill>
              <a:schemeClr val="bg1">
                <a:lumMod val="5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0" name="正方形/長方形 169">
              <a:extLst>
                <a:ext uri="{FF2B5EF4-FFF2-40B4-BE49-F238E27FC236}">
                  <a16:creationId xmlns:a16="http://schemas.microsoft.com/office/drawing/2014/main" id="{E9DBDD4B-A4A4-8349-AC6F-A524AF5C7B91}"/>
                </a:ext>
              </a:extLst>
            </p:cNvPr>
            <p:cNvSpPr/>
            <p:nvPr/>
          </p:nvSpPr>
          <p:spPr>
            <a:xfrm>
              <a:off x="191344" y="5949280"/>
              <a:ext cx="2448272" cy="161365"/>
            </a:xfrm>
            <a:prstGeom prst="rect">
              <a:avLst/>
            </a:prstGeom>
            <a:solidFill>
              <a:schemeClr val="bg1">
                <a:lumMod val="5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1" name="正方形/長方形 170">
              <a:extLst>
                <a:ext uri="{FF2B5EF4-FFF2-40B4-BE49-F238E27FC236}">
                  <a16:creationId xmlns:a16="http://schemas.microsoft.com/office/drawing/2014/main" id="{A935E969-F0E8-8F45-AC47-9E7B8F701D3B}"/>
                </a:ext>
              </a:extLst>
            </p:cNvPr>
            <p:cNvSpPr/>
            <p:nvPr/>
          </p:nvSpPr>
          <p:spPr>
            <a:xfrm>
              <a:off x="2639616" y="5949280"/>
              <a:ext cx="1512168" cy="161365"/>
            </a:xfrm>
            <a:prstGeom prst="rect">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76" name="正方形/長方形 175">
            <a:extLst>
              <a:ext uri="{FF2B5EF4-FFF2-40B4-BE49-F238E27FC236}">
                <a16:creationId xmlns:a16="http://schemas.microsoft.com/office/drawing/2014/main" id="{38E8BDB4-9F49-2E4E-9B14-47CE47C6E4DE}"/>
              </a:ext>
            </a:extLst>
          </p:cNvPr>
          <p:cNvSpPr/>
          <p:nvPr/>
        </p:nvSpPr>
        <p:spPr>
          <a:xfrm>
            <a:off x="191344" y="4879195"/>
            <a:ext cx="11881320" cy="638037"/>
          </a:xfrm>
          <a:prstGeom prst="rect">
            <a:avLst/>
          </a:prstGeom>
          <a:solidFill>
            <a:schemeClr val="accent6">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8" name="正方形/長方形 67">
            <a:extLst>
              <a:ext uri="{FF2B5EF4-FFF2-40B4-BE49-F238E27FC236}">
                <a16:creationId xmlns:a16="http://schemas.microsoft.com/office/drawing/2014/main" id="{352CE438-4AF5-C841-B571-13EE86D45C3F}"/>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競技全体のシステム図</a:t>
            </a:r>
          </a:p>
        </p:txBody>
      </p:sp>
      <p:grpSp>
        <p:nvGrpSpPr>
          <p:cNvPr id="22" name="グループ化 21">
            <a:extLst>
              <a:ext uri="{FF2B5EF4-FFF2-40B4-BE49-F238E27FC236}">
                <a16:creationId xmlns:a16="http://schemas.microsoft.com/office/drawing/2014/main" id="{8C3880D4-B358-A440-BFA1-74D5883AE522}"/>
              </a:ext>
            </a:extLst>
          </p:cNvPr>
          <p:cNvGrpSpPr/>
          <p:nvPr/>
        </p:nvGrpSpPr>
        <p:grpSpPr>
          <a:xfrm>
            <a:off x="8083108" y="3501008"/>
            <a:ext cx="3557508" cy="2520280"/>
            <a:chOff x="3337473" y="2708920"/>
            <a:chExt cx="5590370" cy="3960440"/>
          </a:xfrm>
        </p:grpSpPr>
        <p:sp>
          <p:nvSpPr>
            <p:cNvPr id="25" name="正方形/長方形 24">
              <a:extLst>
                <a:ext uri="{FF2B5EF4-FFF2-40B4-BE49-F238E27FC236}">
                  <a16:creationId xmlns:a16="http://schemas.microsoft.com/office/drawing/2014/main" id="{ABC7FB96-33F9-5B4C-B205-11C2A68153C1}"/>
                </a:ext>
              </a:extLst>
            </p:cNvPr>
            <p:cNvSpPr/>
            <p:nvPr/>
          </p:nvSpPr>
          <p:spPr>
            <a:xfrm>
              <a:off x="4943872" y="2708920"/>
              <a:ext cx="2448272" cy="2160240"/>
            </a:xfrm>
            <a:prstGeom prst="rect">
              <a:avLst/>
            </a:prstGeom>
            <a:solidFill>
              <a:schemeClr val="bg1">
                <a:lumMod val="95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sp>
          <p:nvSpPr>
            <p:cNvPr id="33" name="正方形/長方形 32">
              <a:extLst>
                <a:ext uri="{FF2B5EF4-FFF2-40B4-BE49-F238E27FC236}">
                  <a16:creationId xmlns:a16="http://schemas.microsoft.com/office/drawing/2014/main" id="{79F2556D-3BF4-0540-AF4B-51FC5A2CB234}"/>
                </a:ext>
              </a:extLst>
            </p:cNvPr>
            <p:cNvSpPr/>
            <p:nvPr/>
          </p:nvSpPr>
          <p:spPr>
            <a:xfrm>
              <a:off x="6334023" y="4840941"/>
              <a:ext cx="2138242" cy="420770"/>
            </a:xfrm>
            <a:prstGeom prst="rect">
              <a:avLst/>
            </a:prstGeom>
            <a:solidFill>
              <a:schemeClr val="bg1">
                <a:lumMod val="9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grpSp>
          <p:nvGrpSpPr>
            <p:cNvPr id="15" name="グループ化 14">
              <a:extLst>
                <a:ext uri="{FF2B5EF4-FFF2-40B4-BE49-F238E27FC236}">
                  <a16:creationId xmlns:a16="http://schemas.microsoft.com/office/drawing/2014/main" id="{E310BD69-5FCD-6441-80AD-6829EC549B42}"/>
                </a:ext>
              </a:extLst>
            </p:cNvPr>
            <p:cNvGrpSpPr/>
            <p:nvPr/>
          </p:nvGrpSpPr>
          <p:grpSpPr>
            <a:xfrm>
              <a:off x="3407855" y="2792258"/>
              <a:ext cx="1608025" cy="2292926"/>
              <a:chOff x="2945322" y="2792258"/>
              <a:chExt cx="1608025" cy="2292926"/>
            </a:xfrm>
          </p:grpSpPr>
          <p:sp>
            <p:nvSpPr>
              <p:cNvPr id="39" name="片側の 2 つの角を切り取った四角形 38">
                <a:extLst>
                  <a:ext uri="{FF2B5EF4-FFF2-40B4-BE49-F238E27FC236}">
                    <a16:creationId xmlns:a16="http://schemas.microsoft.com/office/drawing/2014/main" id="{2DCE4FBB-E173-FC4E-A6E6-B9ACDE105EC8}"/>
                  </a:ext>
                </a:extLst>
              </p:cNvPr>
              <p:cNvSpPr/>
              <p:nvPr/>
            </p:nvSpPr>
            <p:spPr>
              <a:xfrm rot="16200000" flipV="1">
                <a:off x="3628818" y="3277191"/>
                <a:ext cx="592737" cy="648205"/>
              </a:xfrm>
              <a:prstGeom prst="snip2Same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grpSp>
            <p:nvGrpSpPr>
              <p:cNvPr id="43" name="グループ化 42">
                <a:extLst>
                  <a:ext uri="{FF2B5EF4-FFF2-40B4-BE49-F238E27FC236}">
                    <a16:creationId xmlns:a16="http://schemas.microsoft.com/office/drawing/2014/main" id="{F79545D0-B85D-4A45-B41F-BE495556F9AB}"/>
                  </a:ext>
                </a:extLst>
              </p:cNvPr>
              <p:cNvGrpSpPr/>
              <p:nvPr/>
            </p:nvGrpSpPr>
            <p:grpSpPr>
              <a:xfrm>
                <a:off x="2945322" y="2878644"/>
                <a:ext cx="1120589" cy="1326777"/>
                <a:chOff x="3774140" y="1452282"/>
                <a:chExt cx="1120589" cy="1326777"/>
              </a:xfrm>
            </p:grpSpPr>
            <p:sp>
              <p:nvSpPr>
                <p:cNvPr id="40" name="円弧 39">
                  <a:extLst>
                    <a:ext uri="{FF2B5EF4-FFF2-40B4-BE49-F238E27FC236}">
                      <a16:creationId xmlns:a16="http://schemas.microsoft.com/office/drawing/2014/main" id="{86D38046-C761-3646-B461-1E3CFB7C8B8A}"/>
                    </a:ext>
                  </a:extLst>
                </p:cNvPr>
                <p:cNvSpPr/>
                <p:nvPr/>
              </p:nvSpPr>
              <p:spPr>
                <a:xfrm>
                  <a:off x="3774140" y="1452282"/>
                  <a:ext cx="815789" cy="1326777"/>
                </a:xfrm>
                <a:prstGeom prst="arc">
                  <a:avLst>
                    <a:gd name="adj1" fmla="val 6718735"/>
                    <a:gd name="adj2" fmla="val 1497461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1400"/>
                </a:p>
              </p:txBody>
            </p:sp>
            <p:sp>
              <p:nvSpPr>
                <p:cNvPr id="41" name="円弧 40">
                  <a:extLst>
                    <a:ext uri="{FF2B5EF4-FFF2-40B4-BE49-F238E27FC236}">
                      <a16:creationId xmlns:a16="http://schemas.microsoft.com/office/drawing/2014/main" id="{A164673C-EF62-E240-87CC-4F300A58BF9F}"/>
                    </a:ext>
                  </a:extLst>
                </p:cNvPr>
                <p:cNvSpPr/>
                <p:nvPr/>
              </p:nvSpPr>
              <p:spPr>
                <a:xfrm>
                  <a:off x="3926540" y="1600200"/>
                  <a:ext cx="815789" cy="1030941"/>
                </a:xfrm>
                <a:prstGeom prst="arc">
                  <a:avLst>
                    <a:gd name="adj1" fmla="val 6718735"/>
                    <a:gd name="adj2" fmla="val 1497461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1400"/>
                </a:p>
              </p:txBody>
            </p:sp>
            <p:sp>
              <p:nvSpPr>
                <p:cNvPr id="42" name="円弧 41">
                  <a:extLst>
                    <a:ext uri="{FF2B5EF4-FFF2-40B4-BE49-F238E27FC236}">
                      <a16:creationId xmlns:a16="http://schemas.microsoft.com/office/drawing/2014/main" id="{ED505722-AB6D-3E47-BA49-B4536F823129}"/>
                    </a:ext>
                  </a:extLst>
                </p:cNvPr>
                <p:cNvSpPr/>
                <p:nvPr/>
              </p:nvSpPr>
              <p:spPr>
                <a:xfrm>
                  <a:off x="4078940" y="1698811"/>
                  <a:ext cx="815789" cy="833718"/>
                </a:xfrm>
                <a:prstGeom prst="arc">
                  <a:avLst>
                    <a:gd name="adj1" fmla="val 6718735"/>
                    <a:gd name="adj2" fmla="val 1497461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1400"/>
                </a:p>
              </p:txBody>
            </p:sp>
          </p:grpSp>
          <p:sp>
            <p:nvSpPr>
              <p:cNvPr id="46" name="正方形/長方形 45">
                <a:extLst>
                  <a:ext uri="{FF2B5EF4-FFF2-40B4-BE49-F238E27FC236}">
                    <a16:creationId xmlns:a16="http://schemas.microsoft.com/office/drawing/2014/main" id="{C487CA86-E873-A643-BF93-B2317374DD71}"/>
                  </a:ext>
                </a:extLst>
              </p:cNvPr>
              <p:cNvSpPr/>
              <p:nvPr/>
            </p:nvSpPr>
            <p:spPr>
              <a:xfrm>
                <a:off x="3778087" y="3905103"/>
                <a:ext cx="733737" cy="12703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sp>
            <p:nvSpPr>
              <p:cNvPr id="48" name="片側の 2 つの角を切り取った四角形 47">
                <a:extLst>
                  <a:ext uri="{FF2B5EF4-FFF2-40B4-BE49-F238E27FC236}">
                    <a16:creationId xmlns:a16="http://schemas.microsoft.com/office/drawing/2014/main" id="{B7396866-22A4-3940-B9CC-491AE9F74EBD}"/>
                  </a:ext>
                </a:extLst>
              </p:cNvPr>
              <p:cNvSpPr/>
              <p:nvPr/>
            </p:nvSpPr>
            <p:spPr>
              <a:xfrm rot="16200000" flipH="1" flipV="1">
                <a:off x="3628818" y="4010056"/>
                <a:ext cx="592737" cy="648205"/>
              </a:xfrm>
              <a:prstGeom prst="snip2Same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sp>
            <p:nvSpPr>
              <p:cNvPr id="2" name="正方形/長方形 1">
                <a:extLst>
                  <a:ext uri="{FF2B5EF4-FFF2-40B4-BE49-F238E27FC236}">
                    <a16:creationId xmlns:a16="http://schemas.microsoft.com/office/drawing/2014/main" id="{EE90CA31-ECB3-6F42-A33C-9F63AD466C8B}"/>
                  </a:ext>
                </a:extLst>
              </p:cNvPr>
              <p:cNvSpPr/>
              <p:nvPr/>
            </p:nvSpPr>
            <p:spPr>
              <a:xfrm>
                <a:off x="3077263" y="2792258"/>
                <a:ext cx="1417777"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100">
                    <a:solidFill>
                      <a:schemeClr val="tx1"/>
                    </a:solidFill>
                  </a:rPr>
                  <a:t>超音波</a:t>
                </a:r>
                <a:endParaRPr kumimoji="1" lang="en-US" altLang="ja-JP" sz="1100" dirty="0">
                  <a:solidFill>
                    <a:schemeClr val="tx1"/>
                  </a:solidFill>
                </a:endParaRPr>
              </a:p>
              <a:p>
                <a:pPr algn="ctr"/>
                <a:r>
                  <a:rPr kumimoji="1" lang="ja-JP" altLang="en-US" sz="1100">
                    <a:solidFill>
                      <a:schemeClr val="tx1"/>
                    </a:solidFill>
                  </a:rPr>
                  <a:t>センサ</a:t>
                </a:r>
              </a:p>
            </p:txBody>
          </p:sp>
          <p:sp>
            <p:nvSpPr>
              <p:cNvPr id="54" name="正方形/長方形 53">
                <a:extLst>
                  <a:ext uri="{FF2B5EF4-FFF2-40B4-BE49-F238E27FC236}">
                    <a16:creationId xmlns:a16="http://schemas.microsoft.com/office/drawing/2014/main" id="{95670154-72F6-9540-9AD7-28E7B4A18965}"/>
                  </a:ext>
                </a:extLst>
              </p:cNvPr>
              <p:cNvSpPr/>
              <p:nvPr/>
            </p:nvSpPr>
            <p:spPr>
              <a:xfrm>
                <a:off x="3018956" y="4648766"/>
                <a:ext cx="1534391"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100">
                    <a:solidFill>
                      <a:schemeClr val="tx1"/>
                    </a:solidFill>
                  </a:rPr>
                  <a:t>ジャイロ</a:t>
                </a:r>
                <a:endParaRPr kumimoji="1" lang="en-US" altLang="ja-JP" sz="1100" dirty="0">
                  <a:solidFill>
                    <a:schemeClr val="tx1"/>
                  </a:solidFill>
                </a:endParaRPr>
              </a:p>
              <a:p>
                <a:pPr algn="ctr"/>
                <a:r>
                  <a:rPr kumimoji="1" lang="ja-JP" altLang="en-US" sz="1100">
                    <a:solidFill>
                      <a:schemeClr val="tx1"/>
                    </a:solidFill>
                  </a:rPr>
                  <a:t>センサ</a:t>
                </a:r>
              </a:p>
            </p:txBody>
          </p:sp>
        </p:grpSp>
        <p:sp>
          <p:nvSpPr>
            <p:cNvPr id="55" name="正方形/長方形 54">
              <a:extLst>
                <a:ext uri="{FF2B5EF4-FFF2-40B4-BE49-F238E27FC236}">
                  <a16:creationId xmlns:a16="http://schemas.microsoft.com/office/drawing/2014/main" id="{C482E7DA-297C-7344-AC5A-D4FB1344E8D4}"/>
                </a:ext>
              </a:extLst>
            </p:cNvPr>
            <p:cNvSpPr/>
            <p:nvPr/>
          </p:nvSpPr>
          <p:spPr>
            <a:xfrm>
              <a:off x="3337473" y="6021288"/>
              <a:ext cx="1534391"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100">
                  <a:solidFill>
                    <a:schemeClr val="tx1"/>
                  </a:solidFill>
                </a:rPr>
                <a:t>光センサ</a:t>
              </a:r>
            </a:p>
          </p:txBody>
        </p:sp>
        <p:grpSp>
          <p:nvGrpSpPr>
            <p:cNvPr id="21" name="グループ化 20">
              <a:extLst>
                <a:ext uri="{FF2B5EF4-FFF2-40B4-BE49-F238E27FC236}">
                  <a16:creationId xmlns:a16="http://schemas.microsoft.com/office/drawing/2014/main" id="{1AE5783F-2727-D344-9C41-72BC56ADC859}"/>
                </a:ext>
              </a:extLst>
            </p:cNvPr>
            <p:cNvGrpSpPr/>
            <p:nvPr/>
          </p:nvGrpSpPr>
          <p:grpSpPr>
            <a:xfrm>
              <a:off x="4917218" y="4179080"/>
              <a:ext cx="2412459" cy="2412459"/>
              <a:chOff x="4917218" y="4179080"/>
              <a:chExt cx="2412459" cy="2412459"/>
            </a:xfrm>
          </p:grpSpPr>
          <p:grpSp>
            <p:nvGrpSpPr>
              <p:cNvPr id="18" name="グループ化 17">
                <a:extLst>
                  <a:ext uri="{FF2B5EF4-FFF2-40B4-BE49-F238E27FC236}">
                    <a16:creationId xmlns:a16="http://schemas.microsoft.com/office/drawing/2014/main" id="{A19B65C5-22B9-CD48-9803-FDC51EA6206F}"/>
                  </a:ext>
                </a:extLst>
              </p:cNvPr>
              <p:cNvGrpSpPr/>
              <p:nvPr/>
            </p:nvGrpSpPr>
            <p:grpSpPr>
              <a:xfrm>
                <a:off x="4917218" y="4179080"/>
                <a:ext cx="2412459" cy="2412459"/>
                <a:chOff x="3297677" y="3570051"/>
                <a:chExt cx="2412459" cy="2412459"/>
              </a:xfrm>
              <a:solidFill>
                <a:schemeClr val="bg1"/>
              </a:solidFill>
            </p:grpSpPr>
            <p:sp>
              <p:nvSpPr>
                <p:cNvPr id="14" name="円/楕円 13">
                  <a:extLst>
                    <a:ext uri="{FF2B5EF4-FFF2-40B4-BE49-F238E27FC236}">
                      <a16:creationId xmlns:a16="http://schemas.microsoft.com/office/drawing/2014/main" id="{95BC6E65-A6A6-DA4F-89B6-318AFFF06831}"/>
                    </a:ext>
                  </a:extLst>
                </p:cNvPr>
                <p:cNvSpPr/>
                <p:nvPr/>
              </p:nvSpPr>
              <p:spPr>
                <a:xfrm>
                  <a:off x="4166681" y="4439055"/>
                  <a:ext cx="674450" cy="674450"/>
                </a:xfrm>
                <a:prstGeom prst="ellipse">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grpSp>
              <p:nvGrpSpPr>
                <p:cNvPr id="10" name="グループ化 9">
                  <a:extLst>
                    <a:ext uri="{FF2B5EF4-FFF2-40B4-BE49-F238E27FC236}">
                      <a16:creationId xmlns:a16="http://schemas.microsoft.com/office/drawing/2014/main" id="{101C7940-1F2F-9B46-86F9-5B87F71BEC85}"/>
                    </a:ext>
                  </a:extLst>
                </p:cNvPr>
                <p:cNvGrpSpPr/>
                <p:nvPr/>
              </p:nvGrpSpPr>
              <p:grpSpPr>
                <a:xfrm>
                  <a:off x="3297677" y="3570051"/>
                  <a:ext cx="2412459" cy="2412459"/>
                  <a:chOff x="3297677" y="3570051"/>
                  <a:chExt cx="2412459" cy="2412459"/>
                </a:xfrm>
                <a:grpFill/>
              </p:grpSpPr>
              <p:sp>
                <p:nvSpPr>
                  <p:cNvPr id="5" name="円/楕円 4">
                    <a:extLst>
                      <a:ext uri="{FF2B5EF4-FFF2-40B4-BE49-F238E27FC236}">
                        <a16:creationId xmlns:a16="http://schemas.microsoft.com/office/drawing/2014/main" id="{FC6F3BDA-439B-414C-B97A-9DD594111347}"/>
                      </a:ext>
                    </a:extLst>
                  </p:cNvPr>
                  <p:cNvSpPr/>
                  <p:nvPr/>
                </p:nvSpPr>
                <p:spPr>
                  <a:xfrm>
                    <a:off x="3297677" y="3570051"/>
                    <a:ext cx="2412459" cy="2412459"/>
                  </a:xfrm>
                  <a:prstGeom prst="ellipse">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cxnSp>
                <p:nvCxnSpPr>
                  <p:cNvPr id="7" name="直線コネクタ 6">
                    <a:extLst>
                      <a:ext uri="{FF2B5EF4-FFF2-40B4-BE49-F238E27FC236}">
                        <a16:creationId xmlns:a16="http://schemas.microsoft.com/office/drawing/2014/main" id="{A02EA583-404A-9E4B-A6B5-7EE81711ADFD}"/>
                      </a:ext>
                    </a:extLst>
                  </p:cNvPr>
                  <p:cNvCxnSpPr>
                    <a:stCxn id="5" idx="2"/>
                    <a:endCxn id="5" idx="6"/>
                  </p:cNvCxnSpPr>
                  <p:nvPr/>
                </p:nvCxnSpPr>
                <p:spPr>
                  <a:xfrm>
                    <a:off x="3297677" y="4776281"/>
                    <a:ext cx="2412459" cy="0"/>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直線コネクタ 8">
                    <a:extLst>
                      <a:ext uri="{FF2B5EF4-FFF2-40B4-BE49-F238E27FC236}">
                        <a16:creationId xmlns:a16="http://schemas.microsoft.com/office/drawing/2014/main" id="{71EA019B-6F62-1647-B74E-7733CB3104E5}"/>
                      </a:ext>
                    </a:extLst>
                  </p:cNvPr>
                  <p:cNvCxnSpPr>
                    <a:stCxn id="5" idx="4"/>
                    <a:endCxn id="5" idx="0"/>
                  </p:cNvCxnSpPr>
                  <p:nvPr/>
                </p:nvCxnSpPr>
                <p:spPr>
                  <a:xfrm flipV="1">
                    <a:off x="4503907" y="3570051"/>
                    <a:ext cx="0" cy="2412459"/>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77" name="円/楕円 76">
                <a:extLst>
                  <a:ext uri="{FF2B5EF4-FFF2-40B4-BE49-F238E27FC236}">
                    <a16:creationId xmlns:a16="http://schemas.microsoft.com/office/drawing/2014/main" id="{DFD99CCE-3A47-B64F-81EA-DE50EB9DE10D}"/>
                  </a:ext>
                </a:extLst>
              </p:cNvPr>
              <p:cNvSpPr/>
              <p:nvPr/>
            </p:nvSpPr>
            <p:spPr>
              <a:xfrm>
                <a:off x="5935234" y="5194885"/>
                <a:ext cx="374072" cy="374072"/>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b="1" dirty="0">
                    <a:solidFill>
                      <a:schemeClr val="tx1"/>
                    </a:solidFill>
                  </a:rPr>
                  <a:t>M</a:t>
                </a:r>
                <a:endParaRPr kumimoji="1" lang="ja-JP" altLang="en-US" sz="1400" b="1">
                  <a:solidFill>
                    <a:schemeClr val="tx1"/>
                  </a:solidFill>
                </a:endParaRPr>
              </a:p>
            </p:txBody>
          </p:sp>
        </p:grpSp>
        <p:grpSp>
          <p:nvGrpSpPr>
            <p:cNvPr id="16" name="グループ化 15">
              <a:extLst>
                <a:ext uri="{FF2B5EF4-FFF2-40B4-BE49-F238E27FC236}">
                  <a16:creationId xmlns:a16="http://schemas.microsoft.com/office/drawing/2014/main" id="{9CC7FF9A-C920-3647-ADDB-8E45ECAE1C4D}"/>
                </a:ext>
              </a:extLst>
            </p:cNvPr>
            <p:cNvGrpSpPr/>
            <p:nvPr/>
          </p:nvGrpSpPr>
          <p:grpSpPr>
            <a:xfrm>
              <a:off x="7320136" y="4925535"/>
              <a:ext cx="1607707" cy="1651603"/>
              <a:chOff x="7320136" y="4925535"/>
              <a:chExt cx="1607707" cy="1651603"/>
            </a:xfrm>
          </p:grpSpPr>
          <p:grpSp>
            <p:nvGrpSpPr>
              <p:cNvPr id="49" name="グループ化 48">
                <a:extLst>
                  <a:ext uri="{FF2B5EF4-FFF2-40B4-BE49-F238E27FC236}">
                    <a16:creationId xmlns:a16="http://schemas.microsoft.com/office/drawing/2014/main" id="{E2DE31E5-06AD-6F49-A568-0B7E55B925D3}"/>
                  </a:ext>
                </a:extLst>
              </p:cNvPr>
              <p:cNvGrpSpPr/>
              <p:nvPr/>
            </p:nvGrpSpPr>
            <p:grpSpPr>
              <a:xfrm>
                <a:off x="8253393" y="4925535"/>
                <a:ext cx="674450" cy="674450"/>
                <a:chOff x="3385226" y="3429000"/>
                <a:chExt cx="674450" cy="674450"/>
              </a:xfrm>
              <a:solidFill>
                <a:schemeClr val="accent6">
                  <a:lumMod val="20000"/>
                  <a:lumOff val="80000"/>
                </a:schemeClr>
              </a:solidFill>
            </p:grpSpPr>
            <p:sp>
              <p:nvSpPr>
                <p:cNvPr id="50" name="円/楕円 49">
                  <a:extLst>
                    <a:ext uri="{FF2B5EF4-FFF2-40B4-BE49-F238E27FC236}">
                      <a16:creationId xmlns:a16="http://schemas.microsoft.com/office/drawing/2014/main" id="{CB07BC6C-F1FD-484C-8FA0-49EB093AED70}"/>
                    </a:ext>
                  </a:extLst>
                </p:cNvPr>
                <p:cNvSpPr/>
                <p:nvPr/>
              </p:nvSpPr>
              <p:spPr>
                <a:xfrm>
                  <a:off x="3385226" y="3429000"/>
                  <a:ext cx="674450" cy="674450"/>
                </a:xfrm>
                <a:prstGeom prst="ellipse">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cxnSp>
              <p:nvCxnSpPr>
                <p:cNvPr id="51" name="直線コネクタ 50">
                  <a:extLst>
                    <a:ext uri="{FF2B5EF4-FFF2-40B4-BE49-F238E27FC236}">
                      <a16:creationId xmlns:a16="http://schemas.microsoft.com/office/drawing/2014/main" id="{ABC6D782-BE7F-C245-8D32-AB9CBD827AAB}"/>
                    </a:ext>
                  </a:extLst>
                </p:cNvPr>
                <p:cNvCxnSpPr>
                  <a:stCxn id="50" idx="6"/>
                  <a:endCxn id="50" idx="2"/>
                </p:cNvCxnSpPr>
                <p:nvPr/>
              </p:nvCxnSpPr>
              <p:spPr>
                <a:xfrm flipH="1">
                  <a:off x="3385226" y="3766225"/>
                  <a:ext cx="674450" cy="0"/>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直線コネクタ 51">
                  <a:extLst>
                    <a:ext uri="{FF2B5EF4-FFF2-40B4-BE49-F238E27FC236}">
                      <a16:creationId xmlns:a16="http://schemas.microsoft.com/office/drawing/2014/main" id="{74D4EFDB-2EDC-E945-9102-FF205236DD78}"/>
                    </a:ext>
                  </a:extLst>
                </p:cNvPr>
                <p:cNvCxnSpPr>
                  <a:endCxn id="50" idx="0"/>
                </p:cNvCxnSpPr>
                <p:nvPr/>
              </p:nvCxnSpPr>
              <p:spPr>
                <a:xfrm flipV="1">
                  <a:off x="3715966" y="3429000"/>
                  <a:ext cx="6485" cy="666345"/>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0" name="正方形/長方形 59">
                <a:extLst>
                  <a:ext uri="{FF2B5EF4-FFF2-40B4-BE49-F238E27FC236}">
                    <a16:creationId xmlns:a16="http://schemas.microsoft.com/office/drawing/2014/main" id="{484EB7E4-4029-7A4D-879E-B7D88DD2DA1B}"/>
                  </a:ext>
                </a:extLst>
              </p:cNvPr>
              <p:cNvSpPr/>
              <p:nvPr/>
            </p:nvSpPr>
            <p:spPr>
              <a:xfrm>
                <a:off x="7320136" y="5441005"/>
                <a:ext cx="1125866" cy="161365"/>
              </a:xfrm>
              <a:prstGeom prst="rect">
                <a:avLst/>
              </a:prstGeom>
              <a:solidFill>
                <a:schemeClr val="accent6">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grpSp>
            <p:nvGrpSpPr>
              <p:cNvPr id="66" name="グループ化 65">
                <a:extLst>
                  <a:ext uri="{FF2B5EF4-FFF2-40B4-BE49-F238E27FC236}">
                    <a16:creationId xmlns:a16="http://schemas.microsoft.com/office/drawing/2014/main" id="{584A2695-63B3-F84D-8157-BADBC276CC8A}"/>
                  </a:ext>
                </a:extLst>
              </p:cNvPr>
              <p:cNvGrpSpPr/>
              <p:nvPr/>
            </p:nvGrpSpPr>
            <p:grpSpPr>
              <a:xfrm>
                <a:off x="7545844" y="5602370"/>
                <a:ext cx="674450" cy="974768"/>
                <a:chOff x="6585635" y="4993341"/>
                <a:chExt cx="674450" cy="974768"/>
              </a:xfrm>
            </p:grpSpPr>
            <p:grpSp>
              <p:nvGrpSpPr>
                <p:cNvPr id="61" name="グループ化 60">
                  <a:extLst>
                    <a:ext uri="{FF2B5EF4-FFF2-40B4-BE49-F238E27FC236}">
                      <a16:creationId xmlns:a16="http://schemas.microsoft.com/office/drawing/2014/main" id="{13ABB243-0EE3-6449-B162-4D1737DBF78B}"/>
                    </a:ext>
                  </a:extLst>
                </p:cNvPr>
                <p:cNvGrpSpPr/>
                <p:nvPr/>
              </p:nvGrpSpPr>
              <p:grpSpPr>
                <a:xfrm>
                  <a:off x="6585635" y="5293659"/>
                  <a:ext cx="674450" cy="674450"/>
                  <a:chOff x="3385226" y="3429000"/>
                  <a:chExt cx="674450" cy="674450"/>
                </a:xfrm>
                <a:solidFill>
                  <a:schemeClr val="accent6">
                    <a:lumMod val="20000"/>
                    <a:lumOff val="80000"/>
                  </a:schemeClr>
                </a:solidFill>
              </p:grpSpPr>
              <p:sp>
                <p:nvSpPr>
                  <p:cNvPr id="62" name="円/楕円 61">
                    <a:extLst>
                      <a:ext uri="{FF2B5EF4-FFF2-40B4-BE49-F238E27FC236}">
                        <a16:creationId xmlns:a16="http://schemas.microsoft.com/office/drawing/2014/main" id="{CBAA3278-E88D-9648-9780-A971C0C07152}"/>
                      </a:ext>
                    </a:extLst>
                  </p:cNvPr>
                  <p:cNvSpPr/>
                  <p:nvPr/>
                </p:nvSpPr>
                <p:spPr>
                  <a:xfrm>
                    <a:off x="3385226" y="3429000"/>
                    <a:ext cx="674450" cy="674450"/>
                  </a:xfrm>
                  <a:prstGeom prst="ellipse">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cxnSp>
                <p:nvCxnSpPr>
                  <p:cNvPr id="63" name="直線コネクタ 62">
                    <a:extLst>
                      <a:ext uri="{FF2B5EF4-FFF2-40B4-BE49-F238E27FC236}">
                        <a16:creationId xmlns:a16="http://schemas.microsoft.com/office/drawing/2014/main" id="{9E5F0E71-BEEE-D94D-9AC7-420D6A526C09}"/>
                      </a:ext>
                    </a:extLst>
                  </p:cNvPr>
                  <p:cNvCxnSpPr>
                    <a:stCxn id="62" idx="6"/>
                    <a:endCxn id="62" idx="2"/>
                  </p:cNvCxnSpPr>
                  <p:nvPr/>
                </p:nvCxnSpPr>
                <p:spPr>
                  <a:xfrm flipH="1">
                    <a:off x="3385226" y="3766225"/>
                    <a:ext cx="674450" cy="0"/>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直線コネクタ 63">
                    <a:extLst>
                      <a:ext uri="{FF2B5EF4-FFF2-40B4-BE49-F238E27FC236}">
                        <a16:creationId xmlns:a16="http://schemas.microsoft.com/office/drawing/2014/main" id="{87363DFF-DE64-6549-B31E-770E70ED8452}"/>
                      </a:ext>
                    </a:extLst>
                  </p:cNvPr>
                  <p:cNvCxnSpPr>
                    <a:endCxn id="62" idx="0"/>
                  </p:cNvCxnSpPr>
                  <p:nvPr/>
                </p:nvCxnSpPr>
                <p:spPr>
                  <a:xfrm flipV="1">
                    <a:off x="3715966" y="3429000"/>
                    <a:ext cx="6485" cy="666345"/>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5" name="正方形/長方形 64">
                  <a:extLst>
                    <a:ext uri="{FF2B5EF4-FFF2-40B4-BE49-F238E27FC236}">
                      <a16:creationId xmlns:a16="http://schemas.microsoft.com/office/drawing/2014/main" id="{6B1B71B7-BEB8-C44B-9119-0D075BA00B82}"/>
                    </a:ext>
                  </a:extLst>
                </p:cNvPr>
                <p:cNvSpPr/>
                <p:nvPr/>
              </p:nvSpPr>
              <p:spPr>
                <a:xfrm rot="16200000">
                  <a:off x="6609095" y="5233147"/>
                  <a:ext cx="627530" cy="147918"/>
                </a:xfrm>
                <a:prstGeom prst="rect">
                  <a:avLst/>
                </a:prstGeom>
                <a:solidFill>
                  <a:schemeClr val="accent6">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grpSp>
          <p:sp>
            <p:nvSpPr>
              <p:cNvPr id="78" name="円/楕円 77">
                <a:extLst>
                  <a:ext uri="{FF2B5EF4-FFF2-40B4-BE49-F238E27FC236}">
                    <a16:creationId xmlns:a16="http://schemas.microsoft.com/office/drawing/2014/main" id="{DC063852-142C-D043-AE10-2308FBE9EE1A}"/>
                  </a:ext>
                </a:extLst>
              </p:cNvPr>
              <p:cNvSpPr/>
              <p:nvPr/>
            </p:nvSpPr>
            <p:spPr>
              <a:xfrm>
                <a:off x="8394140" y="5063266"/>
                <a:ext cx="374072" cy="374072"/>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b="1" dirty="0">
                    <a:solidFill>
                      <a:schemeClr val="tx1"/>
                    </a:solidFill>
                  </a:rPr>
                  <a:t>M</a:t>
                </a:r>
                <a:endParaRPr kumimoji="1" lang="ja-JP" altLang="en-US" sz="1400" b="1">
                  <a:solidFill>
                    <a:schemeClr val="tx1"/>
                  </a:solidFill>
                </a:endParaRPr>
              </a:p>
            </p:txBody>
          </p:sp>
        </p:grpSp>
        <p:sp>
          <p:nvSpPr>
            <p:cNvPr id="3" name="正方形/長方形 2">
              <a:extLst>
                <a:ext uri="{FF2B5EF4-FFF2-40B4-BE49-F238E27FC236}">
                  <a16:creationId xmlns:a16="http://schemas.microsoft.com/office/drawing/2014/main" id="{D5728361-9A62-244E-B49F-E11536010A27}"/>
                </a:ext>
              </a:extLst>
            </p:cNvPr>
            <p:cNvSpPr/>
            <p:nvPr/>
          </p:nvSpPr>
          <p:spPr>
            <a:xfrm>
              <a:off x="5303912" y="2996952"/>
              <a:ext cx="1728192" cy="792088"/>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1"/>
                  </a:solidFill>
                </a:rPr>
                <a:t>CPU</a:t>
              </a:r>
              <a:endParaRPr kumimoji="1" lang="ja-JP" altLang="en-US" sz="1400">
                <a:solidFill>
                  <a:schemeClr val="tx1"/>
                </a:solidFill>
              </a:endParaRPr>
            </a:p>
          </p:txBody>
        </p:sp>
        <p:sp>
          <p:nvSpPr>
            <p:cNvPr id="26" name="正方形/長方形 25">
              <a:extLst>
                <a:ext uri="{FF2B5EF4-FFF2-40B4-BE49-F238E27FC236}">
                  <a16:creationId xmlns:a16="http://schemas.microsoft.com/office/drawing/2014/main" id="{898E71A5-5EF7-7F49-8E15-E4F3CEE85774}"/>
                </a:ext>
              </a:extLst>
            </p:cNvPr>
            <p:cNvSpPr/>
            <p:nvPr/>
          </p:nvSpPr>
          <p:spPr>
            <a:xfrm rot="16200000">
              <a:off x="6672064" y="3429000"/>
              <a:ext cx="1728192" cy="288032"/>
            </a:xfrm>
            <a:prstGeom prst="rect">
              <a:avLst/>
            </a:prstGeom>
            <a:solidFill>
              <a:schemeClr val="bg1">
                <a:lumMod val="9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100">
                  <a:solidFill>
                    <a:schemeClr val="tx1"/>
                  </a:solidFill>
                </a:rPr>
                <a:t>乾電池</a:t>
              </a:r>
            </a:p>
          </p:txBody>
        </p:sp>
        <p:grpSp>
          <p:nvGrpSpPr>
            <p:cNvPr id="19" name="グループ化 18">
              <a:extLst>
                <a:ext uri="{FF2B5EF4-FFF2-40B4-BE49-F238E27FC236}">
                  <a16:creationId xmlns:a16="http://schemas.microsoft.com/office/drawing/2014/main" id="{B81FAFE3-C618-8141-B123-D229E95E20B9}"/>
                </a:ext>
              </a:extLst>
            </p:cNvPr>
            <p:cNvGrpSpPr/>
            <p:nvPr/>
          </p:nvGrpSpPr>
          <p:grpSpPr>
            <a:xfrm>
              <a:off x="3647728" y="4038029"/>
              <a:ext cx="2031489" cy="2631331"/>
              <a:chOff x="3647728" y="4038029"/>
              <a:chExt cx="2031489" cy="2631331"/>
            </a:xfrm>
          </p:grpSpPr>
          <p:sp>
            <p:nvSpPr>
              <p:cNvPr id="20" name="片側の 2 つの角を切り取った四角形 19">
                <a:extLst>
                  <a:ext uri="{FF2B5EF4-FFF2-40B4-BE49-F238E27FC236}">
                    <a16:creationId xmlns:a16="http://schemas.microsoft.com/office/drawing/2014/main" id="{994F6E10-0C0B-E74E-B5BF-07DA3D7A11CF}"/>
                  </a:ext>
                </a:extLst>
              </p:cNvPr>
              <p:cNvSpPr/>
              <p:nvPr/>
            </p:nvSpPr>
            <p:spPr>
              <a:xfrm flipV="1">
                <a:off x="4382847" y="5404764"/>
                <a:ext cx="592737" cy="648205"/>
              </a:xfrm>
              <a:prstGeom prst="snip2SameRect">
                <a:avLst/>
              </a:prstGeom>
              <a:solidFill>
                <a:schemeClr val="accent1">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grpSp>
            <p:nvGrpSpPr>
              <p:cNvPr id="29" name="グループ化 28">
                <a:extLst>
                  <a:ext uri="{FF2B5EF4-FFF2-40B4-BE49-F238E27FC236}">
                    <a16:creationId xmlns:a16="http://schemas.microsoft.com/office/drawing/2014/main" id="{11B7519D-3544-574E-AB7E-85005C12F179}"/>
                  </a:ext>
                </a:extLst>
              </p:cNvPr>
              <p:cNvGrpSpPr/>
              <p:nvPr/>
            </p:nvGrpSpPr>
            <p:grpSpPr>
              <a:xfrm>
                <a:off x="4232844" y="6062697"/>
                <a:ext cx="898381" cy="606663"/>
                <a:chOff x="4096544" y="1776264"/>
                <a:chExt cx="576064" cy="504056"/>
              </a:xfrm>
            </p:grpSpPr>
            <p:sp>
              <p:nvSpPr>
                <p:cNvPr id="30" name="三角形 29">
                  <a:extLst>
                    <a:ext uri="{FF2B5EF4-FFF2-40B4-BE49-F238E27FC236}">
                      <a16:creationId xmlns:a16="http://schemas.microsoft.com/office/drawing/2014/main" id="{1EC59E7F-8481-B448-B4D0-2EFB82D94EE8}"/>
                    </a:ext>
                  </a:extLst>
                </p:cNvPr>
                <p:cNvSpPr/>
                <p:nvPr/>
              </p:nvSpPr>
              <p:spPr>
                <a:xfrm>
                  <a:off x="4096544" y="1776264"/>
                  <a:ext cx="576064" cy="360040"/>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sp>
              <p:nvSpPr>
                <p:cNvPr id="31" name="円/楕円 30">
                  <a:extLst>
                    <a:ext uri="{FF2B5EF4-FFF2-40B4-BE49-F238E27FC236}">
                      <a16:creationId xmlns:a16="http://schemas.microsoft.com/office/drawing/2014/main" id="{FA9B417D-32DE-D549-9368-AD00CDC881B6}"/>
                    </a:ext>
                  </a:extLst>
                </p:cNvPr>
                <p:cNvSpPr/>
                <p:nvPr/>
              </p:nvSpPr>
              <p:spPr>
                <a:xfrm>
                  <a:off x="4096544" y="2064296"/>
                  <a:ext cx="57606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grpSp>
          <p:grpSp>
            <p:nvGrpSpPr>
              <p:cNvPr id="38" name="グループ化 37">
                <a:extLst>
                  <a:ext uri="{FF2B5EF4-FFF2-40B4-BE49-F238E27FC236}">
                    <a16:creationId xmlns:a16="http://schemas.microsoft.com/office/drawing/2014/main" id="{AB0C279A-ECDD-B44B-9384-4375A465EB70}"/>
                  </a:ext>
                </a:extLst>
              </p:cNvPr>
              <p:cNvGrpSpPr/>
              <p:nvPr/>
            </p:nvGrpSpPr>
            <p:grpSpPr>
              <a:xfrm>
                <a:off x="5004767" y="4038029"/>
                <a:ext cx="674450" cy="674450"/>
                <a:chOff x="3385226" y="3429000"/>
                <a:chExt cx="674450" cy="674450"/>
              </a:xfrm>
              <a:solidFill>
                <a:schemeClr val="accent1">
                  <a:lumMod val="20000"/>
                  <a:lumOff val="80000"/>
                </a:schemeClr>
              </a:solidFill>
            </p:grpSpPr>
            <p:sp>
              <p:nvSpPr>
                <p:cNvPr id="17" name="円/楕円 16">
                  <a:extLst>
                    <a:ext uri="{FF2B5EF4-FFF2-40B4-BE49-F238E27FC236}">
                      <a16:creationId xmlns:a16="http://schemas.microsoft.com/office/drawing/2014/main" id="{C16068F6-A4D1-EC4B-90FC-8043BEBD199F}"/>
                    </a:ext>
                  </a:extLst>
                </p:cNvPr>
                <p:cNvSpPr/>
                <p:nvPr/>
              </p:nvSpPr>
              <p:spPr>
                <a:xfrm>
                  <a:off x="3385226" y="3429000"/>
                  <a:ext cx="674450" cy="674450"/>
                </a:xfrm>
                <a:prstGeom prst="ellipse">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cxnSp>
              <p:nvCxnSpPr>
                <p:cNvPr id="35" name="直線コネクタ 34">
                  <a:extLst>
                    <a:ext uri="{FF2B5EF4-FFF2-40B4-BE49-F238E27FC236}">
                      <a16:creationId xmlns:a16="http://schemas.microsoft.com/office/drawing/2014/main" id="{47055E78-8374-0342-8953-D075EBACBCB5}"/>
                    </a:ext>
                  </a:extLst>
                </p:cNvPr>
                <p:cNvCxnSpPr>
                  <a:stCxn id="17" idx="6"/>
                  <a:endCxn id="17" idx="2"/>
                </p:cNvCxnSpPr>
                <p:nvPr/>
              </p:nvCxnSpPr>
              <p:spPr>
                <a:xfrm flipH="1">
                  <a:off x="3385226" y="3766225"/>
                  <a:ext cx="674450" cy="0"/>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直線コネクタ 36">
                  <a:extLst>
                    <a:ext uri="{FF2B5EF4-FFF2-40B4-BE49-F238E27FC236}">
                      <a16:creationId xmlns:a16="http://schemas.microsoft.com/office/drawing/2014/main" id="{E20BA8D3-03D0-C64F-97AC-A90F2A6FFD64}"/>
                    </a:ext>
                  </a:extLst>
                </p:cNvPr>
                <p:cNvCxnSpPr>
                  <a:endCxn id="17" idx="0"/>
                </p:cNvCxnSpPr>
                <p:nvPr/>
              </p:nvCxnSpPr>
              <p:spPr>
                <a:xfrm flipV="1">
                  <a:off x="3715966" y="3429000"/>
                  <a:ext cx="6485" cy="666345"/>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2" name="L 字 31">
                <a:extLst>
                  <a:ext uri="{FF2B5EF4-FFF2-40B4-BE49-F238E27FC236}">
                    <a16:creationId xmlns:a16="http://schemas.microsoft.com/office/drawing/2014/main" id="{32488DE0-CAB9-6746-9A76-087E0ACBFD80}"/>
                  </a:ext>
                </a:extLst>
              </p:cNvPr>
              <p:cNvSpPr/>
              <p:nvPr/>
            </p:nvSpPr>
            <p:spPr>
              <a:xfrm flipH="1">
                <a:off x="3647728" y="4489415"/>
                <a:ext cx="1763311" cy="1381328"/>
              </a:xfrm>
              <a:prstGeom prst="corner">
                <a:avLst>
                  <a:gd name="adj1" fmla="val 9883"/>
                  <a:gd name="adj2" fmla="val 10345"/>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sp>
            <p:nvSpPr>
              <p:cNvPr id="11" name="円/楕円 10">
                <a:extLst>
                  <a:ext uri="{FF2B5EF4-FFF2-40B4-BE49-F238E27FC236}">
                    <a16:creationId xmlns:a16="http://schemas.microsoft.com/office/drawing/2014/main" id="{20C8B133-7CA1-E54E-BC86-D253FA2E9B8F}"/>
                  </a:ext>
                </a:extLst>
              </p:cNvPr>
              <p:cNvSpPr/>
              <p:nvPr/>
            </p:nvSpPr>
            <p:spPr>
              <a:xfrm>
                <a:off x="5152451" y="4183503"/>
                <a:ext cx="374072" cy="374072"/>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b="1" dirty="0">
                    <a:solidFill>
                      <a:schemeClr val="tx1"/>
                    </a:solidFill>
                  </a:rPr>
                  <a:t>M</a:t>
                </a:r>
                <a:endParaRPr kumimoji="1" lang="ja-JP" altLang="en-US" sz="1400" b="1">
                  <a:solidFill>
                    <a:schemeClr val="tx1"/>
                  </a:solidFill>
                </a:endParaRPr>
              </a:p>
            </p:txBody>
          </p:sp>
        </p:grpSp>
      </p:grpSp>
      <p:sp>
        <p:nvSpPr>
          <p:cNvPr id="110" name="正方形/長方形 109">
            <a:extLst>
              <a:ext uri="{FF2B5EF4-FFF2-40B4-BE49-F238E27FC236}">
                <a16:creationId xmlns:a16="http://schemas.microsoft.com/office/drawing/2014/main" id="{D1544926-A4EC-DC40-BF40-1B98D4501B7C}"/>
              </a:ext>
            </a:extLst>
          </p:cNvPr>
          <p:cNvSpPr/>
          <p:nvPr/>
        </p:nvSpPr>
        <p:spPr>
          <a:xfrm>
            <a:off x="9116306" y="728700"/>
            <a:ext cx="1728192" cy="1548172"/>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dirty="0">
                <a:solidFill>
                  <a:schemeClr val="tx1"/>
                </a:solidFill>
              </a:rPr>
              <a:t>PC</a:t>
            </a:r>
            <a:endParaRPr kumimoji="1" lang="ja-JP" altLang="en-US">
              <a:solidFill>
                <a:schemeClr val="tx1"/>
              </a:solidFill>
            </a:endParaRPr>
          </a:p>
        </p:txBody>
      </p:sp>
      <p:sp>
        <p:nvSpPr>
          <p:cNvPr id="113" name="正方形/長方形 112">
            <a:extLst>
              <a:ext uri="{FF2B5EF4-FFF2-40B4-BE49-F238E27FC236}">
                <a16:creationId xmlns:a16="http://schemas.microsoft.com/office/drawing/2014/main" id="{EE78B526-DC67-FC44-A75F-379D2DFFA32A}"/>
              </a:ext>
            </a:extLst>
          </p:cNvPr>
          <p:cNvSpPr/>
          <p:nvPr/>
        </p:nvSpPr>
        <p:spPr>
          <a:xfrm rot="16200000">
            <a:off x="5047854" y="1088740"/>
            <a:ext cx="1080120" cy="4320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dirty="0">
                <a:solidFill>
                  <a:schemeClr val="tx1"/>
                </a:solidFill>
              </a:rPr>
              <a:t>Camera</a:t>
            </a:r>
            <a:endParaRPr kumimoji="1" lang="ja-JP" altLang="en-US">
              <a:solidFill>
                <a:schemeClr val="tx1"/>
              </a:solidFill>
            </a:endParaRPr>
          </a:p>
        </p:txBody>
      </p:sp>
      <p:sp>
        <p:nvSpPr>
          <p:cNvPr id="114" name="正方形/長方形 113">
            <a:extLst>
              <a:ext uri="{FF2B5EF4-FFF2-40B4-BE49-F238E27FC236}">
                <a16:creationId xmlns:a16="http://schemas.microsoft.com/office/drawing/2014/main" id="{3D3E2455-AA7B-2249-B36A-33EC01546CCE}"/>
              </a:ext>
            </a:extLst>
          </p:cNvPr>
          <p:cNvSpPr/>
          <p:nvPr/>
        </p:nvSpPr>
        <p:spPr>
          <a:xfrm rot="16200000">
            <a:off x="5839942" y="1088740"/>
            <a:ext cx="1080120" cy="4320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Raspberry Pi3</a:t>
            </a:r>
            <a:endParaRPr kumimoji="1" lang="ja-JP" altLang="en-US" sz="1400">
              <a:solidFill>
                <a:schemeClr val="tx1"/>
              </a:solidFill>
            </a:endParaRPr>
          </a:p>
        </p:txBody>
      </p:sp>
      <p:cxnSp>
        <p:nvCxnSpPr>
          <p:cNvPr id="115" name="直線コネクタ 114">
            <a:extLst>
              <a:ext uri="{FF2B5EF4-FFF2-40B4-BE49-F238E27FC236}">
                <a16:creationId xmlns:a16="http://schemas.microsoft.com/office/drawing/2014/main" id="{840AF35B-9D24-3C42-A936-735977996F33}"/>
              </a:ext>
            </a:extLst>
          </p:cNvPr>
          <p:cNvCxnSpPr>
            <a:cxnSpLocks/>
          </p:cNvCxnSpPr>
          <p:nvPr/>
        </p:nvCxnSpPr>
        <p:spPr>
          <a:xfrm flipV="1">
            <a:off x="5803938" y="1304764"/>
            <a:ext cx="360040" cy="1"/>
          </a:xfrm>
          <a:prstGeom prst="line">
            <a:avLst/>
          </a:prstGeom>
          <a:ln w="19050">
            <a:solidFill>
              <a:srgbClr val="FF0000"/>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sp>
        <p:nvSpPr>
          <p:cNvPr id="116" name="正方形/長方形 115">
            <a:extLst>
              <a:ext uri="{FF2B5EF4-FFF2-40B4-BE49-F238E27FC236}">
                <a16:creationId xmlns:a16="http://schemas.microsoft.com/office/drawing/2014/main" id="{48F90EAF-9E58-834F-9A43-520409ED83B1}"/>
              </a:ext>
            </a:extLst>
          </p:cNvPr>
          <p:cNvSpPr/>
          <p:nvPr/>
        </p:nvSpPr>
        <p:spPr>
          <a:xfrm rot="16200000">
            <a:off x="7136086" y="1088740"/>
            <a:ext cx="1080120" cy="4320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400">
                <a:solidFill>
                  <a:schemeClr val="tx1"/>
                </a:solidFill>
              </a:rPr>
              <a:t>ルーター</a:t>
            </a:r>
          </a:p>
        </p:txBody>
      </p:sp>
      <p:cxnSp>
        <p:nvCxnSpPr>
          <p:cNvPr id="118" name="直線コネクタ 117">
            <a:extLst>
              <a:ext uri="{FF2B5EF4-FFF2-40B4-BE49-F238E27FC236}">
                <a16:creationId xmlns:a16="http://schemas.microsoft.com/office/drawing/2014/main" id="{27C9FAB1-9CB6-EB40-844E-DE3B5B9838D9}"/>
              </a:ext>
            </a:extLst>
          </p:cNvPr>
          <p:cNvCxnSpPr>
            <a:cxnSpLocks/>
          </p:cNvCxnSpPr>
          <p:nvPr/>
        </p:nvCxnSpPr>
        <p:spPr>
          <a:xfrm flipV="1">
            <a:off x="7892170" y="1304764"/>
            <a:ext cx="1224136" cy="1"/>
          </a:xfrm>
          <a:prstGeom prst="line">
            <a:avLst/>
          </a:prstGeom>
          <a:ln w="19050">
            <a:solidFill>
              <a:srgbClr val="FF0000"/>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sp>
        <p:nvSpPr>
          <p:cNvPr id="119" name="正方形/長方形 118">
            <a:extLst>
              <a:ext uri="{FF2B5EF4-FFF2-40B4-BE49-F238E27FC236}">
                <a16:creationId xmlns:a16="http://schemas.microsoft.com/office/drawing/2014/main" id="{FF68817B-313A-5146-B402-B8A568554646}"/>
              </a:ext>
            </a:extLst>
          </p:cNvPr>
          <p:cNvSpPr/>
          <p:nvPr/>
        </p:nvSpPr>
        <p:spPr>
          <a:xfrm>
            <a:off x="9404338" y="1772816"/>
            <a:ext cx="1152128" cy="4320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600" dirty="0" err="1">
                <a:solidFill>
                  <a:schemeClr val="tx1"/>
                </a:solidFill>
              </a:rPr>
              <a:t>bluetooth</a:t>
            </a:r>
            <a:endParaRPr kumimoji="1" lang="ja-JP" altLang="en-US" sz="1600">
              <a:solidFill>
                <a:schemeClr val="tx1"/>
              </a:solidFill>
            </a:endParaRPr>
          </a:p>
        </p:txBody>
      </p:sp>
      <p:cxnSp>
        <p:nvCxnSpPr>
          <p:cNvPr id="120" name="直線コネクタ 119">
            <a:extLst>
              <a:ext uri="{FF2B5EF4-FFF2-40B4-BE49-F238E27FC236}">
                <a16:creationId xmlns:a16="http://schemas.microsoft.com/office/drawing/2014/main" id="{82897C1D-51D6-E743-96DF-19AF31C1C700}"/>
              </a:ext>
            </a:extLst>
          </p:cNvPr>
          <p:cNvCxnSpPr>
            <a:cxnSpLocks/>
            <a:stCxn id="119" idx="2"/>
          </p:cNvCxnSpPr>
          <p:nvPr/>
        </p:nvCxnSpPr>
        <p:spPr>
          <a:xfrm>
            <a:off x="9980402" y="2204864"/>
            <a:ext cx="0" cy="1440160"/>
          </a:xfrm>
          <a:prstGeom prst="line">
            <a:avLst/>
          </a:prstGeom>
          <a:ln w="19050">
            <a:solidFill>
              <a:srgbClr val="FF0000"/>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sp>
        <p:nvSpPr>
          <p:cNvPr id="122" name="正方形/長方形 121">
            <a:extLst>
              <a:ext uri="{FF2B5EF4-FFF2-40B4-BE49-F238E27FC236}">
                <a16:creationId xmlns:a16="http://schemas.microsoft.com/office/drawing/2014/main" id="{3EEB0EFF-915F-AB41-992C-EBAAFFF44A14}"/>
              </a:ext>
            </a:extLst>
          </p:cNvPr>
          <p:cNvSpPr/>
          <p:nvPr/>
        </p:nvSpPr>
        <p:spPr>
          <a:xfrm>
            <a:off x="9404338" y="1124744"/>
            <a:ext cx="1152128"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600">
                <a:solidFill>
                  <a:schemeClr val="tx1"/>
                </a:solidFill>
              </a:rPr>
              <a:t>画像処理</a:t>
            </a:r>
          </a:p>
        </p:txBody>
      </p:sp>
      <p:pic>
        <p:nvPicPr>
          <p:cNvPr id="123" name="図 122">
            <a:extLst>
              <a:ext uri="{FF2B5EF4-FFF2-40B4-BE49-F238E27FC236}">
                <a16:creationId xmlns:a16="http://schemas.microsoft.com/office/drawing/2014/main" id="{7B301D61-4485-D84D-AE9D-277FCD5309E3}"/>
              </a:ext>
            </a:extLst>
          </p:cNvPr>
          <p:cNvPicPr>
            <a:picLocks noChangeAspect="1"/>
          </p:cNvPicPr>
          <p:nvPr/>
        </p:nvPicPr>
        <p:blipFill rotWithShape="1">
          <a:blip r:embed="rId2"/>
          <a:srcRect l="1235" t="6230" r="41012" b="2106"/>
          <a:stretch/>
        </p:blipFill>
        <p:spPr>
          <a:xfrm>
            <a:off x="7964178" y="620688"/>
            <a:ext cx="899267" cy="504056"/>
          </a:xfrm>
          <a:prstGeom prst="rect">
            <a:avLst/>
          </a:prstGeom>
          <a:ln w="19050">
            <a:solidFill>
              <a:schemeClr val="tx1"/>
            </a:solidFill>
          </a:ln>
        </p:spPr>
      </p:pic>
      <p:cxnSp>
        <p:nvCxnSpPr>
          <p:cNvPr id="124" name="直線コネクタ 123">
            <a:extLst>
              <a:ext uri="{FF2B5EF4-FFF2-40B4-BE49-F238E27FC236}">
                <a16:creationId xmlns:a16="http://schemas.microsoft.com/office/drawing/2014/main" id="{2B64A74E-7F7C-4642-9BC0-918292D8F644}"/>
              </a:ext>
            </a:extLst>
          </p:cNvPr>
          <p:cNvCxnSpPr>
            <a:cxnSpLocks/>
          </p:cNvCxnSpPr>
          <p:nvPr/>
        </p:nvCxnSpPr>
        <p:spPr>
          <a:xfrm>
            <a:off x="6596026" y="1304764"/>
            <a:ext cx="864096" cy="0"/>
          </a:xfrm>
          <a:prstGeom prst="line">
            <a:avLst/>
          </a:prstGeom>
          <a:ln w="19050">
            <a:solidFill>
              <a:srgbClr val="FF0000"/>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sp>
        <p:nvSpPr>
          <p:cNvPr id="126" name="三角形 125">
            <a:extLst>
              <a:ext uri="{FF2B5EF4-FFF2-40B4-BE49-F238E27FC236}">
                <a16:creationId xmlns:a16="http://schemas.microsoft.com/office/drawing/2014/main" id="{6821ACB9-6A2E-7B46-B255-60F701521C82}"/>
              </a:ext>
            </a:extLst>
          </p:cNvPr>
          <p:cNvSpPr/>
          <p:nvPr/>
        </p:nvSpPr>
        <p:spPr>
          <a:xfrm rot="5400000">
            <a:off x="4543873" y="770843"/>
            <a:ext cx="571697" cy="1067844"/>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grpSp>
        <p:nvGrpSpPr>
          <p:cNvPr id="129" name="グループ化 128">
            <a:extLst>
              <a:ext uri="{FF2B5EF4-FFF2-40B4-BE49-F238E27FC236}">
                <a16:creationId xmlns:a16="http://schemas.microsoft.com/office/drawing/2014/main" id="{D4B3800E-7049-484E-AB30-D0932D90665B}"/>
              </a:ext>
            </a:extLst>
          </p:cNvPr>
          <p:cNvGrpSpPr/>
          <p:nvPr/>
        </p:nvGrpSpPr>
        <p:grpSpPr>
          <a:xfrm>
            <a:off x="551384" y="548680"/>
            <a:ext cx="2592288" cy="2592288"/>
            <a:chOff x="4799856" y="2276872"/>
            <a:chExt cx="4320480" cy="4320480"/>
          </a:xfrm>
        </p:grpSpPr>
        <p:sp>
          <p:nvSpPr>
            <p:cNvPr id="130" name="正方形/長方形 129">
              <a:extLst>
                <a:ext uri="{FF2B5EF4-FFF2-40B4-BE49-F238E27FC236}">
                  <a16:creationId xmlns:a16="http://schemas.microsoft.com/office/drawing/2014/main" id="{CE9FFB64-EFAE-2447-B1A2-2446A6FB37E3}"/>
                </a:ext>
              </a:extLst>
            </p:cNvPr>
            <p:cNvSpPr/>
            <p:nvPr/>
          </p:nvSpPr>
          <p:spPr>
            <a:xfrm>
              <a:off x="5015880" y="2492896"/>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rPr>
                <a:t>1</a:t>
              </a:r>
              <a:endParaRPr kumimoji="1" lang="ja-JP" altLang="en-US" dirty="0" err="1">
                <a:solidFill>
                  <a:schemeClr val="tx1"/>
                </a:solidFill>
              </a:endParaRPr>
            </a:p>
          </p:txBody>
        </p:sp>
        <p:sp>
          <p:nvSpPr>
            <p:cNvPr id="131" name="円/楕円 130">
              <a:extLst>
                <a:ext uri="{FF2B5EF4-FFF2-40B4-BE49-F238E27FC236}">
                  <a16:creationId xmlns:a16="http://schemas.microsoft.com/office/drawing/2014/main" id="{0F64A0DB-3368-0443-A8B8-9546C43F76BE}"/>
                </a:ext>
              </a:extLst>
            </p:cNvPr>
            <p:cNvSpPr/>
            <p:nvPr/>
          </p:nvSpPr>
          <p:spPr>
            <a:xfrm>
              <a:off x="5303912" y="2780928"/>
              <a:ext cx="720080" cy="720080"/>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32" name="円/楕円 131">
              <a:extLst>
                <a:ext uri="{FF2B5EF4-FFF2-40B4-BE49-F238E27FC236}">
                  <a16:creationId xmlns:a16="http://schemas.microsoft.com/office/drawing/2014/main" id="{A7EE8DA5-3385-1B49-B977-A737FDBA6560}"/>
                </a:ext>
              </a:extLst>
            </p:cNvPr>
            <p:cNvSpPr/>
            <p:nvPr/>
          </p:nvSpPr>
          <p:spPr>
            <a:xfrm>
              <a:off x="4799856" y="2276872"/>
              <a:ext cx="423664" cy="423664"/>
            </a:xfrm>
            <a:prstGeom prst="ellipse">
              <a:avLst/>
            </a:prstGeom>
            <a:solidFill>
              <a:schemeClr val="bg1"/>
            </a:solid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33" name="正方形/長方形 132">
              <a:extLst>
                <a:ext uri="{FF2B5EF4-FFF2-40B4-BE49-F238E27FC236}">
                  <a16:creationId xmlns:a16="http://schemas.microsoft.com/office/drawing/2014/main" id="{0BCCE592-016F-D74C-A248-EFE476D581CC}"/>
                </a:ext>
              </a:extLst>
            </p:cNvPr>
            <p:cNvSpPr/>
            <p:nvPr/>
          </p:nvSpPr>
          <p:spPr>
            <a:xfrm>
              <a:off x="6312024" y="2492896"/>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rPr>
                <a:t>2</a:t>
              </a:r>
              <a:endParaRPr kumimoji="1" lang="ja-JP" altLang="en-US" dirty="0" err="1">
                <a:solidFill>
                  <a:schemeClr val="tx1"/>
                </a:solidFill>
              </a:endParaRPr>
            </a:p>
          </p:txBody>
        </p:sp>
        <p:sp>
          <p:nvSpPr>
            <p:cNvPr id="134" name="円/楕円 133">
              <a:extLst>
                <a:ext uri="{FF2B5EF4-FFF2-40B4-BE49-F238E27FC236}">
                  <a16:creationId xmlns:a16="http://schemas.microsoft.com/office/drawing/2014/main" id="{2B5E5B70-D1BD-0E49-989E-C1A479456EBB}"/>
                </a:ext>
              </a:extLst>
            </p:cNvPr>
            <p:cNvSpPr/>
            <p:nvPr/>
          </p:nvSpPr>
          <p:spPr>
            <a:xfrm>
              <a:off x="6600056" y="2780928"/>
              <a:ext cx="720080" cy="720080"/>
            </a:xfrm>
            <a:prstGeom prst="ellipse">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35" name="円/楕円 134">
              <a:extLst>
                <a:ext uri="{FF2B5EF4-FFF2-40B4-BE49-F238E27FC236}">
                  <a16:creationId xmlns:a16="http://schemas.microsoft.com/office/drawing/2014/main" id="{6C947F51-0353-E345-85EB-F81A3A25FEA0}"/>
                </a:ext>
              </a:extLst>
            </p:cNvPr>
            <p:cNvSpPr/>
            <p:nvPr/>
          </p:nvSpPr>
          <p:spPr>
            <a:xfrm>
              <a:off x="6096000" y="2276872"/>
              <a:ext cx="423664" cy="423664"/>
            </a:xfrm>
            <a:prstGeom prst="ellipse">
              <a:avLst/>
            </a:prstGeom>
            <a:solidFill>
              <a:schemeClr val="bg1"/>
            </a:solid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36" name="正方形/長方形 135">
              <a:extLst>
                <a:ext uri="{FF2B5EF4-FFF2-40B4-BE49-F238E27FC236}">
                  <a16:creationId xmlns:a16="http://schemas.microsoft.com/office/drawing/2014/main" id="{6704E502-3E9F-6942-92B4-EAED78ABA2CC}"/>
                </a:ext>
              </a:extLst>
            </p:cNvPr>
            <p:cNvSpPr/>
            <p:nvPr/>
          </p:nvSpPr>
          <p:spPr>
            <a:xfrm>
              <a:off x="7608168" y="2492896"/>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ja-JP" dirty="0">
                  <a:solidFill>
                    <a:schemeClr val="tx1"/>
                  </a:solidFill>
                </a:rPr>
                <a:t>3</a:t>
              </a:r>
              <a:endParaRPr kumimoji="1" lang="ja-JP" altLang="en-US" dirty="0" err="1">
                <a:solidFill>
                  <a:schemeClr val="tx1"/>
                </a:solidFill>
              </a:endParaRPr>
            </a:p>
          </p:txBody>
        </p:sp>
        <p:sp>
          <p:nvSpPr>
            <p:cNvPr id="137" name="円/楕円 136">
              <a:extLst>
                <a:ext uri="{FF2B5EF4-FFF2-40B4-BE49-F238E27FC236}">
                  <a16:creationId xmlns:a16="http://schemas.microsoft.com/office/drawing/2014/main" id="{307F1953-5DEC-0E42-A73B-F798456B088F}"/>
                </a:ext>
              </a:extLst>
            </p:cNvPr>
            <p:cNvSpPr/>
            <p:nvPr/>
          </p:nvSpPr>
          <p:spPr>
            <a:xfrm>
              <a:off x="7896200" y="2780928"/>
              <a:ext cx="720080" cy="720080"/>
            </a:xfrm>
            <a:prstGeom prst="ellipse">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38" name="円/楕円 137">
              <a:extLst>
                <a:ext uri="{FF2B5EF4-FFF2-40B4-BE49-F238E27FC236}">
                  <a16:creationId xmlns:a16="http://schemas.microsoft.com/office/drawing/2014/main" id="{F2D02C92-BD06-2446-B47E-D8E22571ACC5}"/>
                </a:ext>
              </a:extLst>
            </p:cNvPr>
            <p:cNvSpPr/>
            <p:nvPr/>
          </p:nvSpPr>
          <p:spPr>
            <a:xfrm>
              <a:off x="7392144" y="2276872"/>
              <a:ext cx="423664" cy="423664"/>
            </a:xfrm>
            <a:prstGeom prst="ellipse">
              <a:avLst/>
            </a:prstGeom>
            <a:solidFill>
              <a:schemeClr val="bg1"/>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39" name="円/楕円 138">
              <a:extLst>
                <a:ext uri="{FF2B5EF4-FFF2-40B4-BE49-F238E27FC236}">
                  <a16:creationId xmlns:a16="http://schemas.microsoft.com/office/drawing/2014/main" id="{34568705-20F3-C443-8C31-488C350188E4}"/>
                </a:ext>
              </a:extLst>
            </p:cNvPr>
            <p:cNvSpPr/>
            <p:nvPr/>
          </p:nvSpPr>
          <p:spPr>
            <a:xfrm>
              <a:off x="8696672" y="2276872"/>
              <a:ext cx="423664" cy="423664"/>
            </a:xfrm>
            <a:prstGeom prst="ellipse">
              <a:avLst/>
            </a:prstGeom>
            <a:solidFill>
              <a:schemeClr val="bg1"/>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40" name="正方形/長方形 139">
              <a:extLst>
                <a:ext uri="{FF2B5EF4-FFF2-40B4-BE49-F238E27FC236}">
                  <a16:creationId xmlns:a16="http://schemas.microsoft.com/office/drawing/2014/main" id="{720C238B-49C6-CE49-BD76-D6A8A5C02DDC}"/>
                </a:ext>
              </a:extLst>
            </p:cNvPr>
            <p:cNvSpPr/>
            <p:nvPr/>
          </p:nvSpPr>
          <p:spPr>
            <a:xfrm>
              <a:off x="5015880" y="3789040"/>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rPr>
                <a:t>4</a:t>
              </a:r>
              <a:endParaRPr kumimoji="1" lang="ja-JP" altLang="en-US" dirty="0" err="1">
                <a:solidFill>
                  <a:schemeClr val="tx1"/>
                </a:solidFill>
              </a:endParaRPr>
            </a:p>
          </p:txBody>
        </p:sp>
        <p:sp>
          <p:nvSpPr>
            <p:cNvPr id="141" name="円/楕円 140">
              <a:extLst>
                <a:ext uri="{FF2B5EF4-FFF2-40B4-BE49-F238E27FC236}">
                  <a16:creationId xmlns:a16="http://schemas.microsoft.com/office/drawing/2014/main" id="{FC23D566-0CED-FC4A-8050-31FBA0794FEA}"/>
                </a:ext>
              </a:extLst>
            </p:cNvPr>
            <p:cNvSpPr/>
            <p:nvPr/>
          </p:nvSpPr>
          <p:spPr>
            <a:xfrm>
              <a:off x="5303912" y="4077072"/>
              <a:ext cx="720080" cy="720080"/>
            </a:xfrm>
            <a:prstGeom prst="ellipse">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42" name="円/楕円 141">
              <a:extLst>
                <a:ext uri="{FF2B5EF4-FFF2-40B4-BE49-F238E27FC236}">
                  <a16:creationId xmlns:a16="http://schemas.microsoft.com/office/drawing/2014/main" id="{79B05D15-21D9-E646-9DA8-4F4A8AEB2471}"/>
                </a:ext>
              </a:extLst>
            </p:cNvPr>
            <p:cNvSpPr/>
            <p:nvPr/>
          </p:nvSpPr>
          <p:spPr>
            <a:xfrm>
              <a:off x="4799856" y="3573016"/>
              <a:ext cx="423664" cy="423664"/>
            </a:xfrm>
            <a:prstGeom prst="ellipse">
              <a:avLst/>
            </a:prstGeom>
            <a:solidFill>
              <a:schemeClr val="bg1"/>
            </a:solid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45" name="円/楕円 144">
              <a:extLst>
                <a:ext uri="{FF2B5EF4-FFF2-40B4-BE49-F238E27FC236}">
                  <a16:creationId xmlns:a16="http://schemas.microsoft.com/office/drawing/2014/main" id="{01A1153E-D014-3C45-9C00-4681EDDF9942}"/>
                </a:ext>
              </a:extLst>
            </p:cNvPr>
            <p:cNvSpPr/>
            <p:nvPr/>
          </p:nvSpPr>
          <p:spPr>
            <a:xfrm>
              <a:off x="6096000" y="3573016"/>
              <a:ext cx="423664" cy="423664"/>
            </a:xfrm>
            <a:prstGeom prst="ellipse">
              <a:avLst/>
            </a:prstGeom>
            <a:solidFill>
              <a:schemeClr val="bg1"/>
            </a:solid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46" name="正方形/長方形 145">
              <a:extLst>
                <a:ext uri="{FF2B5EF4-FFF2-40B4-BE49-F238E27FC236}">
                  <a16:creationId xmlns:a16="http://schemas.microsoft.com/office/drawing/2014/main" id="{86933EC2-4455-FE42-8717-D769566A0AF6}"/>
                </a:ext>
              </a:extLst>
            </p:cNvPr>
            <p:cNvSpPr/>
            <p:nvPr/>
          </p:nvSpPr>
          <p:spPr>
            <a:xfrm>
              <a:off x="7608168" y="3789040"/>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rPr>
                <a:t>5</a:t>
              </a:r>
              <a:endParaRPr kumimoji="1" lang="ja-JP" altLang="en-US" dirty="0" err="1">
                <a:solidFill>
                  <a:schemeClr val="tx1"/>
                </a:solidFill>
              </a:endParaRPr>
            </a:p>
          </p:txBody>
        </p:sp>
        <p:sp>
          <p:nvSpPr>
            <p:cNvPr id="147" name="円/楕円 146">
              <a:extLst>
                <a:ext uri="{FF2B5EF4-FFF2-40B4-BE49-F238E27FC236}">
                  <a16:creationId xmlns:a16="http://schemas.microsoft.com/office/drawing/2014/main" id="{DB0D31D5-07AB-2249-9751-FAF826FF5C7B}"/>
                </a:ext>
              </a:extLst>
            </p:cNvPr>
            <p:cNvSpPr/>
            <p:nvPr/>
          </p:nvSpPr>
          <p:spPr>
            <a:xfrm>
              <a:off x="7896200" y="4077072"/>
              <a:ext cx="720080" cy="720080"/>
            </a:xfrm>
            <a:prstGeom prst="ellipse">
              <a:avLst/>
            </a:prstGeom>
            <a:no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48" name="円/楕円 147">
              <a:extLst>
                <a:ext uri="{FF2B5EF4-FFF2-40B4-BE49-F238E27FC236}">
                  <a16:creationId xmlns:a16="http://schemas.microsoft.com/office/drawing/2014/main" id="{2D563338-10CD-0C42-901C-B586DF6080B5}"/>
                </a:ext>
              </a:extLst>
            </p:cNvPr>
            <p:cNvSpPr/>
            <p:nvPr/>
          </p:nvSpPr>
          <p:spPr>
            <a:xfrm>
              <a:off x="7392144" y="3573016"/>
              <a:ext cx="423664" cy="423664"/>
            </a:xfrm>
            <a:prstGeom prst="ellipse">
              <a:avLst/>
            </a:prstGeom>
            <a:solidFill>
              <a:schemeClr val="bg1"/>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49" name="円/楕円 148">
              <a:extLst>
                <a:ext uri="{FF2B5EF4-FFF2-40B4-BE49-F238E27FC236}">
                  <a16:creationId xmlns:a16="http://schemas.microsoft.com/office/drawing/2014/main" id="{F4022BD0-903F-5244-82AC-A81C9E5EE38D}"/>
                </a:ext>
              </a:extLst>
            </p:cNvPr>
            <p:cNvSpPr/>
            <p:nvPr/>
          </p:nvSpPr>
          <p:spPr>
            <a:xfrm>
              <a:off x="8696672" y="3573016"/>
              <a:ext cx="423664" cy="423664"/>
            </a:xfrm>
            <a:prstGeom prst="ellipse">
              <a:avLst/>
            </a:prstGeom>
            <a:solidFill>
              <a:schemeClr val="bg1"/>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50" name="正方形/長方形 149">
              <a:extLst>
                <a:ext uri="{FF2B5EF4-FFF2-40B4-BE49-F238E27FC236}">
                  <a16:creationId xmlns:a16="http://schemas.microsoft.com/office/drawing/2014/main" id="{2556500F-EBFF-D648-9B34-041289827C7A}"/>
                </a:ext>
              </a:extLst>
            </p:cNvPr>
            <p:cNvSpPr/>
            <p:nvPr/>
          </p:nvSpPr>
          <p:spPr>
            <a:xfrm>
              <a:off x="5015880" y="5085184"/>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rPr>
                <a:t>6</a:t>
              </a:r>
              <a:endParaRPr kumimoji="1" lang="ja-JP" altLang="en-US" dirty="0" err="1">
                <a:solidFill>
                  <a:schemeClr val="tx1"/>
                </a:solidFill>
              </a:endParaRPr>
            </a:p>
          </p:txBody>
        </p:sp>
        <p:sp>
          <p:nvSpPr>
            <p:cNvPr id="151" name="円/楕円 150">
              <a:extLst>
                <a:ext uri="{FF2B5EF4-FFF2-40B4-BE49-F238E27FC236}">
                  <a16:creationId xmlns:a16="http://schemas.microsoft.com/office/drawing/2014/main" id="{547E77C1-304C-4A44-BEED-C371866F42C3}"/>
                </a:ext>
              </a:extLst>
            </p:cNvPr>
            <p:cNvSpPr/>
            <p:nvPr/>
          </p:nvSpPr>
          <p:spPr>
            <a:xfrm>
              <a:off x="5303912" y="5373216"/>
              <a:ext cx="720080" cy="720080"/>
            </a:xfrm>
            <a:prstGeom prst="ellipse">
              <a:avLst/>
            </a:prstGeom>
            <a:no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52" name="円/楕円 151">
              <a:extLst>
                <a:ext uri="{FF2B5EF4-FFF2-40B4-BE49-F238E27FC236}">
                  <a16:creationId xmlns:a16="http://schemas.microsoft.com/office/drawing/2014/main" id="{CA4A2981-D90A-034B-AF8F-C708B2437F49}"/>
                </a:ext>
              </a:extLst>
            </p:cNvPr>
            <p:cNvSpPr/>
            <p:nvPr/>
          </p:nvSpPr>
          <p:spPr>
            <a:xfrm>
              <a:off x="4799856" y="4869160"/>
              <a:ext cx="423664" cy="423664"/>
            </a:xfrm>
            <a:prstGeom prst="ellipse">
              <a:avLst/>
            </a:prstGeom>
            <a:solidFill>
              <a:schemeClr val="bg1"/>
            </a:solid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53" name="正方形/長方形 152">
              <a:extLst>
                <a:ext uri="{FF2B5EF4-FFF2-40B4-BE49-F238E27FC236}">
                  <a16:creationId xmlns:a16="http://schemas.microsoft.com/office/drawing/2014/main" id="{4CEF22F1-3D2C-9C4C-996A-82BB4C23B253}"/>
                </a:ext>
              </a:extLst>
            </p:cNvPr>
            <p:cNvSpPr/>
            <p:nvPr/>
          </p:nvSpPr>
          <p:spPr>
            <a:xfrm>
              <a:off x="6312024" y="5085184"/>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rPr>
                <a:t>7</a:t>
              </a:r>
              <a:endParaRPr kumimoji="1" lang="ja-JP" altLang="en-US" dirty="0" err="1">
                <a:solidFill>
                  <a:schemeClr val="tx1"/>
                </a:solidFill>
              </a:endParaRPr>
            </a:p>
          </p:txBody>
        </p:sp>
        <p:sp>
          <p:nvSpPr>
            <p:cNvPr id="154" name="円/楕円 153">
              <a:extLst>
                <a:ext uri="{FF2B5EF4-FFF2-40B4-BE49-F238E27FC236}">
                  <a16:creationId xmlns:a16="http://schemas.microsoft.com/office/drawing/2014/main" id="{6A61F0DA-7E88-4E46-9B28-660D26478F22}"/>
                </a:ext>
              </a:extLst>
            </p:cNvPr>
            <p:cNvSpPr/>
            <p:nvPr/>
          </p:nvSpPr>
          <p:spPr>
            <a:xfrm>
              <a:off x="6600056" y="5373216"/>
              <a:ext cx="720080" cy="720080"/>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55" name="円/楕円 154">
              <a:extLst>
                <a:ext uri="{FF2B5EF4-FFF2-40B4-BE49-F238E27FC236}">
                  <a16:creationId xmlns:a16="http://schemas.microsoft.com/office/drawing/2014/main" id="{C250285D-C058-DB4D-B1C4-EFEDBDF153A2}"/>
                </a:ext>
              </a:extLst>
            </p:cNvPr>
            <p:cNvSpPr/>
            <p:nvPr/>
          </p:nvSpPr>
          <p:spPr>
            <a:xfrm>
              <a:off x="6096000" y="4869160"/>
              <a:ext cx="423664" cy="423664"/>
            </a:xfrm>
            <a:prstGeom prst="ellipse">
              <a:avLst/>
            </a:prstGeom>
            <a:solidFill>
              <a:schemeClr val="bg1"/>
            </a:solid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56" name="正方形/長方形 155">
              <a:extLst>
                <a:ext uri="{FF2B5EF4-FFF2-40B4-BE49-F238E27FC236}">
                  <a16:creationId xmlns:a16="http://schemas.microsoft.com/office/drawing/2014/main" id="{0A3C2AD2-BB32-A44F-8DE8-B8720A355E48}"/>
                </a:ext>
              </a:extLst>
            </p:cNvPr>
            <p:cNvSpPr/>
            <p:nvPr/>
          </p:nvSpPr>
          <p:spPr>
            <a:xfrm>
              <a:off x="7608168" y="5085184"/>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ja-JP" dirty="0">
                  <a:solidFill>
                    <a:schemeClr val="tx1"/>
                  </a:solidFill>
                </a:rPr>
                <a:t>8</a:t>
              </a:r>
              <a:endParaRPr kumimoji="1" lang="ja-JP" altLang="en-US" dirty="0" err="1">
                <a:solidFill>
                  <a:schemeClr val="tx1"/>
                </a:solidFill>
              </a:endParaRPr>
            </a:p>
          </p:txBody>
        </p:sp>
        <p:sp>
          <p:nvSpPr>
            <p:cNvPr id="157" name="円/楕円 156">
              <a:extLst>
                <a:ext uri="{FF2B5EF4-FFF2-40B4-BE49-F238E27FC236}">
                  <a16:creationId xmlns:a16="http://schemas.microsoft.com/office/drawing/2014/main" id="{73D8A404-7D1B-C64F-ADCC-342B28B69294}"/>
                </a:ext>
              </a:extLst>
            </p:cNvPr>
            <p:cNvSpPr/>
            <p:nvPr/>
          </p:nvSpPr>
          <p:spPr>
            <a:xfrm>
              <a:off x="7896200" y="5373216"/>
              <a:ext cx="720080" cy="720080"/>
            </a:xfrm>
            <a:prstGeom prst="ellipse">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58" name="円/楕円 157">
              <a:extLst>
                <a:ext uri="{FF2B5EF4-FFF2-40B4-BE49-F238E27FC236}">
                  <a16:creationId xmlns:a16="http://schemas.microsoft.com/office/drawing/2014/main" id="{CCE602D6-0B1C-B246-B79A-13D681989C71}"/>
                </a:ext>
              </a:extLst>
            </p:cNvPr>
            <p:cNvSpPr/>
            <p:nvPr/>
          </p:nvSpPr>
          <p:spPr>
            <a:xfrm>
              <a:off x="7392144" y="4869160"/>
              <a:ext cx="423664" cy="423664"/>
            </a:xfrm>
            <a:prstGeom prst="ellipse">
              <a:avLst/>
            </a:prstGeom>
            <a:solidFill>
              <a:schemeClr val="bg1"/>
            </a:solid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59" name="円/楕円 158">
              <a:extLst>
                <a:ext uri="{FF2B5EF4-FFF2-40B4-BE49-F238E27FC236}">
                  <a16:creationId xmlns:a16="http://schemas.microsoft.com/office/drawing/2014/main" id="{78DB2958-70F1-294A-829F-7199A4259F3F}"/>
                </a:ext>
              </a:extLst>
            </p:cNvPr>
            <p:cNvSpPr/>
            <p:nvPr/>
          </p:nvSpPr>
          <p:spPr>
            <a:xfrm>
              <a:off x="8696672" y="4869160"/>
              <a:ext cx="423664" cy="423664"/>
            </a:xfrm>
            <a:prstGeom prst="ellipse">
              <a:avLst/>
            </a:prstGeom>
            <a:solidFill>
              <a:schemeClr val="bg1"/>
            </a:solid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60" name="円/楕円 159">
              <a:extLst>
                <a:ext uri="{FF2B5EF4-FFF2-40B4-BE49-F238E27FC236}">
                  <a16:creationId xmlns:a16="http://schemas.microsoft.com/office/drawing/2014/main" id="{A9333243-3622-A44A-A67C-6AEA09296F22}"/>
                </a:ext>
              </a:extLst>
            </p:cNvPr>
            <p:cNvSpPr/>
            <p:nvPr/>
          </p:nvSpPr>
          <p:spPr>
            <a:xfrm>
              <a:off x="4799856" y="6173688"/>
              <a:ext cx="423664" cy="423664"/>
            </a:xfrm>
            <a:prstGeom prst="ellipse">
              <a:avLst/>
            </a:prstGeom>
            <a:solidFill>
              <a:schemeClr val="bg1"/>
            </a:solid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61" name="円/楕円 160">
              <a:extLst>
                <a:ext uri="{FF2B5EF4-FFF2-40B4-BE49-F238E27FC236}">
                  <a16:creationId xmlns:a16="http://schemas.microsoft.com/office/drawing/2014/main" id="{580D4848-9EB5-834F-A9B0-489A43754148}"/>
                </a:ext>
              </a:extLst>
            </p:cNvPr>
            <p:cNvSpPr/>
            <p:nvPr/>
          </p:nvSpPr>
          <p:spPr>
            <a:xfrm>
              <a:off x="6096000" y="6173688"/>
              <a:ext cx="423664" cy="423664"/>
            </a:xfrm>
            <a:prstGeom prst="ellipse">
              <a:avLst/>
            </a:prstGeom>
            <a:solidFill>
              <a:schemeClr val="bg1"/>
            </a:solid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62" name="円/楕円 161">
              <a:extLst>
                <a:ext uri="{FF2B5EF4-FFF2-40B4-BE49-F238E27FC236}">
                  <a16:creationId xmlns:a16="http://schemas.microsoft.com/office/drawing/2014/main" id="{2EF79D9C-DDFD-7342-BAEF-6E2D0FDDF816}"/>
                </a:ext>
              </a:extLst>
            </p:cNvPr>
            <p:cNvSpPr/>
            <p:nvPr/>
          </p:nvSpPr>
          <p:spPr>
            <a:xfrm>
              <a:off x="7392144" y="6173688"/>
              <a:ext cx="423664" cy="423664"/>
            </a:xfrm>
            <a:prstGeom prst="ellipse">
              <a:avLst/>
            </a:prstGeom>
            <a:solidFill>
              <a:schemeClr val="bg1"/>
            </a:solid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63" name="円/楕円 162">
              <a:extLst>
                <a:ext uri="{FF2B5EF4-FFF2-40B4-BE49-F238E27FC236}">
                  <a16:creationId xmlns:a16="http://schemas.microsoft.com/office/drawing/2014/main" id="{B4BE831F-DFEF-C64A-8BD4-C49FA2484A6F}"/>
                </a:ext>
              </a:extLst>
            </p:cNvPr>
            <p:cNvSpPr/>
            <p:nvPr/>
          </p:nvSpPr>
          <p:spPr>
            <a:xfrm>
              <a:off x="8696672" y="6173688"/>
              <a:ext cx="423664" cy="423664"/>
            </a:xfrm>
            <a:prstGeom prst="ellipse">
              <a:avLst/>
            </a:prstGeom>
            <a:solidFill>
              <a:schemeClr val="bg1"/>
            </a:solid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grpSp>
      <p:grpSp>
        <p:nvGrpSpPr>
          <p:cNvPr id="172" name="グループ化 171">
            <a:extLst>
              <a:ext uri="{FF2B5EF4-FFF2-40B4-BE49-F238E27FC236}">
                <a16:creationId xmlns:a16="http://schemas.microsoft.com/office/drawing/2014/main" id="{663C26FD-CE98-8C47-880C-7A8CD98C29A7}"/>
              </a:ext>
            </a:extLst>
          </p:cNvPr>
          <p:cNvGrpSpPr/>
          <p:nvPr/>
        </p:nvGrpSpPr>
        <p:grpSpPr>
          <a:xfrm>
            <a:off x="3251685" y="1059552"/>
            <a:ext cx="961674" cy="1433344"/>
            <a:chOff x="3251684" y="1059552"/>
            <a:chExt cx="1319443" cy="1966588"/>
          </a:xfrm>
        </p:grpSpPr>
        <p:sp>
          <p:nvSpPr>
            <p:cNvPr id="59" name="円柱 58">
              <a:extLst>
                <a:ext uri="{FF2B5EF4-FFF2-40B4-BE49-F238E27FC236}">
                  <a16:creationId xmlns:a16="http://schemas.microsoft.com/office/drawing/2014/main" id="{32C0B371-FB11-4F47-B221-FB7556EBAFD6}"/>
                </a:ext>
              </a:extLst>
            </p:cNvPr>
            <p:cNvSpPr/>
            <p:nvPr/>
          </p:nvSpPr>
          <p:spPr>
            <a:xfrm>
              <a:off x="3251684" y="1311580"/>
              <a:ext cx="563359" cy="749268"/>
            </a:xfrm>
            <a:prstGeom prst="can">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64" name="円柱 163">
              <a:extLst>
                <a:ext uri="{FF2B5EF4-FFF2-40B4-BE49-F238E27FC236}">
                  <a16:creationId xmlns:a16="http://schemas.microsoft.com/office/drawing/2014/main" id="{560CA088-3A90-8243-9B0D-07011E8753AE}"/>
                </a:ext>
              </a:extLst>
            </p:cNvPr>
            <p:cNvSpPr/>
            <p:nvPr/>
          </p:nvSpPr>
          <p:spPr>
            <a:xfrm>
              <a:off x="3251684" y="2276872"/>
              <a:ext cx="563359" cy="749268"/>
            </a:xfrm>
            <a:prstGeom prst="can">
              <a:avLst/>
            </a:prstGeom>
            <a:solidFill>
              <a:schemeClr val="accent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65" name="円柱 164">
              <a:extLst>
                <a:ext uri="{FF2B5EF4-FFF2-40B4-BE49-F238E27FC236}">
                  <a16:creationId xmlns:a16="http://schemas.microsoft.com/office/drawing/2014/main" id="{FCB09909-68BF-5049-9AEC-FDB623C6FD07}"/>
                </a:ext>
              </a:extLst>
            </p:cNvPr>
            <p:cNvSpPr/>
            <p:nvPr/>
          </p:nvSpPr>
          <p:spPr>
            <a:xfrm>
              <a:off x="4007768" y="2024844"/>
              <a:ext cx="563359" cy="749268"/>
            </a:xfrm>
            <a:prstGeom prst="can">
              <a:avLst/>
            </a:prstGeom>
            <a:solidFill>
              <a:schemeClr val="accent6"/>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66" name="円柱 165">
              <a:extLst>
                <a:ext uri="{FF2B5EF4-FFF2-40B4-BE49-F238E27FC236}">
                  <a16:creationId xmlns:a16="http://schemas.microsoft.com/office/drawing/2014/main" id="{C3A5158C-5ECA-E043-888B-CF6E776C10B2}"/>
                </a:ext>
              </a:extLst>
            </p:cNvPr>
            <p:cNvSpPr/>
            <p:nvPr/>
          </p:nvSpPr>
          <p:spPr>
            <a:xfrm>
              <a:off x="4007768" y="1059552"/>
              <a:ext cx="563359" cy="749268"/>
            </a:xfrm>
            <a:prstGeom prst="can">
              <a:avLst/>
            </a:prstGeom>
            <a:solidFill>
              <a:srgbClr val="FF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grpSp>
      <p:sp>
        <p:nvSpPr>
          <p:cNvPr id="174" name="正方形/長方形 173">
            <a:extLst>
              <a:ext uri="{FF2B5EF4-FFF2-40B4-BE49-F238E27FC236}">
                <a16:creationId xmlns:a16="http://schemas.microsoft.com/office/drawing/2014/main" id="{847BEF8D-07C6-764A-AA8D-4F623FAB2F3B}"/>
              </a:ext>
            </a:extLst>
          </p:cNvPr>
          <p:cNvSpPr/>
          <p:nvPr/>
        </p:nvSpPr>
        <p:spPr>
          <a:xfrm>
            <a:off x="191344" y="6507995"/>
            <a:ext cx="11881320" cy="350005"/>
          </a:xfrm>
          <a:prstGeom prst="rect">
            <a:avLst/>
          </a:prstGeom>
          <a:solidFill>
            <a:schemeClr val="accent6">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7" name="直方体 176">
            <a:extLst>
              <a:ext uri="{FF2B5EF4-FFF2-40B4-BE49-F238E27FC236}">
                <a16:creationId xmlns:a16="http://schemas.microsoft.com/office/drawing/2014/main" id="{E6FAE80A-5AA6-4C43-BDC4-09B6C2064A1A}"/>
              </a:ext>
            </a:extLst>
          </p:cNvPr>
          <p:cNvSpPr/>
          <p:nvPr/>
        </p:nvSpPr>
        <p:spPr>
          <a:xfrm>
            <a:off x="6600056" y="4581128"/>
            <a:ext cx="574438" cy="720080"/>
          </a:xfrm>
          <a:prstGeom prst="cube">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78" name="正方形/長方形 177">
            <a:extLst>
              <a:ext uri="{FF2B5EF4-FFF2-40B4-BE49-F238E27FC236}">
                <a16:creationId xmlns:a16="http://schemas.microsoft.com/office/drawing/2014/main" id="{74C51D47-C9C1-124A-9424-7907687AF5C2}"/>
              </a:ext>
            </a:extLst>
          </p:cNvPr>
          <p:cNvSpPr/>
          <p:nvPr/>
        </p:nvSpPr>
        <p:spPr>
          <a:xfrm>
            <a:off x="6240016" y="4005064"/>
            <a:ext cx="1222510"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tx1"/>
                </a:solidFill>
              </a:rPr>
              <a:t>コース外の</a:t>
            </a:r>
            <a:endParaRPr kumimoji="1" lang="en-US" altLang="ja-JP" sz="1400" dirty="0">
              <a:solidFill>
                <a:schemeClr val="tx1"/>
              </a:solidFill>
            </a:endParaRPr>
          </a:p>
          <a:p>
            <a:pPr algn="ctr"/>
            <a:r>
              <a:rPr kumimoji="1" lang="ja-JP" altLang="en-US" sz="1400">
                <a:solidFill>
                  <a:schemeClr val="tx1"/>
                </a:solidFill>
              </a:rPr>
              <a:t>障害物</a:t>
            </a:r>
          </a:p>
        </p:txBody>
      </p:sp>
      <p:sp>
        <p:nvSpPr>
          <p:cNvPr id="179" name="スマイル 178">
            <a:extLst>
              <a:ext uri="{FF2B5EF4-FFF2-40B4-BE49-F238E27FC236}">
                <a16:creationId xmlns:a16="http://schemas.microsoft.com/office/drawing/2014/main" id="{A4D934E4-35B8-924E-A2FE-F1DA42DEA486}"/>
              </a:ext>
            </a:extLst>
          </p:cNvPr>
          <p:cNvSpPr/>
          <p:nvPr/>
        </p:nvSpPr>
        <p:spPr>
          <a:xfrm>
            <a:off x="11211272" y="476672"/>
            <a:ext cx="576064" cy="576064"/>
          </a:xfrm>
          <a:prstGeom prst="smileyFace">
            <a:avLst/>
          </a:prstGeom>
          <a:solidFill>
            <a:schemeClr val="accent6">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80" name="正方形/長方形 179">
            <a:extLst>
              <a:ext uri="{FF2B5EF4-FFF2-40B4-BE49-F238E27FC236}">
                <a16:creationId xmlns:a16="http://schemas.microsoft.com/office/drawing/2014/main" id="{656EF5C8-B6BD-6E40-9929-9B6027BACD07}"/>
              </a:ext>
            </a:extLst>
          </p:cNvPr>
          <p:cNvSpPr/>
          <p:nvPr/>
        </p:nvSpPr>
        <p:spPr>
          <a:xfrm>
            <a:off x="10920536" y="1124744"/>
            <a:ext cx="1157536"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solidFill>
                  <a:schemeClr val="tx1"/>
                </a:solidFill>
              </a:rPr>
              <a:t>PC</a:t>
            </a:r>
            <a:r>
              <a:rPr lang="ja-JP" altLang="en-US" sz="1400">
                <a:solidFill>
                  <a:schemeClr val="tx1"/>
                </a:solidFill>
              </a:rPr>
              <a:t>操作者</a:t>
            </a:r>
            <a:endParaRPr kumimoji="1" lang="ja-JP" altLang="en-US" sz="1400">
              <a:solidFill>
                <a:schemeClr val="tx1"/>
              </a:solidFill>
            </a:endParaRPr>
          </a:p>
        </p:txBody>
      </p:sp>
      <p:sp>
        <p:nvSpPr>
          <p:cNvPr id="181" name="スマイル 180">
            <a:extLst>
              <a:ext uri="{FF2B5EF4-FFF2-40B4-BE49-F238E27FC236}">
                <a16:creationId xmlns:a16="http://schemas.microsoft.com/office/drawing/2014/main" id="{4E30AD36-02C8-D248-9F07-9CC7A9B60679}"/>
              </a:ext>
            </a:extLst>
          </p:cNvPr>
          <p:cNvSpPr/>
          <p:nvPr/>
        </p:nvSpPr>
        <p:spPr>
          <a:xfrm>
            <a:off x="11211272" y="2272502"/>
            <a:ext cx="576064" cy="576064"/>
          </a:xfrm>
          <a:prstGeom prst="smileyFace">
            <a:avLst/>
          </a:prstGeom>
          <a:solidFill>
            <a:schemeClr val="accent6">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82" name="正方形/長方形 181">
            <a:extLst>
              <a:ext uri="{FF2B5EF4-FFF2-40B4-BE49-F238E27FC236}">
                <a16:creationId xmlns:a16="http://schemas.microsoft.com/office/drawing/2014/main" id="{5CFFDD21-7249-134D-9CA0-7C596189025C}"/>
              </a:ext>
            </a:extLst>
          </p:cNvPr>
          <p:cNvSpPr/>
          <p:nvPr/>
        </p:nvSpPr>
        <p:spPr>
          <a:xfrm>
            <a:off x="10920536" y="2924944"/>
            <a:ext cx="1157536"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a:solidFill>
                  <a:schemeClr val="tx1"/>
                </a:solidFill>
              </a:rPr>
              <a:t>走行体</a:t>
            </a:r>
            <a:endParaRPr lang="en-US" altLang="ja-JP" sz="1400" dirty="0">
              <a:solidFill>
                <a:schemeClr val="tx1"/>
              </a:solidFill>
            </a:endParaRPr>
          </a:p>
          <a:p>
            <a:pPr algn="ctr"/>
            <a:r>
              <a:rPr lang="ja-JP" altLang="en-US" sz="1400">
                <a:solidFill>
                  <a:schemeClr val="tx1"/>
                </a:solidFill>
              </a:rPr>
              <a:t>操作者</a:t>
            </a:r>
            <a:endParaRPr kumimoji="1" lang="ja-JP" altLang="en-US" sz="1400">
              <a:solidFill>
                <a:schemeClr val="tx1"/>
              </a:solidFill>
            </a:endParaRPr>
          </a:p>
        </p:txBody>
      </p:sp>
      <p:grpSp>
        <p:nvGrpSpPr>
          <p:cNvPr id="194" name="グループ化 193">
            <a:extLst>
              <a:ext uri="{FF2B5EF4-FFF2-40B4-BE49-F238E27FC236}">
                <a16:creationId xmlns:a16="http://schemas.microsoft.com/office/drawing/2014/main" id="{C4A4D23D-29E8-9640-B664-F7E2128F9833}"/>
              </a:ext>
            </a:extLst>
          </p:cNvPr>
          <p:cNvGrpSpPr/>
          <p:nvPr/>
        </p:nvGrpSpPr>
        <p:grpSpPr>
          <a:xfrm>
            <a:off x="4048298" y="3429000"/>
            <a:ext cx="2439220" cy="3240360"/>
            <a:chOff x="4048298" y="3429000"/>
            <a:chExt cx="2439220" cy="3240360"/>
          </a:xfrm>
        </p:grpSpPr>
        <p:sp>
          <p:nvSpPr>
            <p:cNvPr id="187" name="正方形/長方形 186">
              <a:extLst>
                <a:ext uri="{FF2B5EF4-FFF2-40B4-BE49-F238E27FC236}">
                  <a16:creationId xmlns:a16="http://schemas.microsoft.com/office/drawing/2014/main" id="{8132EC50-7F3F-C74E-9717-BCC7032C1811}"/>
                </a:ext>
              </a:extLst>
            </p:cNvPr>
            <p:cNvSpPr/>
            <p:nvPr/>
          </p:nvSpPr>
          <p:spPr>
            <a:xfrm>
              <a:off x="4908275" y="3429000"/>
              <a:ext cx="719267"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a:solidFill>
                    <a:schemeClr val="tx1"/>
                  </a:solidFill>
                </a:rPr>
                <a:t>照明</a:t>
              </a:r>
              <a:endParaRPr kumimoji="1" lang="ja-JP" altLang="en-US" sz="1400">
                <a:solidFill>
                  <a:schemeClr val="tx1"/>
                </a:solidFill>
              </a:endParaRPr>
            </a:p>
          </p:txBody>
        </p:sp>
        <p:grpSp>
          <p:nvGrpSpPr>
            <p:cNvPr id="193" name="グループ化 192">
              <a:extLst>
                <a:ext uri="{FF2B5EF4-FFF2-40B4-BE49-F238E27FC236}">
                  <a16:creationId xmlns:a16="http://schemas.microsoft.com/office/drawing/2014/main" id="{911AC093-DD57-BA4B-A5A3-273FE0D4BFBD}"/>
                </a:ext>
              </a:extLst>
            </p:cNvPr>
            <p:cNvGrpSpPr/>
            <p:nvPr/>
          </p:nvGrpSpPr>
          <p:grpSpPr>
            <a:xfrm>
              <a:off x="4048298" y="3789040"/>
              <a:ext cx="2439220" cy="2880320"/>
              <a:chOff x="4048298" y="3789040"/>
              <a:chExt cx="2439220" cy="2880320"/>
            </a:xfrm>
          </p:grpSpPr>
          <p:sp>
            <p:nvSpPr>
              <p:cNvPr id="184" name="円/楕円 183">
                <a:extLst>
                  <a:ext uri="{FF2B5EF4-FFF2-40B4-BE49-F238E27FC236}">
                    <a16:creationId xmlns:a16="http://schemas.microsoft.com/office/drawing/2014/main" id="{834EF205-064A-6642-865A-4C186129DF3A}"/>
                  </a:ext>
                </a:extLst>
              </p:cNvPr>
              <p:cNvSpPr/>
              <p:nvPr/>
            </p:nvSpPr>
            <p:spPr>
              <a:xfrm>
                <a:off x="4048298" y="5342358"/>
                <a:ext cx="2439220" cy="1327002"/>
              </a:xfrm>
              <a:prstGeom prst="ellipse">
                <a:avLst/>
              </a:prstGeom>
              <a:solidFill>
                <a:srgbClr val="DEEBF7">
                  <a:alpha val="1490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6" name="星 7 185">
                <a:extLst>
                  <a:ext uri="{FF2B5EF4-FFF2-40B4-BE49-F238E27FC236}">
                    <a16:creationId xmlns:a16="http://schemas.microsoft.com/office/drawing/2014/main" id="{EECD328D-6FC7-AD4D-8192-C2EE1A2BF4F8}"/>
                  </a:ext>
                </a:extLst>
              </p:cNvPr>
              <p:cNvSpPr/>
              <p:nvPr/>
            </p:nvSpPr>
            <p:spPr>
              <a:xfrm>
                <a:off x="5056410" y="3789040"/>
                <a:ext cx="432048" cy="432048"/>
              </a:xfrm>
              <a:prstGeom prst="star7">
                <a:avLst/>
              </a:prstGeom>
              <a:solidFill>
                <a:srgbClr val="DEEBF7">
                  <a:alpha val="14902"/>
                </a:srgb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cxnSp>
            <p:nvCxnSpPr>
              <p:cNvPr id="189" name="直線コネクタ 188">
                <a:extLst>
                  <a:ext uri="{FF2B5EF4-FFF2-40B4-BE49-F238E27FC236}">
                    <a16:creationId xmlns:a16="http://schemas.microsoft.com/office/drawing/2014/main" id="{C4C513DF-7254-8D48-B76B-CAFE86DA4009}"/>
                  </a:ext>
                </a:extLst>
              </p:cNvPr>
              <p:cNvCxnSpPr>
                <a:stCxn id="184" idx="2"/>
                <a:endCxn id="186" idx="3"/>
              </p:cNvCxnSpPr>
              <p:nvPr/>
            </p:nvCxnSpPr>
            <p:spPr>
              <a:xfrm flipV="1">
                <a:off x="4048298" y="4221090"/>
                <a:ext cx="1127997" cy="1784769"/>
              </a:xfrm>
              <a:prstGeom prst="line">
                <a:avLst/>
              </a:prstGeom>
            </p:spPr>
            <p:style>
              <a:lnRef idx="1">
                <a:schemeClr val="accent1"/>
              </a:lnRef>
              <a:fillRef idx="0">
                <a:schemeClr val="accent1"/>
              </a:fillRef>
              <a:effectRef idx="0">
                <a:schemeClr val="accent1"/>
              </a:effectRef>
              <a:fontRef idx="minor">
                <a:schemeClr val="tx1"/>
              </a:fontRef>
            </p:style>
          </p:cxnSp>
          <p:cxnSp>
            <p:nvCxnSpPr>
              <p:cNvPr id="191" name="直線コネクタ 190">
                <a:extLst>
                  <a:ext uri="{FF2B5EF4-FFF2-40B4-BE49-F238E27FC236}">
                    <a16:creationId xmlns:a16="http://schemas.microsoft.com/office/drawing/2014/main" id="{CA9F8938-FEDC-A64E-9B93-01E49F17EF7D}"/>
                  </a:ext>
                </a:extLst>
              </p:cNvPr>
              <p:cNvCxnSpPr>
                <a:stCxn id="184" idx="6"/>
                <a:endCxn id="186" idx="2"/>
              </p:cNvCxnSpPr>
              <p:nvPr/>
            </p:nvCxnSpPr>
            <p:spPr>
              <a:xfrm flipH="1" flipV="1">
                <a:off x="5368573" y="4221090"/>
                <a:ext cx="1118945" cy="1784769"/>
              </a:xfrm>
              <a:prstGeom prst="line">
                <a:avLst/>
              </a:prstGeom>
            </p:spPr>
            <p:style>
              <a:lnRef idx="1">
                <a:schemeClr val="accent1"/>
              </a:lnRef>
              <a:fillRef idx="0">
                <a:schemeClr val="accent1"/>
              </a:fillRef>
              <a:effectRef idx="0">
                <a:schemeClr val="accent1"/>
              </a:effectRef>
              <a:fontRef idx="minor">
                <a:schemeClr val="tx1"/>
              </a:fontRef>
            </p:style>
          </p:cxnSp>
        </p:grpSp>
      </p:grpSp>
      <p:grpSp>
        <p:nvGrpSpPr>
          <p:cNvPr id="202" name="グループ化 201">
            <a:extLst>
              <a:ext uri="{FF2B5EF4-FFF2-40B4-BE49-F238E27FC236}">
                <a16:creationId xmlns:a16="http://schemas.microsoft.com/office/drawing/2014/main" id="{19955324-E8F0-8E4A-A841-60BDF8D22E31}"/>
              </a:ext>
            </a:extLst>
          </p:cNvPr>
          <p:cNvGrpSpPr/>
          <p:nvPr/>
        </p:nvGrpSpPr>
        <p:grpSpPr>
          <a:xfrm>
            <a:off x="407368" y="3429000"/>
            <a:ext cx="2439220" cy="3240360"/>
            <a:chOff x="407368" y="3429000"/>
            <a:chExt cx="2439220" cy="3240360"/>
          </a:xfrm>
        </p:grpSpPr>
        <p:sp>
          <p:nvSpPr>
            <p:cNvPr id="196" name="正方形/長方形 195">
              <a:extLst>
                <a:ext uri="{FF2B5EF4-FFF2-40B4-BE49-F238E27FC236}">
                  <a16:creationId xmlns:a16="http://schemas.microsoft.com/office/drawing/2014/main" id="{EEEA3E9D-5672-754C-B025-C6F58EEDC1D1}"/>
                </a:ext>
              </a:extLst>
            </p:cNvPr>
            <p:cNvSpPr/>
            <p:nvPr/>
          </p:nvSpPr>
          <p:spPr>
            <a:xfrm>
              <a:off x="1267345" y="3429000"/>
              <a:ext cx="719267"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a:solidFill>
                    <a:schemeClr val="tx1"/>
                  </a:solidFill>
                </a:rPr>
                <a:t>照明</a:t>
              </a:r>
              <a:endParaRPr kumimoji="1" lang="ja-JP" altLang="en-US" sz="1400">
                <a:solidFill>
                  <a:schemeClr val="tx1"/>
                </a:solidFill>
              </a:endParaRPr>
            </a:p>
          </p:txBody>
        </p:sp>
        <p:sp>
          <p:nvSpPr>
            <p:cNvPr id="198" name="円/楕円 197">
              <a:extLst>
                <a:ext uri="{FF2B5EF4-FFF2-40B4-BE49-F238E27FC236}">
                  <a16:creationId xmlns:a16="http://schemas.microsoft.com/office/drawing/2014/main" id="{ABD107B4-4E93-A641-BF0F-FD20584F8755}"/>
                </a:ext>
              </a:extLst>
            </p:cNvPr>
            <p:cNvSpPr/>
            <p:nvPr/>
          </p:nvSpPr>
          <p:spPr>
            <a:xfrm>
              <a:off x="407368" y="5342358"/>
              <a:ext cx="2439220" cy="1327002"/>
            </a:xfrm>
            <a:prstGeom prst="ellipse">
              <a:avLst/>
            </a:prstGeom>
            <a:solidFill>
              <a:schemeClr val="accent4">
                <a:lumMod val="20000"/>
                <a:lumOff val="80000"/>
                <a:alpha val="14902"/>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9" name="星 7 198">
              <a:extLst>
                <a:ext uri="{FF2B5EF4-FFF2-40B4-BE49-F238E27FC236}">
                  <a16:creationId xmlns:a16="http://schemas.microsoft.com/office/drawing/2014/main" id="{6FFDA904-DC4A-BF46-A370-C2D03E277AFD}"/>
                </a:ext>
              </a:extLst>
            </p:cNvPr>
            <p:cNvSpPr/>
            <p:nvPr/>
          </p:nvSpPr>
          <p:spPr>
            <a:xfrm>
              <a:off x="1415480" y="3789040"/>
              <a:ext cx="432048" cy="432048"/>
            </a:xfrm>
            <a:prstGeom prst="star7">
              <a:avLst/>
            </a:prstGeom>
            <a:solidFill>
              <a:schemeClr val="accent4">
                <a:lumMod val="20000"/>
                <a:lumOff val="80000"/>
                <a:alpha val="14902"/>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cxnSp>
          <p:nvCxnSpPr>
            <p:cNvPr id="200" name="直線コネクタ 199">
              <a:extLst>
                <a:ext uri="{FF2B5EF4-FFF2-40B4-BE49-F238E27FC236}">
                  <a16:creationId xmlns:a16="http://schemas.microsoft.com/office/drawing/2014/main" id="{34CAA238-56BF-1048-BD00-D3F41F132014}"/>
                </a:ext>
              </a:extLst>
            </p:cNvPr>
            <p:cNvCxnSpPr>
              <a:stCxn id="198" idx="2"/>
              <a:endCxn id="199" idx="3"/>
            </p:cNvCxnSpPr>
            <p:nvPr/>
          </p:nvCxnSpPr>
          <p:spPr>
            <a:xfrm flipV="1">
              <a:off x="407368" y="4221090"/>
              <a:ext cx="1127997" cy="1784769"/>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01" name="直線コネクタ 200">
              <a:extLst>
                <a:ext uri="{FF2B5EF4-FFF2-40B4-BE49-F238E27FC236}">
                  <a16:creationId xmlns:a16="http://schemas.microsoft.com/office/drawing/2014/main" id="{C783B02F-890C-DA47-AA9B-FDA8683B5831}"/>
                </a:ext>
              </a:extLst>
            </p:cNvPr>
            <p:cNvCxnSpPr>
              <a:stCxn id="198" idx="6"/>
              <a:endCxn id="199" idx="2"/>
            </p:cNvCxnSpPr>
            <p:nvPr/>
          </p:nvCxnSpPr>
          <p:spPr>
            <a:xfrm flipH="1" flipV="1">
              <a:off x="1727643" y="4221090"/>
              <a:ext cx="1118945" cy="1784769"/>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204" name="正方形/長方形 203">
            <a:extLst>
              <a:ext uri="{FF2B5EF4-FFF2-40B4-BE49-F238E27FC236}">
                <a16:creationId xmlns:a16="http://schemas.microsoft.com/office/drawing/2014/main" id="{0FF69720-A931-AD48-BE0A-1AD07AC7F298}"/>
              </a:ext>
            </a:extLst>
          </p:cNvPr>
          <p:cNvSpPr/>
          <p:nvPr/>
        </p:nvSpPr>
        <p:spPr>
          <a:xfrm>
            <a:off x="7680176" y="6165304"/>
            <a:ext cx="1222510"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tx1"/>
                </a:solidFill>
              </a:rPr>
              <a:t>コース</a:t>
            </a:r>
          </a:p>
        </p:txBody>
      </p:sp>
      <p:sp>
        <p:nvSpPr>
          <p:cNvPr id="205" name="正方形/長方形 204">
            <a:extLst>
              <a:ext uri="{FF2B5EF4-FFF2-40B4-BE49-F238E27FC236}">
                <a16:creationId xmlns:a16="http://schemas.microsoft.com/office/drawing/2014/main" id="{9210A4B2-0202-D943-862B-74FD6C4EF43F}"/>
              </a:ext>
            </a:extLst>
          </p:cNvPr>
          <p:cNvSpPr/>
          <p:nvPr/>
        </p:nvSpPr>
        <p:spPr>
          <a:xfrm>
            <a:off x="8832304" y="2996952"/>
            <a:ext cx="1222510"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tx1"/>
                </a:solidFill>
              </a:rPr>
              <a:t>走行体</a:t>
            </a:r>
          </a:p>
        </p:txBody>
      </p:sp>
      <p:sp>
        <p:nvSpPr>
          <p:cNvPr id="206" name="正方形/長方形 205">
            <a:extLst>
              <a:ext uri="{FF2B5EF4-FFF2-40B4-BE49-F238E27FC236}">
                <a16:creationId xmlns:a16="http://schemas.microsoft.com/office/drawing/2014/main" id="{78CBF6E0-D10A-5C48-B6AA-368DEE2FBF31}"/>
              </a:ext>
            </a:extLst>
          </p:cNvPr>
          <p:cNvSpPr/>
          <p:nvPr/>
        </p:nvSpPr>
        <p:spPr>
          <a:xfrm>
            <a:off x="2857266" y="5589240"/>
            <a:ext cx="1222510"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tx1"/>
                </a:solidFill>
              </a:rPr>
              <a:t>灰色ライン</a:t>
            </a:r>
          </a:p>
        </p:txBody>
      </p:sp>
      <p:sp>
        <p:nvSpPr>
          <p:cNvPr id="207" name="正方形/長方形 206">
            <a:extLst>
              <a:ext uri="{FF2B5EF4-FFF2-40B4-BE49-F238E27FC236}">
                <a16:creationId xmlns:a16="http://schemas.microsoft.com/office/drawing/2014/main" id="{55387B46-D31F-3C45-A8AB-620D59E7A0D0}"/>
              </a:ext>
            </a:extLst>
          </p:cNvPr>
          <p:cNvSpPr/>
          <p:nvPr/>
        </p:nvSpPr>
        <p:spPr>
          <a:xfrm>
            <a:off x="6457666" y="5589240"/>
            <a:ext cx="1222510"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a:solidFill>
                  <a:schemeClr val="tx1"/>
                </a:solidFill>
              </a:rPr>
              <a:t>黒</a:t>
            </a:r>
            <a:r>
              <a:rPr kumimoji="1" lang="ja-JP" altLang="en-US" sz="1400">
                <a:solidFill>
                  <a:schemeClr val="tx1"/>
                </a:solidFill>
              </a:rPr>
              <a:t>色ライン</a:t>
            </a:r>
          </a:p>
        </p:txBody>
      </p:sp>
      <p:sp>
        <p:nvSpPr>
          <p:cNvPr id="208" name="正方形/長方形 207">
            <a:extLst>
              <a:ext uri="{FF2B5EF4-FFF2-40B4-BE49-F238E27FC236}">
                <a16:creationId xmlns:a16="http://schemas.microsoft.com/office/drawing/2014/main" id="{C14B7F6C-70B1-C44E-A2C0-DD1655E23599}"/>
              </a:ext>
            </a:extLst>
          </p:cNvPr>
          <p:cNvSpPr/>
          <p:nvPr/>
        </p:nvSpPr>
        <p:spPr>
          <a:xfrm>
            <a:off x="2207568" y="3284984"/>
            <a:ext cx="1944216"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a:solidFill>
                  <a:schemeClr val="tx1"/>
                </a:solidFill>
              </a:rPr>
              <a:t>ブロック並べエリア</a:t>
            </a:r>
            <a:endParaRPr kumimoji="1" lang="ja-JP" altLang="en-US" sz="1400">
              <a:solidFill>
                <a:schemeClr val="tx1"/>
              </a:solidFill>
            </a:endParaRPr>
          </a:p>
        </p:txBody>
      </p:sp>
      <p:sp>
        <p:nvSpPr>
          <p:cNvPr id="209" name="正方形/長方形 208">
            <a:extLst>
              <a:ext uri="{FF2B5EF4-FFF2-40B4-BE49-F238E27FC236}">
                <a16:creationId xmlns:a16="http://schemas.microsoft.com/office/drawing/2014/main" id="{D4D4802C-2A8F-4542-8EFF-A933EE65CC02}"/>
              </a:ext>
            </a:extLst>
          </p:cNvPr>
          <p:cNvSpPr/>
          <p:nvPr/>
        </p:nvSpPr>
        <p:spPr>
          <a:xfrm>
            <a:off x="3647728" y="2492896"/>
            <a:ext cx="1152128"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a:solidFill>
                  <a:schemeClr val="tx1"/>
                </a:solidFill>
              </a:rPr>
              <a:t>ブロック</a:t>
            </a:r>
            <a:endParaRPr kumimoji="1" lang="ja-JP" altLang="en-US" sz="1400">
              <a:solidFill>
                <a:schemeClr val="tx1"/>
              </a:solidFill>
            </a:endParaRPr>
          </a:p>
        </p:txBody>
      </p:sp>
      <p:sp>
        <p:nvSpPr>
          <p:cNvPr id="167" name="正方形/長方形 166">
            <a:extLst>
              <a:ext uri="{FF2B5EF4-FFF2-40B4-BE49-F238E27FC236}">
                <a16:creationId xmlns:a16="http://schemas.microsoft.com/office/drawing/2014/main" id="{E165A1A7-388F-F843-8DB0-8FDB37FA68C9}"/>
              </a:ext>
            </a:extLst>
          </p:cNvPr>
          <p:cNvSpPr/>
          <p:nvPr/>
        </p:nvSpPr>
        <p:spPr>
          <a:xfrm>
            <a:off x="7824192" y="1412776"/>
            <a:ext cx="1368152" cy="2160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1"/>
                </a:solidFill>
              </a:rPr>
              <a:t>LAN</a:t>
            </a:r>
            <a:r>
              <a:rPr kumimoji="1" lang="ja-JP" altLang="en-US" sz="1400">
                <a:solidFill>
                  <a:schemeClr val="tx1"/>
                </a:solidFill>
              </a:rPr>
              <a:t>ケーブル</a:t>
            </a:r>
          </a:p>
        </p:txBody>
      </p:sp>
      <p:sp>
        <p:nvSpPr>
          <p:cNvPr id="169" name="正方形/長方形 168">
            <a:extLst>
              <a:ext uri="{FF2B5EF4-FFF2-40B4-BE49-F238E27FC236}">
                <a16:creationId xmlns:a16="http://schemas.microsoft.com/office/drawing/2014/main" id="{E8A16788-4FE7-FE41-AB39-8EEB8547A3D0}"/>
              </a:ext>
            </a:extLst>
          </p:cNvPr>
          <p:cNvSpPr/>
          <p:nvPr/>
        </p:nvSpPr>
        <p:spPr>
          <a:xfrm>
            <a:off x="9128720" y="404664"/>
            <a:ext cx="1719808"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1"/>
                </a:solidFill>
              </a:rPr>
              <a:t>Bluetooth</a:t>
            </a:r>
            <a:r>
              <a:rPr kumimoji="1" lang="ja-JP" altLang="en-US" sz="1400">
                <a:solidFill>
                  <a:schemeClr val="tx1"/>
                </a:solidFill>
              </a:rPr>
              <a:t>通信機器</a:t>
            </a:r>
          </a:p>
        </p:txBody>
      </p:sp>
      <p:sp>
        <p:nvSpPr>
          <p:cNvPr id="183" name="正方形/長方形 182">
            <a:extLst>
              <a:ext uri="{FF2B5EF4-FFF2-40B4-BE49-F238E27FC236}">
                <a16:creationId xmlns:a16="http://schemas.microsoft.com/office/drawing/2014/main" id="{23C625FB-8F6E-F646-88B3-6DB8A8D189FC}"/>
              </a:ext>
            </a:extLst>
          </p:cNvPr>
          <p:cNvSpPr/>
          <p:nvPr/>
        </p:nvSpPr>
        <p:spPr>
          <a:xfrm>
            <a:off x="8832304" y="2564904"/>
            <a:ext cx="1368152"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1"/>
                </a:solidFill>
              </a:rPr>
              <a:t>Bluetooth</a:t>
            </a:r>
            <a:endParaRPr kumimoji="1" lang="ja-JP" altLang="en-US" sz="1400">
              <a:solidFill>
                <a:schemeClr val="tx1"/>
              </a:solidFill>
            </a:endParaRPr>
          </a:p>
        </p:txBody>
      </p:sp>
    </p:spTree>
    <p:extLst>
      <p:ext uri="{BB962C8B-B14F-4D97-AF65-F5344CB8AC3E}">
        <p14:creationId xmlns:p14="http://schemas.microsoft.com/office/powerpoint/2010/main" val="19724534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E14352D6-4254-954F-B23C-DD3C3BEF430F}"/>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走行体の走りに関する要求</a:t>
            </a:r>
            <a:endParaRPr kumimoji="1" lang="ja-JP" altLang="en-US">
              <a:solidFill>
                <a:schemeClr val="tx1"/>
              </a:solidFill>
            </a:endParaRPr>
          </a:p>
        </p:txBody>
      </p:sp>
      <p:pic>
        <p:nvPicPr>
          <p:cNvPr id="5" name="Picture 2">
            <a:extLst>
              <a:ext uri="{FF2B5EF4-FFF2-40B4-BE49-F238E27FC236}">
                <a16:creationId xmlns:a16="http://schemas.microsoft.com/office/drawing/2014/main" id="{6355C1F0-0BC4-434A-9EF7-691CC78DB51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092" t="31497" r="1195" b="1542"/>
          <a:stretch/>
        </p:blipFill>
        <p:spPr bwMode="auto">
          <a:xfrm>
            <a:off x="119336" y="548680"/>
            <a:ext cx="12072664" cy="5042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正方形/長方形 2">
            <a:extLst>
              <a:ext uri="{FF2B5EF4-FFF2-40B4-BE49-F238E27FC236}">
                <a16:creationId xmlns:a16="http://schemas.microsoft.com/office/drawing/2014/main" id="{AB2DC209-2D49-ED48-A28A-5235BB16A756}"/>
              </a:ext>
            </a:extLst>
          </p:cNvPr>
          <p:cNvSpPr/>
          <p:nvPr/>
        </p:nvSpPr>
        <p:spPr>
          <a:xfrm>
            <a:off x="119336" y="4293096"/>
            <a:ext cx="1080120" cy="576064"/>
          </a:xfrm>
          <a:prstGeom prst="rect">
            <a:avLst/>
          </a:prstGeom>
          <a:no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7" name="正方形/長方形 6">
            <a:extLst>
              <a:ext uri="{FF2B5EF4-FFF2-40B4-BE49-F238E27FC236}">
                <a16:creationId xmlns:a16="http://schemas.microsoft.com/office/drawing/2014/main" id="{4FDE3D7F-84F9-344F-9C6B-86A603DC6CF1}"/>
              </a:ext>
            </a:extLst>
          </p:cNvPr>
          <p:cNvSpPr/>
          <p:nvPr/>
        </p:nvSpPr>
        <p:spPr>
          <a:xfrm>
            <a:off x="10632504" y="4888295"/>
            <a:ext cx="1440160" cy="576064"/>
          </a:xfrm>
          <a:prstGeom prst="rect">
            <a:avLst/>
          </a:prstGeom>
          <a:no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8" name="正方形/長方形 7">
            <a:extLst>
              <a:ext uri="{FF2B5EF4-FFF2-40B4-BE49-F238E27FC236}">
                <a16:creationId xmlns:a16="http://schemas.microsoft.com/office/drawing/2014/main" id="{5D5E8653-064D-DB49-9A91-B200665F5761}"/>
              </a:ext>
            </a:extLst>
          </p:cNvPr>
          <p:cNvSpPr/>
          <p:nvPr/>
        </p:nvSpPr>
        <p:spPr>
          <a:xfrm>
            <a:off x="5447928" y="2564904"/>
            <a:ext cx="1728192" cy="576064"/>
          </a:xfrm>
          <a:prstGeom prst="rect">
            <a:avLst/>
          </a:prstGeom>
          <a:no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15" name="正方形/長方形 14">
            <a:extLst>
              <a:ext uri="{FF2B5EF4-FFF2-40B4-BE49-F238E27FC236}">
                <a16:creationId xmlns:a16="http://schemas.microsoft.com/office/drawing/2014/main" id="{52AF8D6F-4DC0-574B-AA11-63A1C9877C31}"/>
              </a:ext>
            </a:extLst>
          </p:cNvPr>
          <p:cNvSpPr/>
          <p:nvPr/>
        </p:nvSpPr>
        <p:spPr>
          <a:xfrm>
            <a:off x="-24680" y="6437149"/>
            <a:ext cx="12192000" cy="448235"/>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これからの要求から走りに関する要件を次のページに示す</a:t>
            </a:r>
          </a:p>
        </p:txBody>
      </p:sp>
    </p:spTree>
    <p:extLst>
      <p:ext uri="{BB962C8B-B14F-4D97-AF65-F5344CB8AC3E}">
        <p14:creationId xmlns:p14="http://schemas.microsoft.com/office/powerpoint/2010/main" val="21189189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E14352D6-4254-954F-B23C-DD3C3BEF430F}"/>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走行体の走りに関する要件</a:t>
            </a:r>
            <a:endParaRPr kumimoji="1" lang="ja-JP" altLang="en-US">
              <a:solidFill>
                <a:schemeClr val="tx1"/>
              </a:solidFill>
            </a:endParaRPr>
          </a:p>
        </p:txBody>
      </p:sp>
      <p:sp>
        <p:nvSpPr>
          <p:cNvPr id="2" name="フリーフォーム 1">
            <a:extLst>
              <a:ext uri="{FF2B5EF4-FFF2-40B4-BE49-F238E27FC236}">
                <a16:creationId xmlns:a16="http://schemas.microsoft.com/office/drawing/2014/main" id="{C1CF671C-1973-BB4B-8499-D925431031F9}"/>
              </a:ext>
            </a:extLst>
          </p:cNvPr>
          <p:cNvSpPr/>
          <p:nvPr/>
        </p:nvSpPr>
        <p:spPr>
          <a:xfrm>
            <a:off x="1343472" y="725056"/>
            <a:ext cx="5472608" cy="1767840"/>
          </a:xfrm>
          <a:custGeom>
            <a:avLst/>
            <a:gdLst>
              <a:gd name="connsiteX0" fmla="*/ 0 w 4415245"/>
              <a:gd name="connsiteY0" fmla="*/ 0 h 1767840"/>
              <a:gd name="connsiteX1" fmla="*/ 0 w 4415245"/>
              <a:gd name="connsiteY1" fmla="*/ 1767840 h 1767840"/>
              <a:gd name="connsiteX2" fmla="*/ 4415245 w 4415245"/>
              <a:gd name="connsiteY2" fmla="*/ 1767840 h 1767840"/>
            </a:gdLst>
            <a:ahLst/>
            <a:cxnLst>
              <a:cxn ang="0">
                <a:pos x="connsiteX0" y="connsiteY0"/>
              </a:cxn>
              <a:cxn ang="0">
                <a:pos x="connsiteX1" y="connsiteY1"/>
              </a:cxn>
              <a:cxn ang="0">
                <a:pos x="connsiteX2" y="connsiteY2"/>
              </a:cxn>
            </a:cxnLst>
            <a:rect l="l" t="t" r="r" b="b"/>
            <a:pathLst>
              <a:path w="4415245" h="1767840">
                <a:moveTo>
                  <a:pt x="0" y="0"/>
                </a:moveTo>
                <a:lnTo>
                  <a:pt x="0" y="1767840"/>
                </a:lnTo>
                <a:lnTo>
                  <a:pt x="4415245" y="1767840"/>
                </a:lnTo>
              </a:path>
            </a:pathLst>
          </a:custGeom>
          <a:noFill/>
          <a:ln w="28575">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3133FDFE-F698-A04B-87BA-855249F0A8F3}"/>
              </a:ext>
            </a:extLst>
          </p:cNvPr>
          <p:cNvSpPr/>
          <p:nvPr/>
        </p:nvSpPr>
        <p:spPr>
          <a:xfrm>
            <a:off x="6802491" y="2272949"/>
            <a:ext cx="1152128"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600">
                <a:solidFill>
                  <a:schemeClr val="tx1"/>
                </a:solidFill>
              </a:rPr>
              <a:t>時間</a:t>
            </a:r>
            <a:r>
              <a:rPr kumimoji="1" lang="en-US" altLang="ja-JP" sz="1600" dirty="0">
                <a:solidFill>
                  <a:schemeClr val="tx1"/>
                </a:solidFill>
              </a:rPr>
              <a:t>[s]</a:t>
            </a:r>
            <a:endParaRPr kumimoji="1" lang="ja-JP" altLang="en-US" sz="1600" dirty="0" err="1">
              <a:solidFill>
                <a:schemeClr val="tx1"/>
              </a:solidFill>
            </a:endParaRPr>
          </a:p>
        </p:txBody>
      </p:sp>
      <p:sp>
        <p:nvSpPr>
          <p:cNvPr id="9" name="正方形/長方形 8">
            <a:extLst>
              <a:ext uri="{FF2B5EF4-FFF2-40B4-BE49-F238E27FC236}">
                <a16:creationId xmlns:a16="http://schemas.microsoft.com/office/drawing/2014/main" id="{081D1E09-3BB0-984D-8FD1-4FBC6B904AA3}"/>
              </a:ext>
            </a:extLst>
          </p:cNvPr>
          <p:cNvSpPr/>
          <p:nvPr/>
        </p:nvSpPr>
        <p:spPr>
          <a:xfrm>
            <a:off x="695400" y="448235"/>
            <a:ext cx="1368152"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600">
                <a:solidFill>
                  <a:schemeClr val="tx1"/>
                </a:solidFill>
              </a:rPr>
              <a:t>速度</a:t>
            </a:r>
            <a:r>
              <a:rPr kumimoji="1" lang="en-US" altLang="ja-JP" sz="1600" dirty="0">
                <a:solidFill>
                  <a:schemeClr val="tx1"/>
                </a:solidFill>
              </a:rPr>
              <a:t>[mm/s]</a:t>
            </a:r>
            <a:endParaRPr kumimoji="1" lang="ja-JP" altLang="en-US" sz="1600" dirty="0" err="1">
              <a:solidFill>
                <a:schemeClr val="tx1"/>
              </a:solidFill>
            </a:endParaRPr>
          </a:p>
        </p:txBody>
      </p:sp>
      <p:sp>
        <p:nvSpPr>
          <p:cNvPr id="10" name="正方形/長方形 9">
            <a:extLst>
              <a:ext uri="{FF2B5EF4-FFF2-40B4-BE49-F238E27FC236}">
                <a16:creationId xmlns:a16="http://schemas.microsoft.com/office/drawing/2014/main" id="{EFBEBC3A-DA97-D14C-B158-0FAEC4DA172C}"/>
              </a:ext>
            </a:extLst>
          </p:cNvPr>
          <p:cNvSpPr/>
          <p:nvPr/>
        </p:nvSpPr>
        <p:spPr>
          <a:xfrm>
            <a:off x="551384" y="908720"/>
            <a:ext cx="798360"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r"/>
            <a:r>
              <a:rPr lang="en-US" altLang="ja-JP" sz="1600" dirty="0">
                <a:solidFill>
                  <a:schemeClr val="tx1"/>
                </a:solidFill>
              </a:rPr>
              <a:t>400</a:t>
            </a:r>
            <a:endParaRPr kumimoji="1" lang="ja-JP" altLang="en-US" sz="1600" dirty="0" err="1">
              <a:solidFill>
                <a:schemeClr val="tx1"/>
              </a:solidFill>
            </a:endParaRPr>
          </a:p>
        </p:txBody>
      </p:sp>
      <p:cxnSp>
        <p:nvCxnSpPr>
          <p:cNvPr id="12" name="直線コネクタ 11">
            <a:extLst>
              <a:ext uri="{FF2B5EF4-FFF2-40B4-BE49-F238E27FC236}">
                <a16:creationId xmlns:a16="http://schemas.microsoft.com/office/drawing/2014/main" id="{498D4C03-132D-8643-8758-A8114DD78FB1}"/>
              </a:ext>
            </a:extLst>
          </p:cNvPr>
          <p:cNvCxnSpPr/>
          <p:nvPr/>
        </p:nvCxnSpPr>
        <p:spPr>
          <a:xfrm>
            <a:off x="1343472" y="1124744"/>
            <a:ext cx="5459019"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3ECBF010-6007-A644-A7E0-0253692D4E3E}"/>
              </a:ext>
            </a:extLst>
          </p:cNvPr>
          <p:cNvCxnSpPr/>
          <p:nvPr/>
        </p:nvCxnSpPr>
        <p:spPr>
          <a:xfrm>
            <a:off x="2711624" y="664259"/>
            <a:ext cx="0" cy="5501045"/>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16" name="正方形/長方形 15">
            <a:extLst>
              <a:ext uri="{FF2B5EF4-FFF2-40B4-BE49-F238E27FC236}">
                <a16:creationId xmlns:a16="http://schemas.microsoft.com/office/drawing/2014/main" id="{706824F8-B15C-A64A-B37A-B776CED3A7DD}"/>
              </a:ext>
            </a:extLst>
          </p:cNvPr>
          <p:cNvSpPr/>
          <p:nvPr/>
        </p:nvSpPr>
        <p:spPr>
          <a:xfrm>
            <a:off x="6456039" y="3018148"/>
            <a:ext cx="5616624" cy="1816898"/>
          </a:xfrm>
          <a:prstGeom prst="rect">
            <a:avLst/>
          </a:prstGeom>
          <a:solidFill>
            <a:schemeClr val="accent4">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sz="1400">
                <a:solidFill>
                  <a:schemeClr val="tx1"/>
                </a:solidFill>
              </a:rPr>
              <a:t>要件</a:t>
            </a:r>
            <a:endParaRPr lang="en-US" altLang="ja-JP" sz="1400" dirty="0">
              <a:solidFill>
                <a:schemeClr val="tx1"/>
              </a:solidFill>
            </a:endParaRPr>
          </a:p>
          <a:p>
            <a:r>
              <a:rPr lang="ja-JP" altLang="en-US" sz="1400">
                <a:solidFill>
                  <a:schemeClr val="tx1"/>
                </a:solidFill>
              </a:rPr>
              <a:t>バッテリ電圧が</a:t>
            </a:r>
            <a:r>
              <a:rPr lang="en-US" altLang="ja-JP" sz="1400" dirty="0">
                <a:solidFill>
                  <a:schemeClr val="tx1"/>
                </a:solidFill>
              </a:rPr>
              <a:t>8〜9[v]</a:t>
            </a:r>
            <a:r>
              <a:rPr lang="ja-JP" altLang="en-US" sz="1400">
                <a:solidFill>
                  <a:schemeClr val="tx1"/>
                </a:solidFill>
              </a:rPr>
              <a:t>の時、</a:t>
            </a:r>
            <a:endParaRPr lang="en-US" altLang="ja-JP" sz="1400" dirty="0">
              <a:solidFill>
                <a:schemeClr val="tx1"/>
              </a:solidFill>
            </a:endParaRPr>
          </a:p>
          <a:p>
            <a:r>
              <a:rPr lang="ja-JP" altLang="en-US" sz="1400">
                <a:solidFill>
                  <a:schemeClr val="tx1"/>
                </a:solidFill>
              </a:rPr>
              <a:t>加速時は加速度を</a:t>
            </a:r>
            <a:r>
              <a:rPr lang="en-US" altLang="ja-JP" sz="1400" dirty="0">
                <a:solidFill>
                  <a:schemeClr val="tx1"/>
                </a:solidFill>
              </a:rPr>
              <a:t>100[mm/s^2]</a:t>
            </a:r>
            <a:r>
              <a:rPr lang="ja-JP" altLang="en-US" sz="1400">
                <a:solidFill>
                  <a:schemeClr val="tx1"/>
                </a:solidFill>
              </a:rPr>
              <a:t>一定に保つこと。</a:t>
            </a:r>
            <a:endParaRPr lang="en-US" altLang="ja-JP" sz="1400" dirty="0">
              <a:solidFill>
                <a:schemeClr val="tx1"/>
              </a:solidFill>
            </a:endParaRPr>
          </a:p>
          <a:p>
            <a:r>
              <a:rPr lang="ja-JP" altLang="en-US" sz="1400">
                <a:solidFill>
                  <a:schemeClr val="tx1"/>
                </a:solidFill>
              </a:rPr>
              <a:t>速度が</a:t>
            </a:r>
            <a:r>
              <a:rPr lang="en-US" altLang="ja-JP" sz="1400" dirty="0">
                <a:solidFill>
                  <a:schemeClr val="tx1"/>
                </a:solidFill>
              </a:rPr>
              <a:t>200[mm/s]</a:t>
            </a:r>
            <a:r>
              <a:rPr lang="ja-JP" altLang="en-US" sz="1400">
                <a:solidFill>
                  <a:schemeClr val="tx1"/>
                </a:solidFill>
              </a:rPr>
              <a:t>に達した場合、加速度は</a:t>
            </a:r>
            <a:r>
              <a:rPr lang="en-US" altLang="ja-JP" sz="1400" dirty="0">
                <a:solidFill>
                  <a:schemeClr val="tx1"/>
                </a:solidFill>
              </a:rPr>
              <a:t>0[mm/s^2]</a:t>
            </a:r>
            <a:r>
              <a:rPr lang="ja-JP" altLang="en-US" sz="1400">
                <a:solidFill>
                  <a:schemeClr val="tx1"/>
                </a:solidFill>
              </a:rPr>
              <a:t>にすること。</a:t>
            </a:r>
            <a:endParaRPr lang="en-US" altLang="ja-JP" sz="1400" dirty="0">
              <a:solidFill>
                <a:schemeClr val="tx1"/>
              </a:solidFill>
            </a:endParaRPr>
          </a:p>
          <a:p>
            <a:r>
              <a:rPr lang="ja-JP" altLang="en-US" sz="1400">
                <a:solidFill>
                  <a:schemeClr val="tx1"/>
                </a:solidFill>
              </a:rPr>
              <a:t>減速時は加速度を</a:t>
            </a:r>
            <a:r>
              <a:rPr lang="en-US" altLang="ja-JP" sz="1400" dirty="0">
                <a:solidFill>
                  <a:schemeClr val="tx1"/>
                </a:solidFill>
              </a:rPr>
              <a:t>-100[mm/s^2]</a:t>
            </a:r>
            <a:r>
              <a:rPr lang="ja-JP" altLang="en-US" sz="1400">
                <a:solidFill>
                  <a:schemeClr val="tx1"/>
                </a:solidFill>
              </a:rPr>
              <a:t>一定に保つこと。</a:t>
            </a:r>
            <a:endParaRPr lang="en-US" altLang="ja-JP" sz="1400" dirty="0">
              <a:solidFill>
                <a:schemeClr val="tx1"/>
              </a:solidFill>
            </a:endParaRPr>
          </a:p>
          <a:p>
            <a:endParaRPr lang="en-US" altLang="ja-JP" sz="1400" dirty="0">
              <a:solidFill>
                <a:schemeClr val="tx1"/>
              </a:solidFill>
            </a:endParaRPr>
          </a:p>
          <a:p>
            <a:r>
              <a:rPr lang="ja-JP" altLang="en-US" sz="1400">
                <a:solidFill>
                  <a:schemeClr val="tx1"/>
                </a:solidFill>
              </a:rPr>
              <a:t>バッテリー電圧が</a:t>
            </a:r>
            <a:r>
              <a:rPr lang="en-US" altLang="ja-JP" sz="1400" dirty="0">
                <a:solidFill>
                  <a:schemeClr val="tx1"/>
                </a:solidFill>
              </a:rPr>
              <a:t>9[v]</a:t>
            </a:r>
            <a:r>
              <a:rPr lang="ja-JP" altLang="en-US" sz="1400">
                <a:solidFill>
                  <a:schemeClr val="tx1"/>
                </a:solidFill>
              </a:rPr>
              <a:t>より大きい　または</a:t>
            </a:r>
            <a:r>
              <a:rPr lang="en-US" altLang="ja-JP" sz="1400" dirty="0">
                <a:solidFill>
                  <a:schemeClr val="tx1"/>
                </a:solidFill>
              </a:rPr>
              <a:t>8[v]</a:t>
            </a:r>
            <a:r>
              <a:rPr lang="ja-JP" altLang="en-US" sz="1400">
                <a:solidFill>
                  <a:schemeClr val="tx1"/>
                </a:solidFill>
              </a:rPr>
              <a:t>以下の時は、</a:t>
            </a:r>
            <a:endParaRPr lang="en-US" altLang="ja-JP" sz="1400" dirty="0">
              <a:solidFill>
                <a:schemeClr val="tx1"/>
              </a:solidFill>
            </a:endParaRPr>
          </a:p>
          <a:p>
            <a:r>
              <a:rPr lang="ja-JP" altLang="en-US" sz="1400">
                <a:solidFill>
                  <a:schemeClr val="tx1"/>
                </a:solidFill>
              </a:rPr>
              <a:t>何も保障しなくてよい。</a:t>
            </a:r>
            <a:endParaRPr lang="en-US" altLang="ja-JP" sz="1400" dirty="0">
              <a:solidFill>
                <a:schemeClr val="tx1"/>
              </a:solidFill>
            </a:endParaRPr>
          </a:p>
          <a:p>
            <a:endParaRPr lang="en-US" altLang="ja-JP" sz="1400" dirty="0">
              <a:solidFill>
                <a:schemeClr val="tx1"/>
              </a:solidFill>
            </a:endParaRPr>
          </a:p>
          <a:p>
            <a:endParaRPr kumimoji="1" lang="ja-JP" altLang="en-US" dirty="0" err="1">
              <a:solidFill>
                <a:schemeClr val="tx1"/>
              </a:solidFill>
            </a:endParaRPr>
          </a:p>
        </p:txBody>
      </p:sp>
      <p:cxnSp>
        <p:nvCxnSpPr>
          <p:cNvPr id="17" name="直線コネクタ 16">
            <a:extLst>
              <a:ext uri="{FF2B5EF4-FFF2-40B4-BE49-F238E27FC236}">
                <a16:creationId xmlns:a16="http://schemas.microsoft.com/office/drawing/2014/main" id="{3388B312-0FD0-184D-BA60-6F3D4146CFB4}"/>
              </a:ext>
            </a:extLst>
          </p:cNvPr>
          <p:cNvCxnSpPr/>
          <p:nvPr/>
        </p:nvCxnSpPr>
        <p:spPr>
          <a:xfrm>
            <a:off x="5159896" y="620688"/>
            <a:ext cx="0" cy="5501045"/>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CF1C5363-FA1D-D444-823B-9ECE759818F1}"/>
              </a:ext>
            </a:extLst>
          </p:cNvPr>
          <p:cNvCxnSpPr/>
          <p:nvPr/>
        </p:nvCxnSpPr>
        <p:spPr>
          <a:xfrm>
            <a:off x="6528048" y="620688"/>
            <a:ext cx="0" cy="5501045"/>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20" name="フリーフォーム 19">
            <a:extLst>
              <a:ext uri="{FF2B5EF4-FFF2-40B4-BE49-F238E27FC236}">
                <a16:creationId xmlns:a16="http://schemas.microsoft.com/office/drawing/2014/main" id="{AF2389CD-D043-8140-B056-B50B613FF5A4}"/>
              </a:ext>
            </a:extLst>
          </p:cNvPr>
          <p:cNvSpPr/>
          <p:nvPr/>
        </p:nvSpPr>
        <p:spPr>
          <a:xfrm>
            <a:off x="1347537" y="1126156"/>
            <a:ext cx="5178391" cy="1376412"/>
          </a:xfrm>
          <a:custGeom>
            <a:avLst/>
            <a:gdLst>
              <a:gd name="connsiteX0" fmla="*/ 0 w 5178391"/>
              <a:gd name="connsiteY0" fmla="*/ 1366787 h 1376412"/>
              <a:gd name="connsiteX1" fmla="*/ 1376412 w 5178391"/>
              <a:gd name="connsiteY1" fmla="*/ 0 h 1376412"/>
              <a:gd name="connsiteX2" fmla="*/ 3811604 w 5178391"/>
              <a:gd name="connsiteY2" fmla="*/ 0 h 1376412"/>
              <a:gd name="connsiteX3" fmla="*/ 5178391 w 5178391"/>
              <a:gd name="connsiteY3" fmla="*/ 1376412 h 1376412"/>
            </a:gdLst>
            <a:ahLst/>
            <a:cxnLst>
              <a:cxn ang="0">
                <a:pos x="connsiteX0" y="connsiteY0"/>
              </a:cxn>
              <a:cxn ang="0">
                <a:pos x="connsiteX1" y="connsiteY1"/>
              </a:cxn>
              <a:cxn ang="0">
                <a:pos x="connsiteX2" y="connsiteY2"/>
              </a:cxn>
              <a:cxn ang="0">
                <a:pos x="connsiteX3" y="connsiteY3"/>
              </a:cxn>
            </a:cxnLst>
            <a:rect l="l" t="t" r="r" b="b"/>
            <a:pathLst>
              <a:path w="5178391" h="1376412">
                <a:moveTo>
                  <a:pt x="0" y="1366787"/>
                </a:moveTo>
                <a:lnTo>
                  <a:pt x="1376412" y="0"/>
                </a:lnTo>
                <a:lnTo>
                  <a:pt x="3811604" y="0"/>
                </a:lnTo>
                <a:lnTo>
                  <a:pt x="5178391" y="1376412"/>
                </a:lnTo>
              </a:path>
            </a:pathLst>
          </a:cu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a:extLst>
              <a:ext uri="{FF2B5EF4-FFF2-40B4-BE49-F238E27FC236}">
                <a16:creationId xmlns:a16="http://schemas.microsoft.com/office/drawing/2014/main" id="{EB51ABC7-6C6A-7142-BE11-B1F9354B3F3C}"/>
              </a:ext>
            </a:extLst>
          </p:cNvPr>
          <p:cNvSpPr/>
          <p:nvPr/>
        </p:nvSpPr>
        <p:spPr>
          <a:xfrm>
            <a:off x="1127448" y="2492896"/>
            <a:ext cx="432048"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600" dirty="0">
                <a:solidFill>
                  <a:schemeClr val="tx1"/>
                </a:solidFill>
              </a:rPr>
              <a:t>0</a:t>
            </a:r>
            <a:endParaRPr kumimoji="1" lang="ja-JP" altLang="en-US" sz="1600" dirty="0" err="1">
              <a:solidFill>
                <a:schemeClr val="tx1"/>
              </a:solidFill>
            </a:endParaRPr>
          </a:p>
        </p:txBody>
      </p:sp>
      <p:sp>
        <p:nvSpPr>
          <p:cNvPr id="22" name="フリーフォーム 21">
            <a:extLst>
              <a:ext uri="{FF2B5EF4-FFF2-40B4-BE49-F238E27FC236}">
                <a16:creationId xmlns:a16="http://schemas.microsoft.com/office/drawing/2014/main" id="{6198E0E1-84AA-8349-AEF4-180F8FC14271}"/>
              </a:ext>
            </a:extLst>
          </p:cNvPr>
          <p:cNvSpPr/>
          <p:nvPr/>
        </p:nvSpPr>
        <p:spPr>
          <a:xfrm>
            <a:off x="1343472" y="1116484"/>
            <a:ext cx="5178391" cy="1376412"/>
          </a:xfrm>
          <a:custGeom>
            <a:avLst/>
            <a:gdLst>
              <a:gd name="connsiteX0" fmla="*/ 0 w 5178391"/>
              <a:gd name="connsiteY0" fmla="*/ 1366787 h 1376412"/>
              <a:gd name="connsiteX1" fmla="*/ 1376412 w 5178391"/>
              <a:gd name="connsiteY1" fmla="*/ 0 h 1376412"/>
              <a:gd name="connsiteX2" fmla="*/ 3811604 w 5178391"/>
              <a:gd name="connsiteY2" fmla="*/ 0 h 1376412"/>
              <a:gd name="connsiteX3" fmla="*/ 5178391 w 5178391"/>
              <a:gd name="connsiteY3" fmla="*/ 1376412 h 1376412"/>
            </a:gdLst>
            <a:ahLst/>
            <a:cxnLst>
              <a:cxn ang="0">
                <a:pos x="connsiteX0" y="connsiteY0"/>
              </a:cxn>
              <a:cxn ang="0">
                <a:pos x="connsiteX1" y="connsiteY1"/>
              </a:cxn>
              <a:cxn ang="0">
                <a:pos x="connsiteX2" y="connsiteY2"/>
              </a:cxn>
              <a:cxn ang="0">
                <a:pos x="connsiteX3" y="connsiteY3"/>
              </a:cxn>
            </a:cxnLst>
            <a:rect l="l" t="t" r="r" b="b"/>
            <a:pathLst>
              <a:path w="5178391" h="1376412">
                <a:moveTo>
                  <a:pt x="0" y="1366787"/>
                </a:moveTo>
                <a:lnTo>
                  <a:pt x="1376412" y="0"/>
                </a:lnTo>
                <a:lnTo>
                  <a:pt x="3811604" y="0"/>
                </a:lnTo>
                <a:lnTo>
                  <a:pt x="5178391" y="1376412"/>
                </a:lnTo>
              </a:path>
            </a:pathLst>
          </a:cu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32" name="グループ化 31">
            <a:extLst>
              <a:ext uri="{FF2B5EF4-FFF2-40B4-BE49-F238E27FC236}">
                <a16:creationId xmlns:a16="http://schemas.microsoft.com/office/drawing/2014/main" id="{7679A530-0F0E-4340-9309-6EBDD71DA538}"/>
              </a:ext>
            </a:extLst>
          </p:cNvPr>
          <p:cNvGrpSpPr/>
          <p:nvPr/>
        </p:nvGrpSpPr>
        <p:grpSpPr>
          <a:xfrm>
            <a:off x="6716081" y="1026884"/>
            <a:ext cx="3181941" cy="432048"/>
            <a:chOff x="6716081" y="1031055"/>
            <a:chExt cx="3181941" cy="432048"/>
          </a:xfrm>
        </p:grpSpPr>
        <p:cxnSp>
          <p:nvCxnSpPr>
            <p:cNvPr id="24" name="直線コネクタ 23">
              <a:extLst>
                <a:ext uri="{FF2B5EF4-FFF2-40B4-BE49-F238E27FC236}">
                  <a16:creationId xmlns:a16="http://schemas.microsoft.com/office/drawing/2014/main" id="{A918F862-3F9A-BC4A-A6C1-6A482849B6CF}"/>
                </a:ext>
              </a:extLst>
            </p:cNvPr>
            <p:cNvCxnSpPr/>
            <p:nvPr/>
          </p:nvCxnSpPr>
          <p:spPr>
            <a:xfrm>
              <a:off x="6716081" y="1232860"/>
              <a:ext cx="661661" cy="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sp>
          <p:nvSpPr>
            <p:cNvPr id="25" name="正方形/長方形 24">
              <a:extLst>
                <a:ext uri="{FF2B5EF4-FFF2-40B4-BE49-F238E27FC236}">
                  <a16:creationId xmlns:a16="http://schemas.microsoft.com/office/drawing/2014/main" id="{CDA574C5-D349-3D48-9D4B-173EDD41B2B7}"/>
                </a:ext>
              </a:extLst>
            </p:cNvPr>
            <p:cNvSpPr/>
            <p:nvPr/>
          </p:nvSpPr>
          <p:spPr>
            <a:xfrm>
              <a:off x="7377742" y="1031055"/>
              <a:ext cx="2520280"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600">
                  <a:solidFill>
                    <a:schemeClr val="tx1"/>
                  </a:solidFill>
                </a:rPr>
                <a:t>バッテリ電圧：</a:t>
              </a:r>
              <a:r>
                <a:rPr kumimoji="1" lang="en-US" altLang="ja-JP" sz="1600" dirty="0">
                  <a:solidFill>
                    <a:schemeClr val="tx1"/>
                  </a:solidFill>
                </a:rPr>
                <a:t>8.0[V]</a:t>
              </a:r>
              <a:endParaRPr kumimoji="1" lang="ja-JP" altLang="en-US" sz="1600" dirty="0" err="1">
                <a:solidFill>
                  <a:schemeClr val="tx1"/>
                </a:solidFill>
              </a:endParaRPr>
            </a:p>
          </p:txBody>
        </p:sp>
      </p:grpSp>
      <p:grpSp>
        <p:nvGrpSpPr>
          <p:cNvPr id="31" name="グループ化 30">
            <a:extLst>
              <a:ext uri="{FF2B5EF4-FFF2-40B4-BE49-F238E27FC236}">
                <a16:creationId xmlns:a16="http://schemas.microsoft.com/office/drawing/2014/main" id="{7843754B-2FA8-104B-ADF1-1AA5D1F07504}"/>
              </a:ext>
            </a:extLst>
          </p:cNvPr>
          <p:cNvGrpSpPr/>
          <p:nvPr/>
        </p:nvGrpSpPr>
        <p:grpSpPr>
          <a:xfrm>
            <a:off x="6716081" y="640992"/>
            <a:ext cx="3168352" cy="432048"/>
            <a:chOff x="6729670" y="640992"/>
            <a:chExt cx="3168352" cy="432048"/>
          </a:xfrm>
        </p:grpSpPr>
        <p:cxnSp>
          <p:nvCxnSpPr>
            <p:cNvPr id="26" name="直線コネクタ 25">
              <a:extLst>
                <a:ext uri="{FF2B5EF4-FFF2-40B4-BE49-F238E27FC236}">
                  <a16:creationId xmlns:a16="http://schemas.microsoft.com/office/drawing/2014/main" id="{AF5F6AAB-7DBF-4F48-97BD-4D125C385234}"/>
                </a:ext>
              </a:extLst>
            </p:cNvPr>
            <p:cNvCxnSpPr/>
            <p:nvPr/>
          </p:nvCxnSpPr>
          <p:spPr>
            <a:xfrm>
              <a:off x="6729670" y="872820"/>
              <a:ext cx="661661"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27" name="正方形/長方形 26">
              <a:extLst>
                <a:ext uri="{FF2B5EF4-FFF2-40B4-BE49-F238E27FC236}">
                  <a16:creationId xmlns:a16="http://schemas.microsoft.com/office/drawing/2014/main" id="{C63EA42F-B45E-B344-A72D-317C0330045A}"/>
                </a:ext>
              </a:extLst>
            </p:cNvPr>
            <p:cNvSpPr/>
            <p:nvPr/>
          </p:nvSpPr>
          <p:spPr>
            <a:xfrm>
              <a:off x="7377742" y="640992"/>
              <a:ext cx="2520280"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600">
                  <a:solidFill>
                    <a:schemeClr val="tx1"/>
                  </a:solidFill>
                </a:rPr>
                <a:t>バッテリ電圧：</a:t>
              </a:r>
              <a:r>
                <a:rPr kumimoji="1" lang="en-US" altLang="ja-JP" sz="1600" dirty="0">
                  <a:solidFill>
                    <a:schemeClr val="tx1"/>
                  </a:solidFill>
                </a:rPr>
                <a:t>9.0[V]</a:t>
              </a:r>
              <a:endParaRPr kumimoji="1" lang="ja-JP" altLang="en-US" sz="1600" dirty="0" err="1">
                <a:solidFill>
                  <a:schemeClr val="tx1"/>
                </a:solidFill>
              </a:endParaRPr>
            </a:p>
          </p:txBody>
        </p:sp>
      </p:grpSp>
      <p:sp>
        <p:nvSpPr>
          <p:cNvPr id="28" name="フリーフォーム 27">
            <a:extLst>
              <a:ext uri="{FF2B5EF4-FFF2-40B4-BE49-F238E27FC236}">
                <a16:creationId xmlns:a16="http://schemas.microsoft.com/office/drawing/2014/main" id="{F64686B9-C078-BC41-8064-E39B289D786B}"/>
              </a:ext>
            </a:extLst>
          </p:cNvPr>
          <p:cNvSpPr/>
          <p:nvPr/>
        </p:nvSpPr>
        <p:spPr>
          <a:xfrm>
            <a:off x="1343472" y="1692424"/>
            <a:ext cx="5178391" cy="800472"/>
          </a:xfrm>
          <a:custGeom>
            <a:avLst/>
            <a:gdLst>
              <a:gd name="connsiteX0" fmla="*/ 0 w 5178391"/>
              <a:gd name="connsiteY0" fmla="*/ 1366787 h 1376412"/>
              <a:gd name="connsiteX1" fmla="*/ 1376412 w 5178391"/>
              <a:gd name="connsiteY1" fmla="*/ 0 h 1376412"/>
              <a:gd name="connsiteX2" fmla="*/ 3811604 w 5178391"/>
              <a:gd name="connsiteY2" fmla="*/ 0 h 1376412"/>
              <a:gd name="connsiteX3" fmla="*/ 5178391 w 5178391"/>
              <a:gd name="connsiteY3" fmla="*/ 1376412 h 1376412"/>
            </a:gdLst>
            <a:ahLst/>
            <a:cxnLst>
              <a:cxn ang="0">
                <a:pos x="connsiteX0" y="connsiteY0"/>
              </a:cxn>
              <a:cxn ang="0">
                <a:pos x="connsiteX1" y="connsiteY1"/>
              </a:cxn>
              <a:cxn ang="0">
                <a:pos x="connsiteX2" y="connsiteY2"/>
              </a:cxn>
              <a:cxn ang="0">
                <a:pos x="connsiteX3" y="connsiteY3"/>
              </a:cxn>
            </a:cxnLst>
            <a:rect l="l" t="t" r="r" b="b"/>
            <a:pathLst>
              <a:path w="5178391" h="1376412">
                <a:moveTo>
                  <a:pt x="0" y="1366787"/>
                </a:moveTo>
                <a:lnTo>
                  <a:pt x="1376412" y="0"/>
                </a:lnTo>
                <a:lnTo>
                  <a:pt x="3811604" y="0"/>
                </a:lnTo>
                <a:lnTo>
                  <a:pt x="5178391" y="1376412"/>
                </a:lnTo>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33" name="グループ化 32">
            <a:extLst>
              <a:ext uri="{FF2B5EF4-FFF2-40B4-BE49-F238E27FC236}">
                <a16:creationId xmlns:a16="http://schemas.microsoft.com/office/drawing/2014/main" id="{D6BB27BD-9907-AC4A-BB29-D76658301EB6}"/>
              </a:ext>
            </a:extLst>
          </p:cNvPr>
          <p:cNvGrpSpPr/>
          <p:nvPr/>
        </p:nvGrpSpPr>
        <p:grpSpPr>
          <a:xfrm>
            <a:off x="6716081" y="1412776"/>
            <a:ext cx="3181941" cy="432048"/>
            <a:chOff x="6716081" y="1031055"/>
            <a:chExt cx="3181941" cy="432048"/>
          </a:xfrm>
        </p:grpSpPr>
        <p:cxnSp>
          <p:nvCxnSpPr>
            <p:cNvPr id="34" name="直線コネクタ 33">
              <a:extLst>
                <a:ext uri="{FF2B5EF4-FFF2-40B4-BE49-F238E27FC236}">
                  <a16:creationId xmlns:a16="http://schemas.microsoft.com/office/drawing/2014/main" id="{25BC22DA-E4C3-9E48-8559-6CED71216C7D}"/>
                </a:ext>
              </a:extLst>
            </p:cNvPr>
            <p:cNvCxnSpPr/>
            <p:nvPr/>
          </p:nvCxnSpPr>
          <p:spPr>
            <a:xfrm>
              <a:off x="6716081" y="1232860"/>
              <a:ext cx="661661" cy="0"/>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sp>
          <p:nvSpPr>
            <p:cNvPr id="35" name="正方形/長方形 34">
              <a:extLst>
                <a:ext uri="{FF2B5EF4-FFF2-40B4-BE49-F238E27FC236}">
                  <a16:creationId xmlns:a16="http://schemas.microsoft.com/office/drawing/2014/main" id="{211CC027-D2AF-CE41-A8D2-A96F82EBF0DD}"/>
                </a:ext>
              </a:extLst>
            </p:cNvPr>
            <p:cNvSpPr/>
            <p:nvPr/>
          </p:nvSpPr>
          <p:spPr>
            <a:xfrm>
              <a:off x="7377742" y="1031055"/>
              <a:ext cx="2520280"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600">
                  <a:solidFill>
                    <a:schemeClr val="tx1"/>
                  </a:solidFill>
                </a:rPr>
                <a:t>バッテリ電圧：</a:t>
              </a:r>
              <a:r>
                <a:rPr kumimoji="1" lang="en-US" altLang="ja-JP" sz="1600" dirty="0">
                  <a:solidFill>
                    <a:schemeClr val="tx1"/>
                  </a:solidFill>
                </a:rPr>
                <a:t>7.0[V]</a:t>
              </a:r>
              <a:endParaRPr kumimoji="1" lang="ja-JP" altLang="en-US" sz="1600" dirty="0" err="1">
                <a:solidFill>
                  <a:schemeClr val="tx1"/>
                </a:solidFill>
              </a:endParaRPr>
            </a:p>
          </p:txBody>
        </p:sp>
      </p:grpSp>
      <p:sp>
        <p:nvSpPr>
          <p:cNvPr id="36" name="フリーフォーム 35">
            <a:extLst>
              <a:ext uri="{FF2B5EF4-FFF2-40B4-BE49-F238E27FC236}">
                <a16:creationId xmlns:a16="http://schemas.microsoft.com/office/drawing/2014/main" id="{3053FD58-C136-354C-9F56-C8E33AFB441F}"/>
              </a:ext>
            </a:extLst>
          </p:cNvPr>
          <p:cNvSpPr/>
          <p:nvPr/>
        </p:nvSpPr>
        <p:spPr>
          <a:xfrm>
            <a:off x="1343472" y="3461360"/>
            <a:ext cx="5472608" cy="1767840"/>
          </a:xfrm>
          <a:custGeom>
            <a:avLst/>
            <a:gdLst>
              <a:gd name="connsiteX0" fmla="*/ 0 w 4415245"/>
              <a:gd name="connsiteY0" fmla="*/ 0 h 1767840"/>
              <a:gd name="connsiteX1" fmla="*/ 0 w 4415245"/>
              <a:gd name="connsiteY1" fmla="*/ 1767840 h 1767840"/>
              <a:gd name="connsiteX2" fmla="*/ 4415245 w 4415245"/>
              <a:gd name="connsiteY2" fmla="*/ 1767840 h 1767840"/>
            </a:gdLst>
            <a:ahLst/>
            <a:cxnLst>
              <a:cxn ang="0">
                <a:pos x="connsiteX0" y="connsiteY0"/>
              </a:cxn>
              <a:cxn ang="0">
                <a:pos x="connsiteX1" y="connsiteY1"/>
              </a:cxn>
              <a:cxn ang="0">
                <a:pos x="connsiteX2" y="connsiteY2"/>
              </a:cxn>
            </a:cxnLst>
            <a:rect l="l" t="t" r="r" b="b"/>
            <a:pathLst>
              <a:path w="4415245" h="1767840">
                <a:moveTo>
                  <a:pt x="0" y="0"/>
                </a:moveTo>
                <a:lnTo>
                  <a:pt x="0" y="1767840"/>
                </a:lnTo>
                <a:lnTo>
                  <a:pt x="4415245" y="1767840"/>
                </a:lnTo>
              </a:path>
            </a:pathLst>
          </a:custGeom>
          <a:noFill/>
          <a:ln w="28575">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正方形/長方形 36">
            <a:extLst>
              <a:ext uri="{FF2B5EF4-FFF2-40B4-BE49-F238E27FC236}">
                <a16:creationId xmlns:a16="http://schemas.microsoft.com/office/drawing/2014/main" id="{764BCBD2-80F4-FF48-92A0-78FD4548D6C8}"/>
              </a:ext>
            </a:extLst>
          </p:cNvPr>
          <p:cNvSpPr/>
          <p:nvPr/>
        </p:nvSpPr>
        <p:spPr>
          <a:xfrm>
            <a:off x="479376" y="3068960"/>
            <a:ext cx="1728192"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600">
                <a:solidFill>
                  <a:schemeClr val="tx1"/>
                </a:solidFill>
              </a:rPr>
              <a:t>加速度</a:t>
            </a:r>
            <a:r>
              <a:rPr kumimoji="1" lang="en-US" altLang="ja-JP" sz="1600" dirty="0">
                <a:solidFill>
                  <a:schemeClr val="tx1"/>
                </a:solidFill>
              </a:rPr>
              <a:t>[mm/s^2]</a:t>
            </a:r>
            <a:endParaRPr kumimoji="1" lang="ja-JP" altLang="en-US" sz="1600" dirty="0" err="1">
              <a:solidFill>
                <a:schemeClr val="tx1"/>
              </a:solidFill>
            </a:endParaRPr>
          </a:p>
        </p:txBody>
      </p:sp>
      <p:sp>
        <p:nvSpPr>
          <p:cNvPr id="38" name="正方形/長方形 37">
            <a:extLst>
              <a:ext uri="{FF2B5EF4-FFF2-40B4-BE49-F238E27FC236}">
                <a16:creationId xmlns:a16="http://schemas.microsoft.com/office/drawing/2014/main" id="{0457A0B8-D66E-404F-8288-ADE9B9210690}"/>
              </a:ext>
            </a:extLst>
          </p:cNvPr>
          <p:cNvSpPr/>
          <p:nvPr/>
        </p:nvSpPr>
        <p:spPr>
          <a:xfrm>
            <a:off x="6816080" y="5013176"/>
            <a:ext cx="1152128"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600">
                <a:solidFill>
                  <a:schemeClr val="tx1"/>
                </a:solidFill>
              </a:rPr>
              <a:t>時間</a:t>
            </a:r>
            <a:r>
              <a:rPr kumimoji="1" lang="en-US" altLang="ja-JP" sz="1600" dirty="0">
                <a:solidFill>
                  <a:schemeClr val="tx1"/>
                </a:solidFill>
              </a:rPr>
              <a:t>[s]</a:t>
            </a:r>
            <a:endParaRPr kumimoji="1" lang="ja-JP" altLang="en-US" sz="1600" dirty="0" err="1">
              <a:solidFill>
                <a:schemeClr val="tx1"/>
              </a:solidFill>
            </a:endParaRPr>
          </a:p>
        </p:txBody>
      </p:sp>
      <p:cxnSp>
        <p:nvCxnSpPr>
          <p:cNvPr id="40" name="直線コネクタ 39">
            <a:extLst>
              <a:ext uri="{FF2B5EF4-FFF2-40B4-BE49-F238E27FC236}">
                <a16:creationId xmlns:a16="http://schemas.microsoft.com/office/drawing/2014/main" id="{06ED3722-9AEA-1649-BC70-82494511B3C7}"/>
              </a:ext>
            </a:extLst>
          </p:cNvPr>
          <p:cNvCxnSpPr>
            <a:cxnSpLocks/>
          </p:cNvCxnSpPr>
          <p:nvPr/>
        </p:nvCxnSpPr>
        <p:spPr>
          <a:xfrm>
            <a:off x="1343472" y="3861048"/>
            <a:ext cx="5459019"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43" name="正方形/長方形 42">
            <a:extLst>
              <a:ext uri="{FF2B5EF4-FFF2-40B4-BE49-F238E27FC236}">
                <a16:creationId xmlns:a16="http://schemas.microsoft.com/office/drawing/2014/main" id="{838C1902-9A20-2B4A-B5D7-F3AA957A29A5}"/>
              </a:ext>
            </a:extLst>
          </p:cNvPr>
          <p:cNvSpPr/>
          <p:nvPr/>
        </p:nvSpPr>
        <p:spPr>
          <a:xfrm>
            <a:off x="2495600" y="2492896"/>
            <a:ext cx="432048"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600" dirty="0">
                <a:solidFill>
                  <a:schemeClr val="tx1"/>
                </a:solidFill>
              </a:rPr>
              <a:t>2</a:t>
            </a:r>
            <a:endParaRPr kumimoji="1" lang="ja-JP" altLang="en-US" sz="1600" dirty="0" err="1">
              <a:solidFill>
                <a:schemeClr val="tx1"/>
              </a:solidFill>
            </a:endParaRPr>
          </a:p>
        </p:txBody>
      </p:sp>
      <p:sp>
        <p:nvSpPr>
          <p:cNvPr id="44" name="正方形/長方形 43">
            <a:extLst>
              <a:ext uri="{FF2B5EF4-FFF2-40B4-BE49-F238E27FC236}">
                <a16:creationId xmlns:a16="http://schemas.microsoft.com/office/drawing/2014/main" id="{4D8F268D-1C6C-8D4D-95B9-D5D9740B85CD}"/>
              </a:ext>
            </a:extLst>
          </p:cNvPr>
          <p:cNvSpPr/>
          <p:nvPr/>
        </p:nvSpPr>
        <p:spPr>
          <a:xfrm>
            <a:off x="4943872" y="2492896"/>
            <a:ext cx="432048"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600" dirty="0">
                <a:solidFill>
                  <a:schemeClr val="tx1"/>
                </a:solidFill>
              </a:rPr>
              <a:t>t</a:t>
            </a:r>
            <a:endParaRPr kumimoji="1" lang="ja-JP" altLang="en-US" sz="1600" dirty="0" err="1">
              <a:solidFill>
                <a:schemeClr val="tx1"/>
              </a:solidFill>
            </a:endParaRPr>
          </a:p>
        </p:txBody>
      </p:sp>
      <p:sp>
        <p:nvSpPr>
          <p:cNvPr id="45" name="正方形/長方形 44">
            <a:extLst>
              <a:ext uri="{FF2B5EF4-FFF2-40B4-BE49-F238E27FC236}">
                <a16:creationId xmlns:a16="http://schemas.microsoft.com/office/drawing/2014/main" id="{7494A8F0-4D34-B748-BD7D-0CBDAE721714}"/>
              </a:ext>
            </a:extLst>
          </p:cNvPr>
          <p:cNvSpPr/>
          <p:nvPr/>
        </p:nvSpPr>
        <p:spPr>
          <a:xfrm>
            <a:off x="6197217" y="2492896"/>
            <a:ext cx="618863"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600" dirty="0">
                <a:solidFill>
                  <a:schemeClr val="tx1"/>
                </a:solidFill>
              </a:rPr>
              <a:t>t+2</a:t>
            </a:r>
            <a:endParaRPr kumimoji="1" lang="ja-JP" altLang="en-US" sz="1600" dirty="0" err="1">
              <a:solidFill>
                <a:schemeClr val="tx1"/>
              </a:solidFill>
            </a:endParaRPr>
          </a:p>
        </p:txBody>
      </p:sp>
      <p:sp>
        <p:nvSpPr>
          <p:cNvPr id="47" name="正方形/長方形 46">
            <a:extLst>
              <a:ext uri="{FF2B5EF4-FFF2-40B4-BE49-F238E27FC236}">
                <a16:creationId xmlns:a16="http://schemas.microsoft.com/office/drawing/2014/main" id="{7DFAC033-4B88-D64A-B27A-5B1D4EA43931}"/>
              </a:ext>
            </a:extLst>
          </p:cNvPr>
          <p:cNvSpPr/>
          <p:nvPr/>
        </p:nvSpPr>
        <p:spPr>
          <a:xfrm>
            <a:off x="545112" y="3645024"/>
            <a:ext cx="798360"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r"/>
            <a:r>
              <a:rPr lang="en-US" altLang="ja-JP" sz="1600" dirty="0">
                <a:solidFill>
                  <a:schemeClr val="tx1"/>
                </a:solidFill>
              </a:rPr>
              <a:t>200</a:t>
            </a:r>
            <a:endParaRPr kumimoji="1" lang="ja-JP" altLang="en-US" sz="1600" dirty="0" err="1">
              <a:solidFill>
                <a:schemeClr val="tx1"/>
              </a:solidFill>
            </a:endParaRPr>
          </a:p>
        </p:txBody>
      </p:sp>
      <p:sp>
        <p:nvSpPr>
          <p:cNvPr id="48" name="フリーフォーム 47">
            <a:extLst>
              <a:ext uri="{FF2B5EF4-FFF2-40B4-BE49-F238E27FC236}">
                <a16:creationId xmlns:a16="http://schemas.microsoft.com/office/drawing/2014/main" id="{B2FDCDB5-236D-DF4D-880A-8F0DA3B4D112}"/>
              </a:ext>
            </a:extLst>
          </p:cNvPr>
          <p:cNvSpPr/>
          <p:nvPr/>
        </p:nvSpPr>
        <p:spPr>
          <a:xfrm flipV="1">
            <a:off x="1343472" y="5229200"/>
            <a:ext cx="5472608" cy="1472520"/>
          </a:xfrm>
          <a:custGeom>
            <a:avLst/>
            <a:gdLst>
              <a:gd name="connsiteX0" fmla="*/ 0 w 4415245"/>
              <a:gd name="connsiteY0" fmla="*/ 0 h 1767840"/>
              <a:gd name="connsiteX1" fmla="*/ 0 w 4415245"/>
              <a:gd name="connsiteY1" fmla="*/ 1767840 h 1767840"/>
              <a:gd name="connsiteX2" fmla="*/ 4415245 w 4415245"/>
              <a:gd name="connsiteY2" fmla="*/ 1767840 h 1767840"/>
            </a:gdLst>
            <a:ahLst/>
            <a:cxnLst>
              <a:cxn ang="0">
                <a:pos x="connsiteX0" y="connsiteY0"/>
              </a:cxn>
              <a:cxn ang="0">
                <a:pos x="connsiteX1" y="connsiteY1"/>
              </a:cxn>
              <a:cxn ang="0">
                <a:pos x="connsiteX2" y="connsiteY2"/>
              </a:cxn>
            </a:cxnLst>
            <a:rect l="l" t="t" r="r" b="b"/>
            <a:pathLst>
              <a:path w="4415245" h="1767840">
                <a:moveTo>
                  <a:pt x="0" y="0"/>
                </a:moveTo>
                <a:lnTo>
                  <a:pt x="0" y="1767840"/>
                </a:lnTo>
                <a:lnTo>
                  <a:pt x="4415245" y="1767840"/>
                </a:lnTo>
              </a:path>
            </a:pathLst>
          </a:custGeom>
          <a:noFill/>
          <a:ln w="2857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9" name="直線コネクタ 48">
            <a:extLst>
              <a:ext uri="{FF2B5EF4-FFF2-40B4-BE49-F238E27FC236}">
                <a16:creationId xmlns:a16="http://schemas.microsoft.com/office/drawing/2014/main" id="{CE47A830-58FD-DA43-83D9-48169E6160AA}"/>
              </a:ext>
            </a:extLst>
          </p:cNvPr>
          <p:cNvCxnSpPr>
            <a:cxnSpLocks/>
          </p:cNvCxnSpPr>
          <p:nvPr/>
        </p:nvCxnSpPr>
        <p:spPr>
          <a:xfrm>
            <a:off x="1343472" y="6525344"/>
            <a:ext cx="5459019"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pSp>
        <p:nvGrpSpPr>
          <p:cNvPr id="56" name="グループ化 55">
            <a:extLst>
              <a:ext uri="{FF2B5EF4-FFF2-40B4-BE49-F238E27FC236}">
                <a16:creationId xmlns:a16="http://schemas.microsoft.com/office/drawing/2014/main" id="{F23F659C-9918-F84A-854A-B69C9F36A3D7}"/>
              </a:ext>
            </a:extLst>
          </p:cNvPr>
          <p:cNvGrpSpPr/>
          <p:nvPr/>
        </p:nvGrpSpPr>
        <p:grpSpPr>
          <a:xfrm>
            <a:off x="1343472" y="3861048"/>
            <a:ext cx="5181484" cy="2689101"/>
            <a:chOff x="1343472" y="3861048"/>
            <a:chExt cx="5181484" cy="2689101"/>
          </a:xfrm>
        </p:grpSpPr>
        <p:sp>
          <p:nvSpPr>
            <p:cNvPr id="39" name="フリーフォーム 38">
              <a:extLst>
                <a:ext uri="{FF2B5EF4-FFF2-40B4-BE49-F238E27FC236}">
                  <a16:creationId xmlns:a16="http://schemas.microsoft.com/office/drawing/2014/main" id="{B806F955-12BD-574B-A586-9A4968D44795}"/>
                </a:ext>
              </a:extLst>
            </p:cNvPr>
            <p:cNvSpPr/>
            <p:nvPr/>
          </p:nvSpPr>
          <p:spPr>
            <a:xfrm rot="10800000">
              <a:off x="1343472" y="3861048"/>
              <a:ext cx="1361880" cy="1344551"/>
            </a:xfrm>
            <a:custGeom>
              <a:avLst/>
              <a:gdLst>
                <a:gd name="connsiteX0" fmla="*/ 0 w 4415245"/>
                <a:gd name="connsiteY0" fmla="*/ 0 h 1767840"/>
                <a:gd name="connsiteX1" fmla="*/ 0 w 4415245"/>
                <a:gd name="connsiteY1" fmla="*/ 1767840 h 1767840"/>
                <a:gd name="connsiteX2" fmla="*/ 4415245 w 4415245"/>
                <a:gd name="connsiteY2" fmla="*/ 1767840 h 1767840"/>
              </a:gdLst>
              <a:ahLst/>
              <a:cxnLst>
                <a:cxn ang="0">
                  <a:pos x="connsiteX0" y="connsiteY0"/>
                </a:cxn>
                <a:cxn ang="0">
                  <a:pos x="connsiteX1" y="connsiteY1"/>
                </a:cxn>
                <a:cxn ang="0">
                  <a:pos x="connsiteX2" y="connsiteY2"/>
                </a:cxn>
              </a:cxnLst>
              <a:rect l="l" t="t" r="r" b="b"/>
              <a:pathLst>
                <a:path w="4415245" h="1767840">
                  <a:moveTo>
                    <a:pt x="0" y="0"/>
                  </a:moveTo>
                  <a:lnTo>
                    <a:pt x="0" y="1767840"/>
                  </a:lnTo>
                  <a:lnTo>
                    <a:pt x="4415245" y="1767840"/>
                  </a:lnTo>
                </a:path>
              </a:pathLst>
            </a:custGeom>
            <a:noFill/>
            <a:ln w="28575">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フリーフォーム 41">
              <a:extLst>
                <a:ext uri="{FF2B5EF4-FFF2-40B4-BE49-F238E27FC236}">
                  <a16:creationId xmlns:a16="http://schemas.microsoft.com/office/drawing/2014/main" id="{9F2A982D-E680-A54F-A71A-AA9740C30D21}"/>
                </a:ext>
              </a:extLst>
            </p:cNvPr>
            <p:cNvSpPr/>
            <p:nvPr/>
          </p:nvSpPr>
          <p:spPr>
            <a:xfrm rot="10800000">
              <a:off x="2730745" y="5205598"/>
              <a:ext cx="2422878" cy="1344551"/>
            </a:xfrm>
            <a:custGeom>
              <a:avLst/>
              <a:gdLst>
                <a:gd name="connsiteX0" fmla="*/ 0 w 4415245"/>
                <a:gd name="connsiteY0" fmla="*/ 0 h 1767840"/>
                <a:gd name="connsiteX1" fmla="*/ 0 w 4415245"/>
                <a:gd name="connsiteY1" fmla="*/ 1767840 h 1767840"/>
                <a:gd name="connsiteX2" fmla="*/ 4415245 w 4415245"/>
                <a:gd name="connsiteY2" fmla="*/ 1767840 h 1767840"/>
              </a:gdLst>
              <a:ahLst/>
              <a:cxnLst>
                <a:cxn ang="0">
                  <a:pos x="connsiteX0" y="connsiteY0"/>
                </a:cxn>
                <a:cxn ang="0">
                  <a:pos x="connsiteX1" y="connsiteY1"/>
                </a:cxn>
                <a:cxn ang="0">
                  <a:pos x="connsiteX2" y="connsiteY2"/>
                </a:cxn>
              </a:cxnLst>
              <a:rect l="l" t="t" r="r" b="b"/>
              <a:pathLst>
                <a:path w="4415245" h="1767840">
                  <a:moveTo>
                    <a:pt x="0" y="0"/>
                  </a:moveTo>
                  <a:lnTo>
                    <a:pt x="0" y="1767840"/>
                  </a:lnTo>
                  <a:lnTo>
                    <a:pt x="4415245" y="1767840"/>
                  </a:lnTo>
                </a:path>
              </a:pathLst>
            </a:custGeom>
            <a:noFill/>
            <a:ln w="28575">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フリーフォーム 49">
              <a:extLst>
                <a:ext uri="{FF2B5EF4-FFF2-40B4-BE49-F238E27FC236}">
                  <a16:creationId xmlns:a16="http://schemas.microsoft.com/office/drawing/2014/main" id="{5EA9ECAF-8AD5-A94D-AE9D-BD7DD528C621}"/>
                </a:ext>
              </a:extLst>
            </p:cNvPr>
            <p:cNvSpPr/>
            <p:nvPr/>
          </p:nvSpPr>
          <p:spPr>
            <a:xfrm rot="10800000" flipV="1">
              <a:off x="5163076" y="5180792"/>
              <a:ext cx="1361880" cy="1344551"/>
            </a:xfrm>
            <a:custGeom>
              <a:avLst/>
              <a:gdLst>
                <a:gd name="connsiteX0" fmla="*/ 0 w 4415245"/>
                <a:gd name="connsiteY0" fmla="*/ 0 h 1767840"/>
                <a:gd name="connsiteX1" fmla="*/ 0 w 4415245"/>
                <a:gd name="connsiteY1" fmla="*/ 1767840 h 1767840"/>
                <a:gd name="connsiteX2" fmla="*/ 4415245 w 4415245"/>
                <a:gd name="connsiteY2" fmla="*/ 1767840 h 1767840"/>
              </a:gdLst>
              <a:ahLst/>
              <a:cxnLst>
                <a:cxn ang="0">
                  <a:pos x="connsiteX0" y="connsiteY0"/>
                </a:cxn>
                <a:cxn ang="0">
                  <a:pos x="connsiteX1" y="connsiteY1"/>
                </a:cxn>
                <a:cxn ang="0">
                  <a:pos x="connsiteX2" y="connsiteY2"/>
                </a:cxn>
              </a:cxnLst>
              <a:rect l="l" t="t" r="r" b="b"/>
              <a:pathLst>
                <a:path w="4415245" h="1767840">
                  <a:moveTo>
                    <a:pt x="0" y="0"/>
                  </a:moveTo>
                  <a:lnTo>
                    <a:pt x="0" y="1767840"/>
                  </a:lnTo>
                  <a:lnTo>
                    <a:pt x="4415245" y="1767840"/>
                  </a:lnTo>
                </a:path>
              </a:pathLst>
            </a:custGeom>
            <a:noFill/>
            <a:ln w="28575">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51" name="正方形/長方形 50">
            <a:extLst>
              <a:ext uri="{FF2B5EF4-FFF2-40B4-BE49-F238E27FC236}">
                <a16:creationId xmlns:a16="http://schemas.microsoft.com/office/drawing/2014/main" id="{52948044-A08D-DF4A-9ED4-8F6BE907C84F}"/>
              </a:ext>
            </a:extLst>
          </p:cNvPr>
          <p:cNvSpPr/>
          <p:nvPr/>
        </p:nvSpPr>
        <p:spPr>
          <a:xfrm>
            <a:off x="551384" y="6309320"/>
            <a:ext cx="798360"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r"/>
            <a:r>
              <a:rPr lang="en-US" altLang="ja-JP" sz="1600" dirty="0">
                <a:solidFill>
                  <a:schemeClr val="tx1"/>
                </a:solidFill>
              </a:rPr>
              <a:t>-200</a:t>
            </a:r>
            <a:endParaRPr kumimoji="1" lang="ja-JP" altLang="en-US" sz="1600" dirty="0" err="1">
              <a:solidFill>
                <a:schemeClr val="tx1"/>
              </a:solidFill>
            </a:endParaRPr>
          </a:p>
        </p:txBody>
      </p:sp>
      <p:sp>
        <p:nvSpPr>
          <p:cNvPr id="52" name="正方形/長方形 51">
            <a:extLst>
              <a:ext uri="{FF2B5EF4-FFF2-40B4-BE49-F238E27FC236}">
                <a16:creationId xmlns:a16="http://schemas.microsoft.com/office/drawing/2014/main" id="{E65DA141-408D-E649-A1AD-67DC97EFD1EB}"/>
              </a:ext>
            </a:extLst>
          </p:cNvPr>
          <p:cNvSpPr/>
          <p:nvPr/>
        </p:nvSpPr>
        <p:spPr>
          <a:xfrm>
            <a:off x="1271464" y="5229200"/>
            <a:ext cx="432048"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600" dirty="0">
                <a:solidFill>
                  <a:schemeClr val="tx1"/>
                </a:solidFill>
              </a:rPr>
              <a:t>0</a:t>
            </a:r>
            <a:endParaRPr kumimoji="1" lang="ja-JP" altLang="en-US" sz="1600" dirty="0" err="1">
              <a:solidFill>
                <a:schemeClr val="tx1"/>
              </a:solidFill>
            </a:endParaRPr>
          </a:p>
        </p:txBody>
      </p:sp>
      <p:sp>
        <p:nvSpPr>
          <p:cNvPr id="53" name="正方形/長方形 52">
            <a:extLst>
              <a:ext uri="{FF2B5EF4-FFF2-40B4-BE49-F238E27FC236}">
                <a16:creationId xmlns:a16="http://schemas.microsoft.com/office/drawing/2014/main" id="{E850C21F-A9D8-0241-8F83-DF789B918ED8}"/>
              </a:ext>
            </a:extLst>
          </p:cNvPr>
          <p:cNvSpPr/>
          <p:nvPr/>
        </p:nvSpPr>
        <p:spPr>
          <a:xfrm>
            <a:off x="2639616" y="5229200"/>
            <a:ext cx="432048"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600" dirty="0">
                <a:solidFill>
                  <a:schemeClr val="tx1"/>
                </a:solidFill>
              </a:rPr>
              <a:t>2</a:t>
            </a:r>
            <a:endParaRPr kumimoji="1" lang="ja-JP" altLang="en-US" sz="1600" dirty="0" err="1">
              <a:solidFill>
                <a:schemeClr val="tx1"/>
              </a:solidFill>
            </a:endParaRPr>
          </a:p>
        </p:txBody>
      </p:sp>
      <p:sp>
        <p:nvSpPr>
          <p:cNvPr id="54" name="正方形/長方形 53">
            <a:extLst>
              <a:ext uri="{FF2B5EF4-FFF2-40B4-BE49-F238E27FC236}">
                <a16:creationId xmlns:a16="http://schemas.microsoft.com/office/drawing/2014/main" id="{783881D1-8F78-C741-8472-703668867F3B}"/>
              </a:ext>
            </a:extLst>
          </p:cNvPr>
          <p:cNvSpPr/>
          <p:nvPr/>
        </p:nvSpPr>
        <p:spPr>
          <a:xfrm>
            <a:off x="5087888" y="5229200"/>
            <a:ext cx="432048"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600" dirty="0">
                <a:solidFill>
                  <a:schemeClr val="tx1"/>
                </a:solidFill>
              </a:rPr>
              <a:t>t</a:t>
            </a:r>
            <a:endParaRPr kumimoji="1" lang="ja-JP" altLang="en-US" sz="1600" dirty="0" err="1">
              <a:solidFill>
                <a:schemeClr val="tx1"/>
              </a:solidFill>
            </a:endParaRPr>
          </a:p>
        </p:txBody>
      </p:sp>
      <p:sp>
        <p:nvSpPr>
          <p:cNvPr id="55" name="正方形/長方形 54">
            <a:extLst>
              <a:ext uri="{FF2B5EF4-FFF2-40B4-BE49-F238E27FC236}">
                <a16:creationId xmlns:a16="http://schemas.microsoft.com/office/drawing/2014/main" id="{E769BB79-9F1C-AE44-A58E-6AFCB922D01A}"/>
              </a:ext>
            </a:extLst>
          </p:cNvPr>
          <p:cNvSpPr/>
          <p:nvPr/>
        </p:nvSpPr>
        <p:spPr>
          <a:xfrm>
            <a:off x="6341233" y="5229200"/>
            <a:ext cx="618863"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600" dirty="0">
                <a:solidFill>
                  <a:schemeClr val="tx1"/>
                </a:solidFill>
              </a:rPr>
              <a:t>t+2</a:t>
            </a:r>
            <a:endParaRPr kumimoji="1" lang="ja-JP" altLang="en-US" sz="1600" dirty="0" err="1">
              <a:solidFill>
                <a:schemeClr val="tx1"/>
              </a:solidFill>
            </a:endParaRPr>
          </a:p>
        </p:txBody>
      </p:sp>
      <p:grpSp>
        <p:nvGrpSpPr>
          <p:cNvPr id="57" name="グループ化 56">
            <a:extLst>
              <a:ext uri="{FF2B5EF4-FFF2-40B4-BE49-F238E27FC236}">
                <a16:creationId xmlns:a16="http://schemas.microsoft.com/office/drawing/2014/main" id="{5073C78E-15A8-FF4F-BD9A-D68C440C7677}"/>
              </a:ext>
            </a:extLst>
          </p:cNvPr>
          <p:cNvGrpSpPr/>
          <p:nvPr/>
        </p:nvGrpSpPr>
        <p:grpSpPr>
          <a:xfrm>
            <a:off x="1346564" y="3908251"/>
            <a:ext cx="5181484" cy="2689101"/>
            <a:chOff x="1343472" y="3861048"/>
            <a:chExt cx="5181484" cy="2689101"/>
          </a:xfrm>
        </p:grpSpPr>
        <p:sp>
          <p:nvSpPr>
            <p:cNvPr id="58" name="フリーフォーム 57">
              <a:extLst>
                <a:ext uri="{FF2B5EF4-FFF2-40B4-BE49-F238E27FC236}">
                  <a16:creationId xmlns:a16="http://schemas.microsoft.com/office/drawing/2014/main" id="{2609BCD4-2042-9549-96F3-654D5E22C22C}"/>
                </a:ext>
              </a:extLst>
            </p:cNvPr>
            <p:cNvSpPr/>
            <p:nvPr/>
          </p:nvSpPr>
          <p:spPr>
            <a:xfrm rot="10800000">
              <a:off x="1343472" y="3861048"/>
              <a:ext cx="1361880" cy="1344551"/>
            </a:xfrm>
            <a:custGeom>
              <a:avLst/>
              <a:gdLst>
                <a:gd name="connsiteX0" fmla="*/ 0 w 4415245"/>
                <a:gd name="connsiteY0" fmla="*/ 0 h 1767840"/>
                <a:gd name="connsiteX1" fmla="*/ 0 w 4415245"/>
                <a:gd name="connsiteY1" fmla="*/ 1767840 h 1767840"/>
                <a:gd name="connsiteX2" fmla="*/ 4415245 w 4415245"/>
                <a:gd name="connsiteY2" fmla="*/ 1767840 h 1767840"/>
              </a:gdLst>
              <a:ahLst/>
              <a:cxnLst>
                <a:cxn ang="0">
                  <a:pos x="connsiteX0" y="connsiteY0"/>
                </a:cxn>
                <a:cxn ang="0">
                  <a:pos x="connsiteX1" y="connsiteY1"/>
                </a:cxn>
                <a:cxn ang="0">
                  <a:pos x="connsiteX2" y="connsiteY2"/>
                </a:cxn>
              </a:cxnLst>
              <a:rect l="l" t="t" r="r" b="b"/>
              <a:pathLst>
                <a:path w="4415245" h="1767840">
                  <a:moveTo>
                    <a:pt x="0" y="0"/>
                  </a:moveTo>
                  <a:lnTo>
                    <a:pt x="0" y="1767840"/>
                  </a:lnTo>
                  <a:lnTo>
                    <a:pt x="4415245" y="1767840"/>
                  </a:lnTo>
                </a:path>
              </a:pathLst>
            </a:custGeom>
            <a:noFill/>
            <a:ln w="28575">
              <a:solidFill>
                <a:schemeClr val="accent5">
                  <a:lumMod val="7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フリーフォーム 58">
              <a:extLst>
                <a:ext uri="{FF2B5EF4-FFF2-40B4-BE49-F238E27FC236}">
                  <a16:creationId xmlns:a16="http://schemas.microsoft.com/office/drawing/2014/main" id="{1029824B-8792-624B-875D-9E96608CF70E}"/>
                </a:ext>
              </a:extLst>
            </p:cNvPr>
            <p:cNvSpPr/>
            <p:nvPr/>
          </p:nvSpPr>
          <p:spPr>
            <a:xfrm rot="10800000">
              <a:off x="2730745" y="5205598"/>
              <a:ext cx="2422878" cy="1344551"/>
            </a:xfrm>
            <a:custGeom>
              <a:avLst/>
              <a:gdLst>
                <a:gd name="connsiteX0" fmla="*/ 0 w 4415245"/>
                <a:gd name="connsiteY0" fmla="*/ 0 h 1767840"/>
                <a:gd name="connsiteX1" fmla="*/ 0 w 4415245"/>
                <a:gd name="connsiteY1" fmla="*/ 1767840 h 1767840"/>
                <a:gd name="connsiteX2" fmla="*/ 4415245 w 4415245"/>
                <a:gd name="connsiteY2" fmla="*/ 1767840 h 1767840"/>
              </a:gdLst>
              <a:ahLst/>
              <a:cxnLst>
                <a:cxn ang="0">
                  <a:pos x="connsiteX0" y="connsiteY0"/>
                </a:cxn>
                <a:cxn ang="0">
                  <a:pos x="connsiteX1" y="connsiteY1"/>
                </a:cxn>
                <a:cxn ang="0">
                  <a:pos x="connsiteX2" y="connsiteY2"/>
                </a:cxn>
              </a:cxnLst>
              <a:rect l="l" t="t" r="r" b="b"/>
              <a:pathLst>
                <a:path w="4415245" h="1767840">
                  <a:moveTo>
                    <a:pt x="0" y="0"/>
                  </a:moveTo>
                  <a:lnTo>
                    <a:pt x="0" y="1767840"/>
                  </a:lnTo>
                  <a:lnTo>
                    <a:pt x="4415245" y="1767840"/>
                  </a:lnTo>
                </a:path>
              </a:pathLst>
            </a:custGeom>
            <a:noFill/>
            <a:ln w="28575">
              <a:solidFill>
                <a:schemeClr val="accent5">
                  <a:lumMod val="7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 name="フリーフォーム 59">
              <a:extLst>
                <a:ext uri="{FF2B5EF4-FFF2-40B4-BE49-F238E27FC236}">
                  <a16:creationId xmlns:a16="http://schemas.microsoft.com/office/drawing/2014/main" id="{908560B6-331F-1747-9B6F-8D6192E91FF7}"/>
                </a:ext>
              </a:extLst>
            </p:cNvPr>
            <p:cNvSpPr/>
            <p:nvPr/>
          </p:nvSpPr>
          <p:spPr>
            <a:xfrm rot="10800000" flipV="1">
              <a:off x="5163076" y="5180792"/>
              <a:ext cx="1361880" cy="1344551"/>
            </a:xfrm>
            <a:custGeom>
              <a:avLst/>
              <a:gdLst>
                <a:gd name="connsiteX0" fmla="*/ 0 w 4415245"/>
                <a:gd name="connsiteY0" fmla="*/ 0 h 1767840"/>
                <a:gd name="connsiteX1" fmla="*/ 0 w 4415245"/>
                <a:gd name="connsiteY1" fmla="*/ 1767840 h 1767840"/>
                <a:gd name="connsiteX2" fmla="*/ 4415245 w 4415245"/>
                <a:gd name="connsiteY2" fmla="*/ 1767840 h 1767840"/>
              </a:gdLst>
              <a:ahLst/>
              <a:cxnLst>
                <a:cxn ang="0">
                  <a:pos x="connsiteX0" y="connsiteY0"/>
                </a:cxn>
                <a:cxn ang="0">
                  <a:pos x="connsiteX1" y="connsiteY1"/>
                </a:cxn>
                <a:cxn ang="0">
                  <a:pos x="connsiteX2" y="connsiteY2"/>
                </a:cxn>
              </a:cxnLst>
              <a:rect l="l" t="t" r="r" b="b"/>
              <a:pathLst>
                <a:path w="4415245" h="1767840">
                  <a:moveTo>
                    <a:pt x="0" y="0"/>
                  </a:moveTo>
                  <a:lnTo>
                    <a:pt x="0" y="1767840"/>
                  </a:lnTo>
                  <a:lnTo>
                    <a:pt x="4415245" y="1767840"/>
                  </a:lnTo>
                </a:path>
              </a:pathLst>
            </a:custGeom>
            <a:noFill/>
            <a:ln w="28575">
              <a:solidFill>
                <a:schemeClr val="accent5">
                  <a:lumMod val="7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1" name="グループ化 60">
            <a:extLst>
              <a:ext uri="{FF2B5EF4-FFF2-40B4-BE49-F238E27FC236}">
                <a16:creationId xmlns:a16="http://schemas.microsoft.com/office/drawing/2014/main" id="{FC88A3D1-E42F-8E49-8684-2BF9D2C8E0EF}"/>
              </a:ext>
            </a:extLst>
          </p:cNvPr>
          <p:cNvGrpSpPr/>
          <p:nvPr/>
        </p:nvGrpSpPr>
        <p:grpSpPr>
          <a:xfrm>
            <a:off x="1343472" y="4365104"/>
            <a:ext cx="5181484" cy="1761756"/>
            <a:chOff x="1343472" y="3861048"/>
            <a:chExt cx="5181484" cy="2689101"/>
          </a:xfrm>
        </p:grpSpPr>
        <p:sp>
          <p:nvSpPr>
            <p:cNvPr id="62" name="フリーフォーム 61">
              <a:extLst>
                <a:ext uri="{FF2B5EF4-FFF2-40B4-BE49-F238E27FC236}">
                  <a16:creationId xmlns:a16="http://schemas.microsoft.com/office/drawing/2014/main" id="{1847827D-4903-A44E-9234-D939C5B9369A}"/>
                </a:ext>
              </a:extLst>
            </p:cNvPr>
            <p:cNvSpPr/>
            <p:nvPr/>
          </p:nvSpPr>
          <p:spPr>
            <a:xfrm rot="10800000">
              <a:off x="1343472" y="3861048"/>
              <a:ext cx="1361880" cy="1344551"/>
            </a:xfrm>
            <a:custGeom>
              <a:avLst/>
              <a:gdLst>
                <a:gd name="connsiteX0" fmla="*/ 0 w 4415245"/>
                <a:gd name="connsiteY0" fmla="*/ 0 h 1767840"/>
                <a:gd name="connsiteX1" fmla="*/ 0 w 4415245"/>
                <a:gd name="connsiteY1" fmla="*/ 1767840 h 1767840"/>
                <a:gd name="connsiteX2" fmla="*/ 4415245 w 4415245"/>
                <a:gd name="connsiteY2" fmla="*/ 1767840 h 1767840"/>
              </a:gdLst>
              <a:ahLst/>
              <a:cxnLst>
                <a:cxn ang="0">
                  <a:pos x="connsiteX0" y="connsiteY0"/>
                </a:cxn>
                <a:cxn ang="0">
                  <a:pos x="connsiteX1" y="connsiteY1"/>
                </a:cxn>
                <a:cxn ang="0">
                  <a:pos x="connsiteX2" y="connsiteY2"/>
                </a:cxn>
              </a:cxnLst>
              <a:rect l="l" t="t" r="r" b="b"/>
              <a:pathLst>
                <a:path w="4415245" h="1767840">
                  <a:moveTo>
                    <a:pt x="0" y="0"/>
                  </a:moveTo>
                  <a:lnTo>
                    <a:pt x="0" y="1767840"/>
                  </a:lnTo>
                  <a:lnTo>
                    <a:pt x="4415245" y="1767840"/>
                  </a:lnTo>
                </a:path>
              </a:pathLst>
            </a:custGeom>
            <a:noFill/>
            <a:ln w="28575">
              <a:solidFill>
                <a:schemeClr val="accent6"/>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3" name="フリーフォーム 62">
              <a:extLst>
                <a:ext uri="{FF2B5EF4-FFF2-40B4-BE49-F238E27FC236}">
                  <a16:creationId xmlns:a16="http://schemas.microsoft.com/office/drawing/2014/main" id="{E2ED0976-C09A-7A40-A236-52E96B9D3359}"/>
                </a:ext>
              </a:extLst>
            </p:cNvPr>
            <p:cNvSpPr/>
            <p:nvPr/>
          </p:nvSpPr>
          <p:spPr>
            <a:xfrm rot="10800000">
              <a:off x="2730745" y="5205598"/>
              <a:ext cx="2422878" cy="1344551"/>
            </a:xfrm>
            <a:custGeom>
              <a:avLst/>
              <a:gdLst>
                <a:gd name="connsiteX0" fmla="*/ 0 w 4415245"/>
                <a:gd name="connsiteY0" fmla="*/ 0 h 1767840"/>
                <a:gd name="connsiteX1" fmla="*/ 0 w 4415245"/>
                <a:gd name="connsiteY1" fmla="*/ 1767840 h 1767840"/>
                <a:gd name="connsiteX2" fmla="*/ 4415245 w 4415245"/>
                <a:gd name="connsiteY2" fmla="*/ 1767840 h 1767840"/>
              </a:gdLst>
              <a:ahLst/>
              <a:cxnLst>
                <a:cxn ang="0">
                  <a:pos x="connsiteX0" y="connsiteY0"/>
                </a:cxn>
                <a:cxn ang="0">
                  <a:pos x="connsiteX1" y="connsiteY1"/>
                </a:cxn>
                <a:cxn ang="0">
                  <a:pos x="connsiteX2" y="connsiteY2"/>
                </a:cxn>
              </a:cxnLst>
              <a:rect l="l" t="t" r="r" b="b"/>
              <a:pathLst>
                <a:path w="4415245" h="1767840">
                  <a:moveTo>
                    <a:pt x="0" y="0"/>
                  </a:moveTo>
                  <a:lnTo>
                    <a:pt x="0" y="1767840"/>
                  </a:lnTo>
                  <a:lnTo>
                    <a:pt x="4415245" y="1767840"/>
                  </a:lnTo>
                </a:path>
              </a:pathLst>
            </a:custGeom>
            <a:noFill/>
            <a:ln w="28575">
              <a:solidFill>
                <a:schemeClr val="accent6"/>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4" name="フリーフォーム 63">
              <a:extLst>
                <a:ext uri="{FF2B5EF4-FFF2-40B4-BE49-F238E27FC236}">
                  <a16:creationId xmlns:a16="http://schemas.microsoft.com/office/drawing/2014/main" id="{BF649DB5-AB3C-BE43-A1FA-1FEEF0815135}"/>
                </a:ext>
              </a:extLst>
            </p:cNvPr>
            <p:cNvSpPr/>
            <p:nvPr/>
          </p:nvSpPr>
          <p:spPr>
            <a:xfrm rot="10800000" flipV="1">
              <a:off x="5163076" y="5180792"/>
              <a:ext cx="1361880" cy="1344551"/>
            </a:xfrm>
            <a:custGeom>
              <a:avLst/>
              <a:gdLst>
                <a:gd name="connsiteX0" fmla="*/ 0 w 4415245"/>
                <a:gd name="connsiteY0" fmla="*/ 0 h 1767840"/>
                <a:gd name="connsiteX1" fmla="*/ 0 w 4415245"/>
                <a:gd name="connsiteY1" fmla="*/ 1767840 h 1767840"/>
                <a:gd name="connsiteX2" fmla="*/ 4415245 w 4415245"/>
                <a:gd name="connsiteY2" fmla="*/ 1767840 h 1767840"/>
              </a:gdLst>
              <a:ahLst/>
              <a:cxnLst>
                <a:cxn ang="0">
                  <a:pos x="connsiteX0" y="connsiteY0"/>
                </a:cxn>
                <a:cxn ang="0">
                  <a:pos x="connsiteX1" y="connsiteY1"/>
                </a:cxn>
                <a:cxn ang="0">
                  <a:pos x="connsiteX2" y="connsiteY2"/>
                </a:cxn>
              </a:cxnLst>
              <a:rect l="l" t="t" r="r" b="b"/>
              <a:pathLst>
                <a:path w="4415245" h="1767840">
                  <a:moveTo>
                    <a:pt x="0" y="0"/>
                  </a:moveTo>
                  <a:lnTo>
                    <a:pt x="0" y="1767840"/>
                  </a:lnTo>
                  <a:lnTo>
                    <a:pt x="4415245" y="1767840"/>
                  </a:lnTo>
                </a:path>
              </a:pathLst>
            </a:custGeom>
            <a:noFill/>
            <a:ln w="28575">
              <a:solidFill>
                <a:schemeClr val="accent6"/>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30600668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E14352D6-4254-954F-B23C-DD3C3BEF430F}"/>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走行体の走りに関する検証仕様</a:t>
            </a:r>
            <a:endParaRPr kumimoji="1" lang="ja-JP" altLang="en-US">
              <a:solidFill>
                <a:schemeClr val="tx1"/>
              </a:solidFill>
            </a:endParaRPr>
          </a:p>
        </p:txBody>
      </p:sp>
      <p:sp>
        <p:nvSpPr>
          <p:cNvPr id="2" name="フリーフォーム 1">
            <a:extLst>
              <a:ext uri="{FF2B5EF4-FFF2-40B4-BE49-F238E27FC236}">
                <a16:creationId xmlns:a16="http://schemas.microsoft.com/office/drawing/2014/main" id="{C1CF671C-1973-BB4B-8499-D925431031F9}"/>
              </a:ext>
            </a:extLst>
          </p:cNvPr>
          <p:cNvSpPr/>
          <p:nvPr/>
        </p:nvSpPr>
        <p:spPr>
          <a:xfrm>
            <a:off x="989704" y="1646026"/>
            <a:ext cx="7704856" cy="1767840"/>
          </a:xfrm>
          <a:custGeom>
            <a:avLst/>
            <a:gdLst>
              <a:gd name="connsiteX0" fmla="*/ 0 w 4415245"/>
              <a:gd name="connsiteY0" fmla="*/ 0 h 1767840"/>
              <a:gd name="connsiteX1" fmla="*/ 0 w 4415245"/>
              <a:gd name="connsiteY1" fmla="*/ 1767840 h 1767840"/>
              <a:gd name="connsiteX2" fmla="*/ 4415245 w 4415245"/>
              <a:gd name="connsiteY2" fmla="*/ 1767840 h 1767840"/>
            </a:gdLst>
            <a:ahLst/>
            <a:cxnLst>
              <a:cxn ang="0">
                <a:pos x="connsiteX0" y="connsiteY0"/>
              </a:cxn>
              <a:cxn ang="0">
                <a:pos x="connsiteX1" y="connsiteY1"/>
              </a:cxn>
              <a:cxn ang="0">
                <a:pos x="connsiteX2" y="connsiteY2"/>
              </a:cxn>
            </a:cxnLst>
            <a:rect l="l" t="t" r="r" b="b"/>
            <a:pathLst>
              <a:path w="4415245" h="1767840">
                <a:moveTo>
                  <a:pt x="0" y="0"/>
                </a:moveTo>
                <a:lnTo>
                  <a:pt x="0" y="1767840"/>
                </a:lnTo>
                <a:lnTo>
                  <a:pt x="4415245" y="1767840"/>
                </a:lnTo>
              </a:path>
            </a:pathLst>
          </a:custGeom>
          <a:noFill/>
          <a:ln w="28575">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3133FDFE-F698-A04B-87BA-855249F0A8F3}"/>
              </a:ext>
            </a:extLst>
          </p:cNvPr>
          <p:cNvSpPr/>
          <p:nvPr/>
        </p:nvSpPr>
        <p:spPr>
          <a:xfrm>
            <a:off x="8694560" y="3193919"/>
            <a:ext cx="1152128"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600" dirty="0">
                <a:solidFill>
                  <a:schemeClr val="tx1"/>
                </a:solidFill>
              </a:rPr>
              <a:t>時間</a:t>
            </a:r>
            <a:r>
              <a:rPr kumimoji="1" lang="en-US" altLang="ja-JP" sz="1600" dirty="0">
                <a:solidFill>
                  <a:schemeClr val="tx1"/>
                </a:solidFill>
              </a:rPr>
              <a:t>[s]</a:t>
            </a:r>
            <a:endParaRPr kumimoji="1" lang="ja-JP" altLang="en-US" sz="1600" dirty="0" err="1">
              <a:solidFill>
                <a:schemeClr val="tx1"/>
              </a:solidFill>
            </a:endParaRPr>
          </a:p>
        </p:txBody>
      </p:sp>
      <p:sp>
        <p:nvSpPr>
          <p:cNvPr id="9" name="正方形/長方形 8">
            <a:extLst>
              <a:ext uri="{FF2B5EF4-FFF2-40B4-BE49-F238E27FC236}">
                <a16:creationId xmlns:a16="http://schemas.microsoft.com/office/drawing/2014/main" id="{081D1E09-3BB0-984D-8FD1-4FBC6B904AA3}"/>
              </a:ext>
            </a:extLst>
          </p:cNvPr>
          <p:cNvSpPr/>
          <p:nvPr/>
        </p:nvSpPr>
        <p:spPr>
          <a:xfrm>
            <a:off x="341632" y="1369205"/>
            <a:ext cx="1368152"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600" dirty="0">
                <a:solidFill>
                  <a:schemeClr val="tx1"/>
                </a:solidFill>
              </a:rPr>
              <a:t>速度</a:t>
            </a:r>
            <a:r>
              <a:rPr kumimoji="1" lang="en-US" altLang="ja-JP" sz="1600" dirty="0">
                <a:solidFill>
                  <a:schemeClr val="tx1"/>
                </a:solidFill>
              </a:rPr>
              <a:t>[mm/s]</a:t>
            </a:r>
            <a:endParaRPr kumimoji="1" lang="ja-JP" altLang="en-US" sz="1600" dirty="0" err="1">
              <a:solidFill>
                <a:schemeClr val="tx1"/>
              </a:solidFill>
            </a:endParaRPr>
          </a:p>
        </p:txBody>
      </p:sp>
      <p:sp>
        <p:nvSpPr>
          <p:cNvPr id="10" name="正方形/長方形 9">
            <a:extLst>
              <a:ext uri="{FF2B5EF4-FFF2-40B4-BE49-F238E27FC236}">
                <a16:creationId xmlns:a16="http://schemas.microsoft.com/office/drawing/2014/main" id="{EFBEBC3A-DA97-D14C-B158-0FAEC4DA172C}"/>
              </a:ext>
            </a:extLst>
          </p:cNvPr>
          <p:cNvSpPr/>
          <p:nvPr/>
        </p:nvSpPr>
        <p:spPr>
          <a:xfrm>
            <a:off x="197616" y="1829690"/>
            <a:ext cx="798360"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r"/>
            <a:r>
              <a:rPr lang="en-US" altLang="ja-JP" sz="1600" dirty="0">
                <a:solidFill>
                  <a:schemeClr val="tx1"/>
                </a:solidFill>
              </a:rPr>
              <a:t>400</a:t>
            </a:r>
            <a:endParaRPr kumimoji="1" lang="ja-JP" altLang="en-US" sz="1600" dirty="0" err="1">
              <a:solidFill>
                <a:schemeClr val="tx1"/>
              </a:solidFill>
            </a:endParaRPr>
          </a:p>
        </p:txBody>
      </p:sp>
      <p:cxnSp>
        <p:nvCxnSpPr>
          <p:cNvPr id="12" name="直線コネクタ 11">
            <a:extLst>
              <a:ext uri="{FF2B5EF4-FFF2-40B4-BE49-F238E27FC236}">
                <a16:creationId xmlns:a16="http://schemas.microsoft.com/office/drawing/2014/main" id="{498D4C03-132D-8643-8758-A8114DD78FB1}"/>
              </a:ext>
            </a:extLst>
          </p:cNvPr>
          <p:cNvCxnSpPr/>
          <p:nvPr/>
        </p:nvCxnSpPr>
        <p:spPr>
          <a:xfrm>
            <a:off x="989704" y="2045714"/>
            <a:ext cx="7344816"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3ECBF010-6007-A644-A7E0-0253692D4E3E}"/>
              </a:ext>
            </a:extLst>
          </p:cNvPr>
          <p:cNvCxnSpPr/>
          <p:nvPr/>
        </p:nvCxnSpPr>
        <p:spPr>
          <a:xfrm>
            <a:off x="3509984" y="980728"/>
            <a:ext cx="0" cy="5501045"/>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3388B312-0FD0-184D-BA60-6F3D4146CFB4}"/>
              </a:ext>
            </a:extLst>
          </p:cNvPr>
          <p:cNvCxnSpPr/>
          <p:nvPr/>
        </p:nvCxnSpPr>
        <p:spPr>
          <a:xfrm>
            <a:off x="5958256" y="1081173"/>
            <a:ext cx="0" cy="5501045"/>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CF1C5363-FA1D-D444-823B-9ECE759818F1}"/>
              </a:ext>
            </a:extLst>
          </p:cNvPr>
          <p:cNvCxnSpPr/>
          <p:nvPr/>
        </p:nvCxnSpPr>
        <p:spPr>
          <a:xfrm>
            <a:off x="7326408" y="1081173"/>
            <a:ext cx="0" cy="5501045"/>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20" name="フリーフォーム 19">
            <a:extLst>
              <a:ext uri="{FF2B5EF4-FFF2-40B4-BE49-F238E27FC236}">
                <a16:creationId xmlns:a16="http://schemas.microsoft.com/office/drawing/2014/main" id="{AF2389CD-D043-8140-B056-B50B613FF5A4}"/>
              </a:ext>
            </a:extLst>
          </p:cNvPr>
          <p:cNvSpPr/>
          <p:nvPr/>
        </p:nvSpPr>
        <p:spPr>
          <a:xfrm>
            <a:off x="2145897" y="2047126"/>
            <a:ext cx="5178391" cy="1376412"/>
          </a:xfrm>
          <a:custGeom>
            <a:avLst/>
            <a:gdLst>
              <a:gd name="connsiteX0" fmla="*/ 0 w 5178391"/>
              <a:gd name="connsiteY0" fmla="*/ 1366787 h 1376412"/>
              <a:gd name="connsiteX1" fmla="*/ 1376412 w 5178391"/>
              <a:gd name="connsiteY1" fmla="*/ 0 h 1376412"/>
              <a:gd name="connsiteX2" fmla="*/ 3811604 w 5178391"/>
              <a:gd name="connsiteY2" fmla="*/ 0 h 1376412"/>
              <a:gd name="connsiteX3" fmla="*/ 5178391 w 5178391"/>
              <a:gd name="connsiteY3" fmla="*/ 1376412 h 1376412"/>
            </a:gdLst>
            <a:ahLst/>
            <a:cxnLst>
              <a:cxn ang="0">
                <a:pos x="connsiteX0" y="connsiteY0"/>
              </a:cxn>
              <a:cxn ang="0">
                <a:pos x="connsiteX1" y="connsiteY1"/>
              </a:cxn>
              <a:cxn ang="0">
                <a:pos x="connsiteX2" y="connsiteY2"/>
              </a:cxn>
              <a:cxn ang="0">
                <a:pos x="connsiteX3" y="connsiteY3"/>
              </a:cxn>
            </a:cxnLst>
            <a:rect l="l" t="t" r="r" b="b"/>
            <a:pathLst>
              <a:path w="5178391" h="1376412">
                <a:moveTo>
                  <a:pt x="0" y="1366787"/>
                </a:moveTo>
                <a:lnTo>
                  <a:pt x="1376412" y="0"/>
                </a:lnTo>
                <a:lnTo>
                  <a:pt x="3811604" y="0"/>
                </a:lnTo>
                <a:lnTo>
                  <a:pt x="5178391" y="1376412"/>
                </a:lnTo>
              </a:path>
            </a:pathLst>
          </a:cu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1" name="直線コネクタ 40">
            <a:extLst>
              <a:ext uri="{FF2B5EF4-FFF2-40B4-BE49-F238E27FC236}">
                <a16:creationId xmlns:a16="http://schemas.microsoft.com/office/drawing/2014/main" id="{3ECBF010-6007-A644-A7E0-0253692D4E3E}"/>
              </a:ext>
            </a:extLst>
          </p:cNvPr>
          <p:cNvCxnSpPr/>
          <p:nvPr/>
        </p:nvCxnSpPr>
        <p:spPr>
          <a:xfrm>
            <a:off x="2141832" y="1009165"/>
            <a:ext cx="0" cy="5501045"/>
          </a:xfrm>
          <a:prstGeom prst="line">
            <a:avLst/>
          </a:prstGeom>
          <a:ln>
            <a:prstDash val="dash"/>
          </a:ln>
        </p:spPr>
        <p:style>
          <a:lnRef idx="1">
            <a:schemeClr val="accent1"/>
          </a:lnRef>
          <a:fillRef idx="0">
            <a:schemeClr val="accent1"/>
          </a:fillRef>
          <a:effectRef idx="0">
            <a:schemeClr val="accent1"/>
          </a:effectRef>
          <a:fontRef idx="minor">
            <a:schemeClr val="tx1"/>
          </a:fontRef>
        </p:style>
      </p:cxnSp>
      <p:grpSp>
        <p:nvGrpSpPr>
          <p:cNvPr id="5" name="グループ化 4"/>
          <p:cNvGrpSpPr/>
          <p:nvPr/>
        </p:nvGrpSpPr>
        <p:grpSpPr>
          <a:xfrm>
            <a:off x="773680" y="3413866"/>
            <a:ext cx="7056784" cy="432048"/>
            <a:chOff x="1127448" y="2492896"/>
            <a:chExt cx="7056784" cy="432048"/>
          </a:xfrm>
        </p:grpSpPr>
        <p:sp>
          <p:nvSpPr>
            <p:cNvPr id="21" name="正方形/長方形 20">
              <a:extLst>
                <a:ext uri="{FF2B5EF4-FFF2-40B4-BE49-F238E27FC236}">
                  <a16:creationId xmlns:a16="http://schemas.microsoft.com/office/drawing/2014/main" id="{EB51ABC7-6C6A-7142-BE11-B1F9354B3F3C}"/>
                </a:ext>
              </a:extLst>
            </p:cNvPr>
            <p:cNvSpPr/>
            <p:nvPr/>
          </p:nvSpPr>
          <p:spPr>
            <a:xfrm>
              <a:off x="1127448" y="2492896"/>
              <a:ext cx="432048"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600" dirty="0">
                  <a:solidFill>
                    <a:schemeClr val="tx1"/>
                  </a:solidFill>
                </a:rPr>
                <a:t>0</a:t>
              </a:r>
              <a:endParaRPr kumimoji="1" lang="ja-JP" altLang="en-US" sz="1600" dirty="0" err="1">
                <a:solidFill>
                  <a:schemeClr val="tx1"/>
                </a:solidFill>
              </a:endParaRPr>
            </a:p>
          </p:txBody>
        </p:sp>
        <p:sp>
          <p:nvSpPr>
            <p:cNvPr id="43" name="正方形/長方形 42">
              <a:extLst>
                <a:ext uri="{FF2B5EF4-FFF2-40B4-BE49-F238E27FC236}">
                  <a16:creationId xmlns:a16="http://schemas.microsoft.com/office/drawing/2014/main" id="{838C1902-9A20-2B4A-B5D7-F3AA957A29A5}"/>
                </a:ext>
              </a:extLst>
            </p:cNvPr>
            <p:cNvSpPr/>
            <p:nvPr/>
          </p:nvSpPr>
          <p:spPr>
            <a:xfrm>
              <a:off x="3863752" y="2492896"/>
              <a:ext cx="432048"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600" dirty="0">
                  <a:solidFill>
                    <a:schemeClr val="tx1"/>
                  </a:solidFill>
                </a:rPr>
                <a:t>4</a:t>
              </a:r>
              <a:endParaRPr kumimoji="1" lang="ja-JP" altLang="en-US" sz="1600" dirty="0" err="1">
                <a:solidFill>
                  <a:schemeClr val="tx1"/>
                </a:solidFill>
              </a:endParaRPr>
            </a:p>
          </p:txBody>
        </p:sp>
        <p:sp>
          <p:nvSpPr>
            <p:cNvPr id="44" name="正方形/長方形 43">
              <a:extLst>
                <a:ext uri="{FF2B5EF4-FFF2-40B4-BE49-F238E27FC236}">
                  <a16:creationId xmlns:a16="http://schemas.microsoft.com/office/drawing/2014/main" id="{4D8F268D-1C6C-8D4D-95B9-D5D9740B85CD}"/>
                </a:ext>
              </a:extLst>
            </p:cNvPr>
            <p:cNvSpPr/>
            <p:nvPr/>
          </p:nvSpPr>
          <p:spPr>
            <a:xfrm>
              <a:off x="6312024" y="2492896"/>
              <a:ext cx="432048"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600" dirty="0">
                  <a:solidFill>
                    <a:schemeClr val="tx1"/>
                  </a:solidFill>
                </a:rPr>
                <a:t>14</a:t>
              </a:r>
              <a:endParaRPr kumimoji="1" lang="ja-JP" altLang="en-US" sz="1600" dirty="0" err="1">
                <a:solidFill>
                  <a:schemeClr val="tx1"/>
                </a:solidFill>
              </a:endParaRPr>
            </a:p>
          </p:txBody>
        </p:sp>
        <p:sp>
          <p:nvSpPr>
            <p:cNvPr id="45" name="正方形/長方形 44">
              <a:extLst>
                <a:ext uri="{FF2B5EF4-FFF2-40B4-BE49-F238E27FC236}">
                  <a16:creationId xmlns:a16="http://schemas.microsoft.com/office/drawing/2014/main" id="{7494A8F0-4D34-B748-BD7D-0CBDAE721714}"/>
                </a:ext>
              </a:extLst>
            </p:cNvPr>
            <p:cNvSpPr/>
            <p:nvPr/>
          </p:nvSpPr>
          <p:spPr>
            <a:xfrm>
              <a:off x="7565369" y="2492896"/>
              <a:ext cx="618863"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600" dirty="0">
                  <a:solidFill>
                    <a:schemeClr val="tx1"/>
                  </a:solidFill>
                </a:rPr>
                <a:t>16</a:t>
              </a:r>
              <a:endParaRPr kumimoji="1" lang="ja-JP" altLang="en-US" sz="1600" dirty="0" err="1">
                <a:solidFill>
                  <a:schemeClr val="tx1"/>
                </a:solidFill>
              </a:endParaRPr>
            </a:p>
          </p:txBody>
        </p:sp>
        <p:sp>
          <p:nvSpPr>
            <p:cNvPr id="46" name="正方形/長方形 45">
              <a:extLst>
                <a:ext uri="{FF2B5EF4-FFF2-40B4-BE49-F238E27FC236}">
                  <a16:creationId xmlns:a16="http://schemas.microsoft.com/office/drawing/2014/main" id="{838C1902-9A20-2B4A-B5D7-F3AA957A29A5}"/>
                </a:ext>
              </a:extLst>
            </p:cNvPr>
            <p:cNvSpPr/>
            <p:nvPr/>
          </p:nvSpPr>
          <p:spPr>
            <a:xfrm>
              <a:off x="2495600" y="2492896"/>
              <a:ext cx="432048"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600" dirty="0">
                  <a:solidFill>
                    <a:schemeClr val="tx1"/>
                  </a:solidFill>
                </a:rPr>
                <a:t>2</a:t>
              </a:r>
              <a:endParaRPr kumimoji="1" lang="ja-JP" altLang="en-US" sz="1600" dirty="0" err="1">
                <a:solidFill>
                  <a:schemeClr val="tx1"/>
                </a:solidFill>
              </a:endParaRPr>
            </a:p>
          </p:txBody>
        </p:sp>
      </p:grpSp>
      <p:sp>
        <p:nvSpPr>
          <p:cNvPr id="65" name="フリーフォーム 64">
            <a:extLst>
              <a:ext uri="{FF2B5EF4-FFF2-40B4-BE49-F238E27FC236}">
                <a16:creationId xmlns:a16="http://schemas.microsoft.com/office/drawing/2014/main" id="{C1CF671C-1973-BB4B-8499-D925431031F9}"/>
              </a:ext>
            </a:extLst>
          </p:cNvPr>
          <p:cNvSpPr/>
          <p:nvPr/>
        </p:nvSpPr>
        <p:spPr>
          <a:xfrm>
            <a:off x="989704" y="4281885"/>
            <a:ext cx="7704856" cy="1767840"/>
          </a:xfrm>
          <a:custGeom>
            <a:avLst/>
            <a:gdLst>
              <a:gd name="connsiteX0" fmla="*/ 0 w 4415245"/>
              <a:gd name="connsiteY0" fmla="*/ 0 h 1767840"/>
              <a:gd name="connsiteX1" fmla="*/ 0 w 4415245"/>
              <a:gd name="connsiteY1" fmla="*/ 1767840 h 1767840"/>
              <a:gd name="connsiteX2" fmla="*/ 4415245 w 4415245"/>
              <a:gd name="connsiteY2" fmla="*/ 1767840 h 1767840"/>
            </a:gdLst>
            <a:ahLst/>
            <a:cxnLst>
              <a:cxn ang="0">
                <a:pos x="connsiteX0" y="connsiteY0"/>
              </a:cxn>
              <a:cxn ang="0">
                <a:pos x="connsiteX1" y="connsiteY1"/>
              </a:cxn>
              <a:cxn ang="0">
                <a:pos x="connsiteX2" y="connsiteY2"/>
              </a:cxn>
            </a:cxnLst>
            <a:rect l="l" t="t" r="r" b="b"/>
            <a:pathLst>
              <a:path w="4415245" h="1767840">
                <a:moveTo>
                  <a:pt x="0" y="0"/>
                </a:moveTo>
                <a:lnTo>
                  <a:pt x="0" y="1767840"/>
                </a:lnTo>
                <a:lnTo>
                  <a:pt x="4415245" y="1767840"/>
                </a:lnTo>
              </a:path>
            </a:pathLst>
          </a:custGeom>
          <a:noFill/>
          <a:ln w="28575">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66" name="グループ化 65"/>
          <p:cNvGrpSpPr/>
          <p:nvPr/>
        </p:nvGrpSpPr>
        <p:grpSpPr>
          <a:xfrm>
            <a:off x="773680" y="6121733"/>
            <a:ext cx="7056784" cy="432048"/>
            <a:chOff x="1127448" y="2492896"/>
            <a:chExt cx="7056784" cy="432048"/>
          </a:xfrm>
        </p:grpSpPr>
        <p:sp>
          <p:nvSpPr>
            <p:cNvPr id="67" name="正方形/長方形 66">
              <a:extLst>
                <a:ext uri="{FF2B5EF4-FFF2-40B4-BE49-F238E27FC236}">
                  <a16:creationId xmlns:a16="http://schemas.microsoft.com/office/drawing/2014/main" id="{EB51ABC7-6C6A-7142-BE11-B1F9354B3F3C}"/>
                </a:ext>
              </a:extLst>
            </p:cNvPr>
            <p:cNvSpPr/>
            <p:nvPr/>
          </p:nvSpPr>
          <p:spPr>
            <a:xfrm>
              <a:off x="1127448" y="2492896"/>
              <a:ext cx="432048"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600" dirty="0">
                  <a:solidFill>
                    <a:schemeClr val="tx1"/>
                  </a:solidFill>
                </a:rPr>
                <a:t>0</a:t>
              </a:r>
              <a:endParaRPr kumimoji="1" lang="ja-JP" altLang="en-US" sz="1600" dirty="0" err="1">
                <a:solidFill>
                  <a:schemeClr val="tx1"/>
                </a:solidFill>
              </a:endParaRPr>
            </a:p>
          </p:txBody>
        </p:sp>
        <p:sp>
          <p:nvSpPr>
            <p:cNvPr id="68" name="正方形/長方形 67">
              <a:extLst>
                <a:ext uri="{FF2B5EF4-FFF2-40B4-BE49-F238E27FC236}">
                  <a16:creationId xmlns:a16="http://schemas.microsoft.com/office/drawing/2014/main" id="{838C1902-9A20-2B4A-B5D7-F3AA957A29A5}"/>
                </a:ext>
              </a:extLst>
            </p:cNvPr>
            <p:cNvSpPr/>
            <p:nvPr/>
          </p:nvSpPr>
          <p:spPr>
            <a:xfrm>
              <a:off x="3863752" y="2492896"/>
              <a:ext cx="432048"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600" dirty="0">
                  <a:solidFill>
                    <a:schemeClr val="tx1"/>
                  </a:solidFill>
                </a:rPr>
                <a:t>4</a:t>
              </a:r>
              <a:endParaRPr kumimoji="1" lang="ja-JP" altLang="en-US" sz="1600" dirty="0" err="1">
                <a:solidFill>
                  <a:schemeClr val="tx1"/>
                </a:solidFill>
              </a:endParaRPr>
            </a:p>
          </p:txBody>
        </p:sp>
        <p:sp>
          <p:nvSpPr>
            <p:cNvPr id="69" name="正方形/長方形 68">
              <a:extLst>
                <a:ext uri="{FF2B5EF4-FFF2-40B4-BE49-F238E27FC236}">
                  <a16:creationId xmlns:a16="http://schemas.microsoft.com/office/drawing/2014/main" id="{4D8F268D-1C6C-8D4D-95B9-D5D9740B85CD}"/>
                </a:ext>
              </a:extLst>
            </p:cNvPr>
            <p:cNvSpPr/>
            <p:nvPr/>
          </p:nvSpPr>
          <p:spPr>
            <a:xfrm>
              <a:off x="6312024" y="2492896"/>
              <a:ext cx="432048"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600" dirty="0">
                  <a:solidFill>
                    <a:schemeClr val="tx1"/>
                  </a:solidFill>
                </a:rPr>
                <a:t>14</a:t>
              </a:r>
              <a:endParaRPr kumimoji="1" lang="ja-JP" altLang="en-US" sz="1600" dirty="0" err="1">
                <a:solidFill>
                  <a:schemeClr val="tx1"/>
                </a:solidFill>
              </a:endParaRPr>
            </a:p>
          </p:txBody>
        </p:sp>
        <p:sp>
          <p:nvSpPr>
            <p:cNvPr id="70" name="正方形/長方形 69">
              <a:extLst>
                <a:ext uri="{FF2B5EF4-FFF2-40B4-BE49-F238E27FC236}">
                  <a16:creationId xmlns:a16="http://schemas.microsoft.com/office/drawing/2014/main" id="{7494A8F0-4D34-B748-BD7D-0CBDAE721714}"/>
                </a:ext>
              </a:extLst>
            </p:cNvPr>
            <p:cNvSpPr/>
            <p:nvPr/>
          </p:nvSpPr>
          <p:spPr>
            <a:xfrm>
              <a:off x="7565369" y="2492896"/>
              <a:ext cx="618863"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600" dirty="0">
                  <a:solidFill>
                    <a:schemeClr val="tx1"/>
                  </a:solidFill>
                </a:rPr>
                <a:t>16</a:t>
              </a:r>
              <a:endParaRPr kumimoji="1" lang="ja-JP" altLang="en-US" sz="1600" dirty="0" err="1">
                <a:solidFill>
                  <a:schemeClr val="tx1"/>
                </a:solidFill>
              </a:endParaRPr>
            </a:p>
          </p:txBody>
        </p:sp>
        <p:sp>
          <p:nvSpPr>
            <p:cNvPr id="71" name="正方形/長方形 70">
              <a:extLst>
                <a:ext uri="{FF2B5EF4-FFF2-40B4-BE49-F238E27FC236}">
                  <a16:creationId xmlns:a16="http://schemas.microsoft.com/office/drawing/2014/main" id="{838C1902-9A20-2B4A-B5D7-F3AA957A29A5}"/>
                </a:ext>
              </a:extLst>
            </p:cNvPr>
            <p:cNvSpPr/>
            <p:nvPr/>
          </p:nvSpPr>
          <p:spPr>
            <a:xfrm>
              <a:off x="2495600" y="2492896"/>
              <a:ext cx="432048"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600" dirty="0">
                  <a:solidFill>
                    <a:schemeClr val="tx1"/>
                  </a:solidFill>
                </a:rPr>
                <a:t>2</a:t>
              </a:r>
              <a:endParaRPr kumimoji="1" lang="ja-JP" altLang="en-US" sz="1600" dirty="0" err="1">
                <a:solidFill>
                  <a:schemeClr val="tx1"/>
                </a:solidFill>
              </a:endParaRPr>
            </a:p>
          </p:txBody>
        </p:sp>
      </p:grpSp>
      <p:cxnSp>
        <p:nvCxnSpPr>
          <p:cNvPr id="8" name="直線コネクタ 7"/>
          <p:cNvCxnSpPr>
            <a:endCxn id="20" idx="0"/>
          </p:cNvCxnSpPr>
          <p:nvPr/>
        </p:nvCxnSpPr>
        <p:spPr>
          <a:xfrm>
            <a:off x="989704" y="3413866"/>
            <a:ext cx="1156193" cy="4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2" name="直線コネクタ 71"/>
          <p:cNvCxnSpPr/>
          <p:nvPr/>
        </p:nvCxnSpPr>
        <p:spPr>
          <a:xfrm>
            <a:off x="7326408" y="3402530"/>
            <a:ext cx="1156193" cy="4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3" name="直線コネクタ 72"/>
          <p:cNvCxnSpPr/>
          <p:nvPr/>
        </p:nvCxnSpPr>
        <p:spPr>
          <a:xfrm>
            <a:off x="989704" y="6049678"/>
            <a:ext cx="1156193" cy="4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4" name="直線コネクタ 73"/>
          <p:cNvCxnSpPr/>
          <p:nvPr/>
        </p:nvCxnSpPr>
        <p:spPr>
          <a:xfrm flipV="1">
            <a:off x="2145897" y="4623783"/>
            <a:ext cx="5180511" cy="1425895"/>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5" name="直線コネクタ 74">
            <a:extLst>
              <a:ext uri="{FF2B5EF4-FFF2-40B4-BE49-F238E27FC236}">
                <a16:creationId xmlns:a16="http://schemas.microsoft.com/office/drawing/2014/main" id="{498D4C03-132D-8643-8758-A8114DD78FB1}"/>
              </a:ext>
            </a:extLst>
          </p:cNvPr>
          <p:cNvCxnSpPr/>
          <p:nvPr/>
        </p:nvCxnSpPr>
        <p:spPr>
          <a:xfrm>
            <a:off x="989704" y="4609565"/>
            <a:ext cx="7344816"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76" name="正方形/長方形 75">
            <a:extLst>
              <a:ext uri="{FF2B5EF4-FFF2-40B4-BE49-F238E27FC236}">
                <a16:creationId xmlns:a16="http://schemas.microsoft.com/office/drawing/2014/main" id="{EFBEBC3A-DA97-D14C-B158-0FAEC4DA172C}"/>
              </a:ext>
            </a:extLst>
          </p:cNvPr>
          <p:cNvSpPr/>
          <p:nvPr/>
        </p:nvSpPr>
        <p:spPr>
          <a:xfrm>
            <a:off x="191344" y="4393541"/>
            <a:ext cx="798360"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r"/>
            <a:r>
              <a:rPr lang="en-US" altLang="ja-JP" sz="1600" dirty="0">
                <a:solidFill>
                  <a:schemeClr val="tx1"/>
                </a:solidFill>
              </a:rPr>
              <a:t>4800</a:t>
            </a:r>
            <a:endParaRPr kumimoji="1" lang="ja-JP" altLang="en-US" sz="1600" dirty="0" err="1">
              <a:solidFill>
                <a:schemeClr val="tx1"/>
              </a:solidFill>
            </a:endParaRPr>
          </a:p>
        </p:txBody>
      </p:sp>
      <p:sp>
        <p:nvSpPr>
          <p:cNvPr id="77" name="正方形/長方形 76">
            <a:extLst>
              <a:ext uri="{FF2B5EF4-FFF2-40B4-BE49-F238E27FC236}">
                <a16:creationId xmlns:a16="http://schemas.microsoft.com/office/drawing/2014/main" id="{081D1E09-3BB0-984D-8FD1-4FBC6B904AA3}"/>
              </a:ext>
            </a:extLst>
          </p:cNvPr>
          <p:cNvSpPr/>
          <p:nvPr/>
        </p:nvSpPr>
        <p:spPr>
          <a:xfrm>
            <a:off x="341632" y="3889485"/>
            <a:ext cx="1368152"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600" dirty="0">
                <a:solidFill>
                  <a:schemeClr val="tx1"/>
                </a:solidFill>
              </a:rPr>
              <a:t>移動距離</a:t>
            </a:r>
            <a:r>
              <a:rPr kumimoji="1" lang="en-US" altLang="ja-JP" sz="1600" dirty="0">
                <a:solidFill>
                  <a:schemeClr val="tx1"/>
                </a:solidFill>
              </a:rPr>
              <a:t>[mm]</a:t>
            </a:r>
            <a:endParaRPr kumimoji="1" lang="ja-JP" altLang="en-US" sz="1600" dirty="0" err="1">
              <a:solidFill>
                <a:schemeClr val="tx1"/>
              </a:solidFill>
            </a:endParaRPr>
          </a:p>
        </p:txBody>
      </p:sp>
      <p:sp>
        <p:nvSpPr>
          <p:cNvPr id="78" name="正方形/長方形 77">
            <a:extLst>
              <a:ext uri="{FF2B5EF4-FFF2-40B4-BE49-F238E27FC236}">
                <a16:creationId xmlns:a16="http://schemas.microsoft.com/office/drawing/2014/main" id="{3133FDFE-F698-A04B-87BA-855249F0A8F3}"/>
              </a:ext>
            </a:extLst>
          </p:cNvPr>
          <p:cNvSpPr/>
          <p:nvPr/>
        </p:nvSpPr>
        <p:spPr>
          <a:xfrm>
            <a:off x="8694560" y="5833701"/>
            <a:ext cx="1152128"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600" dirty="0">
                <a:solidFill>
                  <a:schemeClr val="tx1"/>
                </a:solidFill>
              </a:rPr>
              <a:t>時間</a:t>
            </a:r>
            <a:r>
              <a:rPr kumimoji="1" lang="en-US" altLang="ja-JP" sz="1600" dirty="0">
                <a:solidFill>
                  <a:schemeClr val="tx1"/>
                </a:solidFill>
              </a:rPr>
              <a:t>[s]</a:t>
            </a:r>
            <a:endParaRPr kumimoji="1" lang="ja-JP" altLang="en-US" sz="1600" dirty="0" err="1">
              <a:solidFill>
                <a:schemeClr val="tx1"/>
              </a:solidFill>
            </a:endParaRPr>
          </a:p>
        </p:txBody>
      </p:sp>
      <p:cxnSp>
        <p:nvCxnSpPr>
          <p:cNvPr id="79" name="直線コネクタ 78"/>
          <p:cNvCxnSpPr/>
          <p:nvPr/>
        </p:nvCxnSpPr>
        <p:spPr>
          <a:xfrm>
            <a:off x="7326408" y="4625072"/>
            <a:ext cx="1156193" cy="4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29" name="グループ化 28"/>
          <p:cNvGrpSpPr/>
          <p:nvPr/>
        </p:nvGrpSpPr>
        <p:grpSpPr>
          <a:xfrm>
            <a:off x="9750406" y="941441"/>
            <a:ext cx="1368152" cy="5079847"/>
            <a:chOff x="9750406" y="1257910"/>
            <a:chExt cx="1368152" cy="5079847"/>
          </a:xfrm>
        </p:grpSpPr>
        <p:cxnSp>
          <p:nvCxnSpPr>
            <p:cNvPr id="16" name="直線コネクタ 15"/>
            <p:cNvCxnSpPr/>
            <p:nvPr/>
          </p:nvCxnSpPr>
          <p:spPr>
            <a:xfrm flipV="1">
              <a:off x="10434482" y="1257910"/>
              <a:ext cx="0" cy="5079847"/>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9" name="直線コネクタ 88"/>
            <p:cNvCxnSpPr/>
            <p:nvPr/>
          </p:nvCxnSpPr>
          <p:spPr>
            <a:xfrm>
              <a:off x="9750406" y="6309320"/>
              <a:ext cx="1368152"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90" name="直線コネクタ 89"/>
            <p:cNvCxnSpPr/>
            <p:nvPr/>
          </p:nvCxnSpPr>
          <p:spPr>
            <a:xfrm>
              <a:off x="9750406" y="1268760"/>
              <a:ext cx="1368152"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80" name="グループ化 79">
            <a:extLst>
              <a:ext uri="{FF2B5EF4-FFF2-40B4-BE49-F238E27FC236}">
                <a16:creationId xmlns:a16="http://schemas.microsoft.com/office/drawing/2014/main" id="{CA545B9D-8336-9640-BEA9-44D4167D0338}"/>
              </a:ext>
            </a:extLst>
          </p:cNvPr>
          <p:cNvGrpSpPr/>
          <p:nvPr/>
        </p:nvGrpSpPr>
        <p:grpSpPr>
          <a:xfrm rot="16200000" flipH="1">
            <a:off x="10020436" y="5790628"/>
            <a:ext cx="720080" cy="605336"/>
            <a:chOff x="5881370" y="2780928"/>
            <a:chExt cx="1798806" cy="1512168"/>
          </a:xfrm>
        </p:grpSpPr>
        <p:sp>
          <p:nvSpPr>
            <p:cNvPr id="81" name="正方形/長方形 80">
              <a:extLst>
                <a:ext uri="{FF2B5EF4-FFF2-40B4-BE49-F238E27FC236}">
                  <a16:creationId xmlns:a16="http://schemas.microsoft.com/office/drawing/2014/main" id="{E8832EA0-3EAD-444A-A54B-DEE20453FB3C}"/>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82" name="グループ化 81">
              <a:extLst>
                <a:ext uri="{FF2B5EF4-FFF2-40B4-BE49-F238E27FC236}">
                  <a16:creationId xmlns:a16="http://schemas.microsoft.com/office/drawing/2014/main" id="{0A941A2B-54AA-9044-B17E-2E27597DC29F}"/>
                </a:ext>
              </a:extLst>
            </p:cNvPr>
            <p:cNvGrpSpPr/>
            <p:nvPr/>
          </p:nvGrpSpPr>
          <p:grpSpPr>
            <a:xfrm>
              <a:off x="6852084" y="3392996"/>
              <a:ext cx="288032" cy="288032"/>
              <a:chOff x="4024536" y="3216424"/>
              <a:chExt cx="3168353" cy="3168352"/>
            </a:xfrm>
          </p:grpSpPr>
          <p:sp>
            <p:nvSpPr>
              <p:cNvPr id="86" name="パイ 85">
                <a:extLst>
                  <a:ext uri="{FF2B5EF4-FFF2-40B4-BE49-F238E27FC236}">
                    <a16:creationId xmlns:a16="http://schemas.microsoft.com/office/drawing/2014/main" id="{09292F6B-D078-BE43-ACF3-34AD8A9FA4CF}"/>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87" name="パイ 86">
                <a:extLst>
                  <a:ext uri="{FF2B5EF4-FFF2-40B4-BE49-F238E27FC236}">
                    <a16:creationId xmlns:a16="http://schemas.microsoft.com/office/drawing/2014/main" id="{FE51C13B-D123-1B42-9990-61DAFD92565B}"/>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88" name="パイ 87">
                <a:extLst>
                  <a:ext uri="{FF2B5EF4-FFF2-40B4-BE49-F238E27FC236}">
                    <a16:creationId xmlns:a16="http://schemas.microsoft.com/office/drawing/2014/main" id="{D3D1611A-B60C-324E-B234-EC5D625E4BC3}"/>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83" name="角丸四角形 82">
              <a:extLst>
                <a:ext uri="{FF2B5EF4-FFF2-40B4-BE49-F238E27FC236}">
                  <a16:creationId xmlns:a16="http://schemas.microsoft.com/office/drawing/2014/main" id="{C7D8C0F5-E2BE-8A46-B2FB-4648EAC3CA2C}"/>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4" name="角丸四角形 83">
              <a:extLst>
                <a:ext uri="{FF2B5EF4-FFF2-40B4-BE49-F238E27FC236}">
                  <a16:creationId xmlns:a16="http://schemas.microsoft.com/office/drawing/2014/main" id="{F31044D6-FAA3-CC49-BE06-ECB9B832F9BB}"/>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5" name="円/楕円 84">
              <a:extLst>
                <a:ext uri="{FF2B5EF4-FFF2-40B4-BE49-F238E27FC236}">
                  <a16:creationId xmlns:a16="http://schemas.microsoft.com/office/drawing/2014/main" id="{EF500B6F-9558-DF42-A713-55939B7AF4FF}"/>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grpSp>
        <p:nvGrpSpPr>
          <p:cNvPr id="91" name="グループ化 90">
            <a:extLst>
              <a:ext uri="{FF2B5EF4-FFF2-40B4-BE49-F238E27FC236}">
                <a16:creationId xmlns:a16="http://schemas.microsoft.com/office/drawing/2014/main" id="{CA545B9D-8336-9640-BEA9-44D4167D0338}"/>
              </a:ext>
            </a:extLst>
          </p:cNvPr>
          <p:cNvGrpSpPr/>
          <p:nvPr/>
        </p:nvGrpSpPr>
        <p:grpSpPr>
          <a:xfrm rot="16200000" flipH="1">
            <a:off x="10020436" y="750068"/>
            <a:ext cx="720080" cy="605336"/>
            <a:chOff x="5881370" y="2780928"/>
            <a:chExt cx="1798806" cy="1512168"/>
          </a:xfrm>
        </p:grpSpPr>
        <p:sp>
          <p:nvSpPr>
            <p:cNvPr id="92" name="正方形/長方形 91">
              <a:extLst>
                <a:ext uri="{FF2B5EF4-FFF2-40B4-BE49-F238E27FC236}">
                  <a16:creationId xmlns:a16="http://schemas.microsoft.com/office/drawing/2014/main" id="{E8832EA0-3EAD-444A-A54B-DEE20453FB3C}"/>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93" name="グループ化 92">
              <a:extLst>
                <a:ext uri="{FF2B5EF4-FFF2-40B4-BE49-F238E27FC236}">
                  <a16:creationId xmlns:a16="http://schemas.microsoft.com/office/drawing/2014/main" id="{0A941A2B-54AA-9044-B17E-2E27597DC29F}"/>
                </a:ext>
              </a:extLst>
            </p:cNvPr>
            <p:cNvGrpSpPr/>
            <p:nvPr/>
          </p:nvGrpSpPr>
          <p:grpSpPr>
            <a:xfrm>
              <a:off x="6852084" y="3392996"/>
              <a:ext cx="288032" cy="288032"/>
              <a:chOff x="4024536" y="3216424"/>
              <a:chExt cx="3168353" cy="3168352"/>
            </a:xfrm>
          </p:grpSpPr>
          <p:sp>
            <p:nvSpPr>
              <p:cNvPr id="97" name="パイ 96">
                <a:extLst>
                  <a:ext uri="{FF2B5EF4-FFF2-40B4-BE49-F238E27FC236}">
                    <a16:creationId xmlns:a16="http://schemas.microsoft.com/office/drawing/2014/main" id="{09292F6B-D078-BE43-ACF3-34AD8A9FA4CF}"/>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98" name="パイ 97">
                <a:extLst>
                  <a:ext uri="{FF2B5EF4-FFF2-40B4-BE49-F238E27FC236}">
                    <a16:creationId xmlns:a16="http://schemas.microsoft.com/office/drawing/2014/main" id="{FE51C13B-D123-1B42-9990-61DAFD92565B}"/>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99" name="パイ 98">
                <a:extLst>
                  <a:ext uri="{FF2B5EF4-FFF2-40B4-BE49-F238E27FC236}">
                    <a16:creationId xmlns:a16="http://schemas.microsoft.com/office/drawing/2014/main" id="{D3D1611A-B60C-324E-B234-EC5D625E4BC3}"/>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94" name="角丸四角形 93">
              <a:extLst>
                <a:ext uri="{FF2B5EF4-FFF2-40B4-BE49-F238E27FC236}">
                  <a16:creationId xmlns:a16="http://schemas.microsoft.com/office/drawing/2014/main" id="{C7D8C0F5-E2BE-8A46-B2FB-4648EAC3CA2C}"/>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5" name="角丸四角形 94">
              <a:extLst>
                <a:ext uri="{FF2B5EF4-FFF2-40B4-BE49-F238E27FC236}">
                  <a16:creationId xmlns:a16="http://schemas.microsoft.com/office/drawing/2014/main" id="{F31044D6-FAA3-CC49-BE06-ECB9B832F9BB}"/>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6" name="円/楕円 95">
              <a:extLst>
                <a:ext uri="{FF2B5EF4-FFF2-40B4-BE49-F238E27FC236}">
                  <a16:creationId xmlns:a16="http://schemas.microsoft.com/office/drawing/2014/main" id="{EF500B6F-9558-DF42-A713-55939B7AF4FF}"/>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cxnSp>
        <p:nvCxnSpPr>
          <p:cNvPr id="31" name="直線矢印コネクタ 30"/>
          <p:cNvCxnSpPr/>
          <p:nvPr/>
        </p:nvCxnSpPr>
        <p:spPr>
          <a:xfrm flipV="1">
            <a:off x="10920536" y="995976"/>
            <a:ext cx="0" cy="5025312"/>
          </a:xfrm>
          <a:prstGeom prst="straightConnector1">
            <a:avLst/>
          </a:prstGeom>
          <a:ln w="38100">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0" name="正方形/長方形 99">
            <a:extLst>
              <a:ext uri="{FF2B5EF4-FFF2-40B4-BE49-F238E27FC236}">
                <a16:creationId xmlns:a16="http://schemas.microsoft.com/office/drawing/2014/main" id="{081D1E09-3BB0-984D-8FD1-4FBC6B904AA3}"/>
              </a:ext>
            </a:extLst>
          </p:cNvPr>
          <p:cNvSpPr/>
          <p:nvPr/>
        </p:nvSpPr>
        <p:spPr>
          <a:xfrm>
            <a:off x="10740349" y="6021288"/>
            <a:ext cx="756251"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600" dirty="0">
                <a:solidFill>
                  <a:schemeClr val="tx1"/>
                </a:solidFill>
              </a:rPr>
              <a:t>Start</a:t>
            </a:r>
            <a:endParaRPr kumimoji="1" lang="ja-JP" altLang="en-US" sz="1600" dirty="0" err="1">
              <a:solidFill>
                <a:schemeClr val="tx1"/>
              </a:solidFill>
            </a:endParaRPr>
          </a:p>
        </p:txBody>
      </p:sp>
      <p:sp>
        <p:nvSpPr>
          <p:cNvPr id="101" name="正方形/長方形 100">
            <a:extLst>
              <a:ext uri="{FF2B5EF4-FFF2-40B4-BE49-F238E27FC236}">
                <a16:creationId xmlns:a16="http://schemas.microsoft.com/office/drawing/2014/main" id="{081D1E09-3BB0-984D-8FD1-4FBC6B904AA3}"/>
              </a:ext>
            </a:extLst>
          </p:cNvPr>
          <p:cNvSpPr/>
          <p:nvPr/>
        </p:nvSpPr>
        <p:spPr>
          <a:xfrm>
            <a:off x="10740349" y="548680"/>
            <a:ext cx="756251"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600" dirty="0">
                <a:solidFill>
                  <a:schemeClr val="tx1"/>
                </a:solidFill>
              </a:rPr>
              <a:t>Goal</a:t>
            </a:r>
            <a:endParaRPr kumimoji="1" lang="ja-JP" altLang="en-US" sz="1600" dirty="0" err="1">
              <a:solidFill>
                <a:schemeClr val="tx1"/>
              </a:solidFill>
            </a:endParaRPr>
          </a:p>
        </p:txBody>
      </p:sp>
      <p:sp>
        <p:nvSpPr>
          <p:cNvPr id="102" name="正方形/長方形 101">
            <a:extLst>
              <a:ext uri="{FF2B5EF4-FFF2-40B4-BE49-F238E27FC236}">
                <a16:creationId xmlns:a16="http://schemas.microsoft.com/office/drawing/2014/main" id="{081D1E09-3BB0-984D-8FD1-4FBC6B904AA3}"/>
              </a:ext>
            </a:extLst>
          </p:cNvPr>
          <p:cNvSpPr/>
          <p:nvPr/>
        </p:nvSpPr>
        <p:spPr>
          <a:xfrm>
            <a:off x="8976320" y="692696"/>
            <a:ext cx="774086"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600" dirty="0">
                <a:solidFill>
                  <a:schemeClr val="tx1"/>
                </a:solidFill>
              </a:rPr>
              <a:t>4800</a:t>
            </a:r>
          </a:p>
          <a:p>
            <a:pPr algn="ctr"/>
            <a:r>
              <a:rPr kumimoji="1" lang="en-US" altLang="ja-JP" sz="1600" dirty="0">
                <a:solidFill>
                  <a:schemeClr val="tx1"/>
                </a:solidFill>
              </a:rPr>
              <a:t>[mm]</a:t>
            </a:r>
            <a:endParaRPr kumimoji="1" lang="ja-JP" altLang="en-US" sz="1600" dirty="0" err="1">
              <a:solidFill>
                <a:schemeClr val="tx1"/>
              </a:solidFill>
            </a:endParaRPr>
          </a:p>
        </p:txBody>
      </p:sp>
    </p:spTree>
    <p:extLst>
      <p:ext uri="{BB962C8B-B14F-4D97-AF65-F5344CB8AC3E}">
        <p14:creationId xmlns:p14="http://schemas.microsoft.com/office/powerpoint/2010/main" val="13701588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E5D2E57-A26B-42A9-8BFB-80805F9E1CF4}"/>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dirty="0">
                <a:solidFill>
                  <a:schemeClr val="tx1"/>
                </a:solidFill>
              </a:rPr>
              <a:t>実機結果</a:t>
            </a:r>
            <a:endParaRPr kumimoji="1" lang="ja-JP" altLang="en-US" dirty="0">
              <a:solidFill>
                <a:schemeClr val="tx1"/>
              </a:solidFill>
            </a:endParaRPr>
          </a:p>
        </p:txBody>
      </p:sp>
      <p:graphicFrame>
        <p:nvGraphicFramePr>
          <p:cNvPr id="8" name="グラフ 7">
            <a:extLst>
              <a:ext uri="{FF2B5EF4-FFF2-40B4-BE49-F238E27FC236}">
                <a16:creationId xmlns:a16="http://schemas.microsoft.com/office/drawing/2014/main" id="{A30DA25C-708E-4F34-A81C-BAE537F28129}"/>
              </a:ext>
            </a:extLst>
          </p:cNvPr>
          <p:cNvGraphicFramePr>
            <a:graphicFrameLocks/>
          </p:cNvGraphicFramePr>
          <p:nvPr>
            <p:extLst>
              <p:ext uri="{D42A27DB-BD31-4B8C-83A1-F6EECF244321}">
                <p14:modId xmlns:p14="http://schemas.microsoft.com/office/powerpoint/2010/main" val="4172998895"/>
              </p:ext>
            </p:extLst>
          </p:nvPr>
        </p:nvGraphicFramePr>
        <p:xfrm>
          <a:off x="1725888" y="450003"/>
          <a:ext cx="8740224" cy="3200806"/>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0" name="グラフ 9">
            <a:extLst>
              <a:ext uri="{FF2B5EF4-FFF2-40B4-BE49-F238E27FC236}">
                <a16:creationId xmlns:a16="http://schemas.microsoft.com/office/drawing/2014/main" id="{689F98CB-DCF0-49AC-9A95-69BCAA1AF42A}"/>
              </a:ext>
            </a:extLst>
          </p:cNvPr>
          <p:cNvGraphicFramePr>
            <a:graphicFrameLocks/>
          </p:cNvGraphicFramePr>
          <p:nvPr>
            <p:extLst>
              <p:ext uri="{D42A27DB-BD31-4B8C-83A1-F6EECF244321}">
                <p14:modId xmlns:p14="http://schemas.microsoft.com/office/powerpoint/2010/main" val="2954026880"/>
              </p:ext>
            </p:extLst>
          </p:nvPr>
        </p:nvGraphicFramePr>
        <p:xfrm>
          <a:off x="1758228" y="3573016"/>
          <a:ext cx="8675543" cy="3208586"/>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1508798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E14352D6-4254-954F-B23C-DD3C3BEF430F}"/>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dirty="0">
                <a:solidFill>
                  <a:schemeClr val="tx1"/>
                </a:solidFill>
              </a:rPr>
              <a:t>走行体の走りに関する検証仕様　回転運動</a:t>
            </a:r>
          </a:p>
        </p:txBody>
      </p:sp>
      <p:sp>
        <p:nvSpPr>
          <p:cNvPr id="2" name="フリーフォーム 1">
            <a:extLst>
              <a:ext uri="{FF2B5EF4-FFF2-40B4-BE49-F238E27FC236}">
                <a16:creationId xmlns:a16="http://schemas.microsoft.com/office/drawing/2014/main" id="{C1CF671C-1973-BB4B-8499-D925431031F9}"/>
              </a:ext>
            </a:extLst>
          </p:cNvPr>
          <p:cNvSpPr/>
          <p:nvPr/>
        </p:nvSpPr>
        <p:spPr>
          <a:xfrm>
            <a:off x="1055440" y="893586"/>
            <a:ext cx="7704856" cy="1080120"/>
          </a:xfrm>
          <a:custGeom>
            <a:avLst/>
            <a:gdLst>
              <a:gd name="connsiteX0" fmla="*/ 0 w 4415245"/>
              <a:gd name="connsiteY0" fmla="*/ 0 h 1767840"/>
              <a:gd name="connsiteX1" fmla="*/ 0 w 4415245"/>
              <a:gd name="connsiteY1" fmla="*/ 1767840 h 1767840"/>
              <a:gd name="connsiteX2" fmla="*/ 4415245 w 4415245"/>
              <a:gd name="connsiteY2" fmla="*/ 1767840 h 1767840"/>
            </a:gdLst>
            <a:ahLst/>
            <a:cxnLst>
              <a:cxn ang="0">
                <a:pos x="connsiteX0" y="connsiteY0"/>
              </a:cxn>
              <a:cxn ang="0">
                <a:pos x="connsiteX1" y="connsiteY1"/>
              </a:cxn>
              <a:cxn ang="0">
                <a:pos x="connsiteX2" y="connsiteY2"/>
              </a:cxn>
            </a:cxnLst>
            <a:rect l="l" t="t" r="r" b="b"/>
            <a:pathLst>
              <a:path w="4415245" h="1767840">
                <a:moveTo>
                  <a:pt x="0" y="0"/>
                </a:moveTo>
                <a:lnTo>
                  <a:pt x="0" y="1767840"/>
                </a:lnTo>
                <a:lnTo>
                  <a:pt x="4415245" y="1767840"/>
                </a:lnTo>
              </a:path>
            </a:pathLst>
          </a:custGeom>
          <a:noFill/>
          <a:ln w="28575">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3133FDFE-F698-A04B-87BA-855249F0A8F3}"/>
              </a:ext>
            </a:extLst>
          </p:cNvPr>
          <p:cNvSpPr/>
          <p:nvPr/>
        </p:nvSpPr>
        <p:spPr>
          <a:xfrm>
            <a:off x="8760296" y="1753759"/>
            <a:ext cx="1152128"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600" dirty="0">
                <a:solidFill>
                  <a:schemeClr val="tx1"/>
                </a:solidFill>
              </a:rPr>
              <a:t>時間</a:t>
            </a:r>
            <a:r>
              <a:rPr kumimoji="1" lang="en-US" altLang="ja-JP" sz="1600" dirty="0">
                <a:solidFill>
                  <a:schemeClr val="tx1"/>
                </a:solidFill>
              </a:rPr>
              <a:t>[s]</a:t>
            </a:r>
            <a:endParaRPr kumimoji="1" lang="ja-JP" altLang="en-US" sz="1600" dirty="0" err="1">
              <a:solidFill>
                <a:schemeClr val="tx1"/>
              </a:solidFill>
            </a:endParaRPr>
          </a:p>
        </p:txBody>
      </p:sp>
      <p:sp>
        <p:nvSpPr>
          <p:cNvPr id="9" name="正方形/長方形 8">
            <a:extLst>
              <a:ext uri="{FF2B5EF4-FFF2-40B4-BE49-F238E27FC236}">
                <a16:creationId xmlns:a16="http://schemas.microsoft.com/office/drawing/2014/main" id="{081D1E09-3BB0-984D-8FD1-4FBC6B904AA3}"/>
              </a:ext>
            </a:extLst>
          </p:cNvPr>
          <p:cNvSpPr/>
          <p:nvPr/>
        </p:nvSpPr>
        <p:spPr>
          <a:xfrm>
            <a:off x="335360" y="548680"/>
            <a:ext cx="1368152"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600" dirty="0">
                <a:solidFill>
                  <a:schemeClr val="tx1"/>
                </a:solidFill>
              </a:rPr>
              <a:t>速度</a:t>
            </a:r>
            <a:r>
              <a:rPr kumimoji="1" lang="en-US" altLang="ja-JP" sz="1600" dirty="0">
                <a:solidFill>
                  <a:schemeClr val="tx1"/>
                </a:solidFill>
              </a:rPr>
              <a:t>[mm/s]</a:t>
            </a:r>
            <a:endParaRPr kumimoji="1" lang="ja-JP" altLang="en-US" sz="1600" dirty="0" err="1">
              <a:solidFill>
                <a:schemeClr val="tx1"/>
              </a:solidFill>
            </a:endParaRPr>
          </a:p>
        </p:txBody>
      </p:sp>
      <p:sp>
        <p:nvSpPr>
          <p:cNvPr id="10" name="正方形/長方形 9">
            <a:extLst>
              <a:ext uri="{FF2B5EF4-FFF2-40B4-BE49-F238E27FC236}">
                <a16:creationId xmlns:a16="http://schemas.microsoft.com/office/drawing/2014/main" id="{EFBEBC3A-DA97-D14C-B158-0FAEC4DA172C}"/>
              </a:ext>
            </a:extLst>
          </p:cNvPr>
          <p:cNvSpPr/>
          <p:nvPr/>
        </p:nvSpPr>
        <p:spPr>
          <a:xfrm>
            <a:off x="263352" y="1052736"/>
            <a:ext cx="798360"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r"/>
            <a:r>
              <a:rPr lang="en-US" altLang="ja-JP" sz="1600" dirty="0">
                <a:solidFill>
                  <a:schemeClr val="tx1"/>
                </a:solidFill>
              </a:rPr>
              <a:t>400</a:t>
            </a:r>
            <a:endParaRPr kumimoji="1" lang="ja-JP" altLang="en-US" sz="1600" dirty="0" err="1">
              <a:solidFill>
                <a:schemeClr val="tx1"/>
              </a:solidFill>
            </a:endParaRPr>
          </a:p>
        </p:txBody>
      </p:sp>
      <p:cxnSp>
        <p:nvCxnSpPr>
          <p:cNvPr id="12" name="直線コネクタ 11">
            <a:extLst>
              <a:ext uri="{FF2B5EF4-FFF2-40B4-BE49-F238E27FC236}">
                <a16:creationId xmlns:a16="http://schemas.microsoft.com/office/drawing/2014/main" id="{498D4C03-132D-8643-8758-A8114DD78FB1}"/>
              </a:ext>
            </a:extLst>
          </p:cNvPr>
          <p:cNvCxnSpPr/>
          <p:nvPr/>
        </p:nvCxnSpPr>
        <p:spPr>
          <a:xfrm>
            <a:off x="1055440" y="1268760"/>
            <a:ext cx="7344816"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1" name="正方形/長方形 20">
            <a:extLst>
              <a:ext uri="{FF2B5EF4-FFF2-40B4-BE49-F238E27FC236}">
                <a16:creationId xmlns:a16="http://schemas.microsoft.com/office/drawing/2014/main" id="{EB51ABC7-6C6A-7142-BE11-B1F9354B3F3C}"/>
              </a:ext>
            </a:extLst>
          </p:cNvPr>
          <p:cNvSpPr/>
          <p:nvPr/>
        </p:nvSpPr>
        <p:spPr>
          <a:xfrm>
            <a:off x="839416" y="1973706"/>
            <a:ext cx="432048"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600" dirty="0">
                <a:solidFill>
                  <a:schemeClr val="tx1"/>
                </a:solidFill>
              </a:rPr>
              <a:t>0</a:t>
            </a:r>
            <a:endParaRPr kumimoji="1" lang="ja-JP" altLang="en-US" sz="1600" dirty="0" err="1">
              <a:solidFill>
                <a:schemeClr val="tx1"/>
              </a:solidFill>
            </a:endParaRPr>
          </a:p>
        </p:txBody>
      </p:sp>
      <p:sp>
        <p:nvSpPr>
          <p:cNvPr id="43" name="正方形/長方形 42">
            <a:extLst>
              <a:ext uri="{FF2B5EF4-FFF2-40B4-BE49-F238E27FC236}">
                <a16:creationId xmlns:a16="http://schemas.microsoft.com/office/drawing/2014/main" id="{838C1902-9A20-2B4A-B5D7-F3AA957A29A5}"/>
              </a:ext>
            </a:extLst>
          </p:cNvPr>
          <p:cNvSpPr/>
          <p:nvPr/>
        </p:nvSpPr>
        <p:spPr>
          <a:xfrm>
            <a:off x="3575720" y="1973706"/>
            <a:ext cx="432048"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600" dirty="0">
                <a:solidFill>
                  <a:schemeClr val="tx1"/>
                </a:solidFill>
              </a:rPr>
              <a:t>8</a:t>
            </a:r>
            <a:endParaRPr kumimoji="1" lang="ja-JP" altLang="en-US" sz="1600" dirty="0" err="1">
              <a:solidFill>
                <a:schemeClr val="tx1"/>
              </a:solidFill>
            </a:endParaRPr>
          </a:p>
        </p:txBody>
      </p:sp>
      <p:sp>
        <p:nvSpPr>
          <p:cNvPr id="46" name="正方形/長方形 45">
            <a:extLst>
              <a:ext uri="{FF2B5EF4-FFF2-40B4-BE49-F238E27FC236}">
                <a16:creationId xmlns:a16="http://schemas.microsoft.com/office/drawing/2014/main" id="{838C1902-9A20-2B4A-B5D7-F3AA957A29A5}"/>
              </a:ext>
            </a:extLst>
          </p:cNvPr>
          <p:cNvSpPr/>
          <p:nvPr/>
        </p:nvSpPr>
        <p:spPr>
          <a:xfrm>
            <a:off x="2207568" y="1973706"/>
            <a:ext cx="432048"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600" dirty="0">
                <a:solidFill>
                  <a:schemeClr val="tx1"/>
                </a:solidFill>
              </a:rPr>
              <a:t>4</a:t>
            </a:r>
            <a:endParaRPr kumimoji="1" lang="ja-JP" altLang="en-US" sz="1600" dirty="0" err="1">
              <a:solidFill>
                <a:schemeClr val="tx1"/>
              </a:solidFill>
            </a:endParaRPr>
          </a:p>
        </p:txBody>
      </p:sp>
      <p:sp>
        <p:nvSpPr>
          <p:cNvPr id="65" name="フリーフォーム 64">
            <a:extLst>
              <a:ext uri="{FF2B5EF4-FFF2-40B4-BE49-F238E27FC236}">
                <a16:creationId xmlns:a16="http://schemas.microsoft.com/office/drawing/2014/main" id="{C1CF671C-1973-BB4B-8499-D925431031F9}"/>
              </a:ext>
            </a:extLst>
          </p:cNvPr>
          <p:cNvSpPr/>
          <p:nvPr/>
        </p:nvSpPr>
        <p:spPr>
          <a:xfrm>
            <a:off x="1055440" y="3068960"/>
            <a:ext cx="7704856" cy="1055606"/>
          </a:xfrm>
          <a:custGeom>
            <a:avLst/>
            <a:gdLst>
              <a:gd name="connsiteX0" fmla="*/ 0 w 4415245"/>
              <a:gd name="connsiteY0" fmla="*/ 0 h 1767840"/>
              <a:gd name="connsiteX1" fmla="*/ 0 w 4415245"/>
              <a:gd name="connsiteY1" fmla="*/ 1767840 h 1767840"/>
              <a:gd name="connsiteX2" fmla="*/ 4415245 w 4415245"/>
              <a:gd name="connsiteY2" fmla="*/ 1767840 h 1767840"/>
            </a:gdLst>
            <a:ahLst/>
            <a:cxnLst>
              <a:cxn ang="0">
                <a:pos x="connsiteX0" y="connsiteY0"/>
              </a:cxn>
              <a:cxn ang="0">
                <a:pos x="connsiteX1" y="connsiteY1"/>
              </a:cxn>
              <a:cxn ang="0">
                <a:pos x="connsiteX2" y="connsiteY2"/>
              </a:cxn>
            </a:cxnLst>
            <a:rect l="l" t="t" r="r" b="b"/>
            <a:pathLst>
              <a:path w="4415245" h="1767840">
                <a:moveTo>
                  <a:pt x="0" y="0"/>
                </a:moveTo>
                <a:lnTo>
                  <a:pt x="0" y="1767840"/>
                </a:lnTo>
                <a:lnTo>
                  <a:pt x="4415245" y="1767840"/>
                </a:lnTo>
              </a:path>
            </a:pathLst>
          </a:custGeom>
          <a:noFill/>
          <a:ln w="28575">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 name="直線コネクタ 7"/>
          <p:cNvCxnSpPr/>
          <p:nvPr/>
        </p:nvCxnSpPr>
        <p:spPr>
          <a:xfrm>
            <a:off x="1055440" y="1973706"/>
            <a:ext cx="718048"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3" name="直線コネクタ 72"/>
          <p:cNvCxnSpPr/>
          <p:nvPr/>
        </p:nvCxnSpPr>
        <p:spPr>
          <a:xfrm>
            <a:off x="1055440" y="4124519"/>
            <a:ext cx="2160240" cy="4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5" name="直線コネクタ 74">
            <a:extLst>
              <a:ext uri="{FF2B5EF4-FFF2-40B4-BE49-F238E27FC236}">
                <a16:creationId xmlns:a16="http://schemas.microsoft.com/office/drawing/2014/main" id="{498D4C03-132D-8643-8758-A8114DD78FB1}"/>
              </a:ext>
            </a:extLst>
          </p:cNvPr>
          <p:cNvCxnSpPr/>
          <p:nvPr/>
        </p:nvCxnSpPr>
        <p:spPr>
          <a:xfrm>
            <a:off x="1055440" y="3501008"/>
            <a:ext cx="7344816"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76" name="正方形/長方形 75">
            <a:extLst>
              <a:ext uri="{FF2B5EF4-FFF2-40B4-BE49-F238E27FC236}">
                <a16:creationId xmlns:a16="http://schemas.microsoft.com/office/drawing/2014/main" id="{EFBEBC3A-DA97-D14C-B158-0FAEC4DA172C}"/>
              </a:ext>
            </a:extLst>
          </p:cNvPr>
          <p:cNvSpPr/>
          <p:nvPr/>
        </p:nvSpPr>
        <p:spPr>
          <a:xfrm>
            <a:off x="257080" y="3332478"/>
            <a:ext cx="798360"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r"/>
            <a:r>
              <a:rPr lang="en-US" altLang="ja-JP" sz="1600" dirty="0">
                <a:solidFill>
                  <a:schemeClr val="tx1"/>
                </a:solidFill>
              </a:rPr>
              <a:t>0.4pi</a:t>
            </a:r>
            <a:endParaRPr kumimoji="1" lang="ja-JP" altLang="en-US" sz="1600" dirty="0" err="1">
              <a:solidFill>
                <a:schemeClr val="tx1"/>
              </a:solidFill>
            </a:endParaRPr>
          </a:p>
        </p:txBody>
      </p:sp>
      <p:sp>
        <p:nvSpPr>
          <p:cNvPr id="77" name="正方形/長方形 76">
            <a:extLst>
              <a:ext uri="{FF2B5EF4-FFF2-40B4-BE49-F238E27FC236}">
                <a16:creationId xmlns:a16="http://schemas.microsoft.com/office/drawing/2014/main" id="{081D1E09-3BB0-984D-8FD1-4FBC6B904AA3}"/>
              </a:ext>
            </a:extLst>
          </p:cNvPr>
          <p:cNvSpPr/>
          <p:nvPr/>
        </p:nvSpPr>
        <p:spPr>
          <a:xfrm>
            <a:off x="191344" y="2636912"/>
            <a:ext cx="1680459"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600" dirty="0">
                <a:solidFill>
                  <a:schemeClr val="tx1"/>
                </a:solidFill>
              </a:rPr>
              <a:t>角速度</a:t>
            </a:r>
            <a:r>
              <a:rPr kumimoji="1" lang="en-US" altLang="ja-JP" sz="1600" dirty="0">
                <a:solidFill>
                  <a:schemeClr val="tx1"/>
                </a:solidFill>
              </a:rPr>
              <a:t>[rad/s]</a:t>
            </a:r>
            <a:endParaRPr kumimoji="1" lang="ja-JP" altLang="en-US" sz="1600" dirty="0" err="1">
              <a:solidFill>
                <a:schemeClr val="tx1"/>
              </a:solidFill>
            </a:endParaRPr>
          </a:p>
        </p:txBody>
      </p:sp>
      <p:sp>
        <p:nvSpPr>
          <p:cNvPr id="78" name="正方形/長方形 77">
            <a:extLst>
              <a:ext uri="{FF2B5EF4-FFF2-40B4-BE49-F238E27FC236}">
                <a16:creationId xmlns:a16="http://schemas.microsoft.com/office/drawing/2014/main" id="{3133FDFE-F698-A04B-87BA-855249F0A8F3}"/>
              </a:ext>
            </a:extLst>
          </p:cNvPr>
          <p:cNvSpPr/>
          <p:nvPr/>
        </p:nvSpPr>
        <p:spPr>
          <a:xfrm>
            <a:off x="8760296" y="3933056"/>
            <a:ext cx="1152128"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600" dirty="0">
                <a:solidFill>
                  <a:schemeClr val="tx1"/>
                </a:solidFill>
              </a:rPr>
              <a:t>時間</a:t>
            </a:r>
            <a:r>
              <a:rPr kumimoji="1" lang="en-US" altLang="ja-JP" sz="1600" dirty="0">
                <a:solidFill>
                  <a:schemeClr val="tx1"/>
                </a:solidFill>
              </a:rPr>
              <a:t>[s]</a:t>
            </a:r>
            <a:endParaRPr kumimoji="1" lang="ja-JP" altLang="en-US" sz="1600" dirty="0" err="1">
              <a:solidFill>
                <a:schemeClr val="tx1"/>
              </a:solidFill>
            </a:endParaRPr>
          </a:p>
        </p:txBody>
      </p:sp>
      <p:grpSp>
        <p:nvGrpSpPr>
          <p:cNvPr id="7" name="グループ化 6"/>
          <p:cNvGrpSpPr/>
          <p:nvPr/>
        </p:nvGrpSpPr>
        <p:grpSpPr>
          <a:xfrm>
            <a:off x="1775520" y="952291"/>
            <a:ext cx="6480720" cy="5501045"/>
            <a:chOff x="1775520" y="980728"/>
            <a:chExt cx="6480720" cy="5501045"/>
          </a:xfrm>
        </p:grpSpPr>
        <p:cxnSp>
          <p:nvCxnSpPr>
            <p:cNvPr id="19" name="直線コネクタ 18">
              <a:extLst>
                <a:ext uri="{FF2B5EF4-FFF2-40B4-BE49-F238E27FC236}">
                  <a16:creationId xmlns:a16="http://schemas.microsoft.com/office/drawing/2014/main" id="{CF1C5363-FA1D-D444-823B-9ECE759818F1}"/>
                </a:ext>
              </a:extLst>
            </p:cNvPr>
            <p:cNvCxnSpPr/>
            <p:nvPr/>
          </p:nvCxnSpPr>
          <p:spPr>
            <a:xfrm>
              <a:off x="1775520" y="980728"/>
              <a:ext cx="0" cy="5501045"/>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64" name="直線コネクタ 63">
              <a:extLst>
                <a:ext uri="{FF2B5EF4-FFF2-40B4-BE49-F238E27FC236}">
                  <a16:creationId xmlns:a16="http://schemas.microsoft.com/office/drawing/2014/main" id="{CF1C5363-FA1D-D444-823B-9ECE759818F1}"/>
                </a:ext>
              </a:extLst>
            </p:cNvPr>
            <p:cNvCxnSpPr/>
            <p:nvPr/>
          </p:nvCxnSpPr>
          <p:spPr>
            <a:xfrm>
              <a:off x="2495600" y="980728"/>
              <a:ext cx="0" cy="5501045"/>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04" name="直線コネクタ 103">
              <a:extLst>
                <a:ext uri="{FF2B5EF4-FFF2-40B4-BE49-F238E27FC236}">
                  <a16:creationId xmlns:a16="http://schemas.microsoft.com/office/drawing/2014/main" id="{CF1C5363-FA1D-D444-823B-9ECE759818F1}"/>
                </a:ext>
              </a:extLst>
            </p:cNvPr>
            <p:cNvCxnSpPr/>
            <p:nvPr/>
          </p:nvCxnSpPr>
          <p:spPr>
            <a:xfrm>
              <a:off x="3215680" y="980728"/>
              <a:ext cx="0" cy="5501045"/>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06" name="直線コネクタ 105">
              <a:extLst>
                <a:ext uri="{FF2B5EF4-FFF2-40B4-BE49-F238E27FC236}">
                  <a16:creationId xmlns:a16="http://schemas.microsoft.com/office/drawing/2014/main" id="{CF1C5363-FA1D-D444-823B-9ECE759818F1}"/>
                </a:ext>
              </a:extLst>
            </p:cNvPr>
            <p:cNvCxnSpPr/>
            <p:nvPr/>
          </p:nvCxnSpPr>
          <p:spPr>
            <a:xfrm>
              <a:off x="3935760" y="980728"/>
              <a:ext cx="0" cy="5501045"/>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08" name="直線コネクタ 107">
              <a:extLst>
                <a:ext uri="{FF2B5EF4-FFF2-40B4-BE49-F238E27FC236}">
                  <a16:creationId xmlns:a16="http://schemas.microsoft.com/office/drawing/2014/main" id="{CF1C5363-FA1D-D444-823B-9ECE759818F1}"/>
                </a:ext>
              </a:extLst>
            </p:cNvPr>
            <p:cNvCxnSpPr/>
            <p:nvPr/>
          </p:nvCxnSpPr>
          <p:spPr>
            <a:xfrm>
              <a:off x="4655840" y="980728"/>
              <a:ext cx="0" cy="5501045"/>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09" name="直線コネクタ 108">
              <a:extLst>
                <a:ext uri="{FF2B5EF4-FFF2-40B4-BE49-F238E27FC236}">
                  <a16:creationId xmlns:a16="http://schemas.microsoft.com/office/drawing/2014/main" id="{CF1C5363-FA1D-D444-823B-9ECE759818F1}"/>
                </a:ext>
              </a:extLst>
            </p:cNvPr>
            <p:cNvCxnSpPr/>
            <p:nvPr/>
          </p:nvCxnSpPr>
          <p:spPr>
            <a:xfrm>
              <a:off x="5375920" y="980728"/>
              <a:ext cx="0" cy="5501045"/>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10" name="直線コネクタ 109">
              <a:extLst>
                <a:ext uri="{FF2B5EF4-FFF2-40B4-BE49-F238E27FC236}">
                  <a16:creationId xmlns:a16="http://schemas.microsoft.com/office/drawing/2014/main" id="{CF1C5363-FA1D-D444-823B-9ECE759818F1}"/>
                </a:ext>
              </a:extLst>
            </p:cNvPr>
            <p:cNvCxnSpPr/>
            <p:nvPr/>
          </p:nvCxnSpPr>
          <p:spPr>
            <a:xfrm>
              <a:off x="6096000" y="980728"/>
              <a:ext cx="0" cy="5501045"/>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12" name="直線コネクタ 111">
              <a:extLst>
                <a:ext uri="{FF2B5EF4-FFF2-40B4-BE49-F238E27FC236}">
                  <a16:creationId xmlns:a16="http://schemas.microsoft.com/office/drawing/2014/main" id="{CF1C5363-FA1D-D444-823B-9ECE759818F1}"/>
                </a:ext>
              </a:extLst>
            </p:cNvPr>
            <p:cNvCxnSpPr/>
            <p:nvPr/>
          </p:nvCxnSpPr>
          <p:spPr>
            <a:xfrm>
              <a:off x="6816080" y="980728"/>
              <a:ext cx="0" cy="5501045"/>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13" name="直線コネクタ 112">
              <a:extLst>
                <a:ext uri="{FF2B5EF4-FFF2-40B4-BE49-F238E27FC236}">
                  <a16:creationId xmlns:a16="http://schemas.microsoft.com/office/drawing/2014/main" id="{CF1C5363-FA1D-D444-823B-9ECE759818F1}"/>
                </a:ext>
              </a:extLst>
            </p:cNvPr>
            <p:cNvCxnSpPr/>
            <p:nvPr/>
          </p:nvCxnSpPr>
          <p:spPr>
            <a:xfrm>
              <a:off x="7536160" y="980728"/>
              <a:ext cx="0" cy="5501045"/>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14" name="直線コネクタ 113">
              <a:extLst>
                <a:ext uri="{FF2B5EF4-FFF2-40B4-BE49-F238E27FC236}">
                  <a16:creationId xmlns:a16="http://schemas.microsoft.com/office/drawing/2014/main" id="{CF1C5363-FA1D-D444-823B-9ECE759818F1}"/>
                </a:ext>
              </a:extLst>
            </p:cNvPr>
            <p:cNvCxnSpPr/>
            <p:nvPr/>
          </p:nvCxnSpPr>
          <p:spPr>
            <a:xfrm>
              <a:off x="8256240" y="980728"/>
              <a:ext cx="0" cy="5501045"/>
            </a:xfrm>
            <a:prstGeom prst="line">
              <a:avLst/>
            </a:prstGeom>
            <a:ln>
              <a:prstDash val="dash"/>
            </a:ln>
          </p:spPr>
          <p:style>
            <a:lnRef idx="1">
              <a:schemeClr val="accent1"/>
            </a:lnRef>
            <a:fillRef idx="0">
              <a:schemeClr val="accent1"/>
            </a:fillRef>
            <a:effectRef idx="0">
              <a:schemeClr val="accent1"/>
            </a:effectRef>
            <a:fontRef idx="minor">
              <a:schemeClr val="tx1"/>
            </a:fontRef>
          </p:style>
        </p:cxnSp>
      </p:grpSp>
      <p:cxnSp>
        <p:nvCxnSpPr>
          <p:cNvPr id="115" name="直線コネクタ 114"/>
          <p:cNvCxnSpPr/>
          <p:nvPr/>
        </p:nvCxnSpPr>
        <p:spPr>
          <a:xfrm flipV="1">
            <a:off x="1775520" y="1268760"/>
            <a:ext cx="711776" cy="701023"/>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8" name="直線コネクタ 117"/>
          <p:cNvCxnSpPr/>
          <p:nvPr/>
        </p:nvCxnSpPr>
        <p:spPr>
          <a:xfrm>
            <a:off x="2497632" y="1268760"/>
            <a:ext cx="4318448"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9" name="直線コネクタ 118"/>
          <p:cNvCxnSpPr/>
          <p:nvPr/>
        </p:nvCxnSpPr>
        <p:spPr>
          <a:xfrm flipV="1">
            <a:off x="3217712" y="3520065"/>
            <a:ext cx="731200" cy="62901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0" name="直線コネクタ 119"/>
          <p:cNvCxnSpPr/>
          <p:nvPr/>
        </p:nvCxnSpPr>
        <p:spPr>
          <a:xfrm>
            <a:off x="3935760" y="3520065"/>
            <a:ext cx="144016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21" name="正方形/長方形 120">
            <a:extLst>
              <a:ext uri="{FF2B5EF4-FFF2-40B4-BE49-F238E27FC236}">
                <a16:creationId xmlns:a16="http://schemas.microsoft.com/office/drawing/2014/main" id="{838C1902-9A20-2B4A-B5D7-F3AA957A29A5}"/>
              </a:ext>
            </a:extLst>
          </p:cNvPr>
          <p:cNvSpPr/>
          <p:nvPr/>
        </p:nvSpPr>
        <p:spPr>
          <a:xfrm>
            <a:off x="1487488" y="1988840"/>
            <a:ext cx="432048"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600" dirty="0">
                <a:solidFill>
                  <a:schemeClr val="tx1"/>
                </a:solidFill>
              </a:rPr>
              <a:t>2</a:t>
            </a:r>
            <a:endParaRPr kumimoji="1" lang="ja-JP" altLang="en-US" sz="1600" dirty="0" err="1">
              <a:solidFill>
                <a:schemeClr val="tx1"/>
              </a:solidFill>
            </a:endParaRPr>
          </a:p>
        </p:txBody>
      </p:sp>
      <p:sp>
        <p:nvSpPr>
          <p:cNvPr id="122" name="正方形/長方形 121">
            <a:extLst>
              <a:ext uri="{FF2B5EF4-FFF2-40B4-BE49-F238E27FC236}">
                <a16:creationId xmlns:a16="http://schemas.microsoft.com/office/drawing/2014/main" id="{838C1902-9A20-2B4A-B5D7-F3AA957A29A5}"/>
              </a:ext>
            </a:extLst>
          </p:cNvPr>
          <p:cNvSpPr/>
          <p:nvPr/>
        </p:nvSpPr>
        <p:spPr>
          <a:xfrm>
            <a:off x="2927648" y="1988840"/>
            <a:ext cx="432048"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600" dirty="0">
                <a:solidFill>
                  <a:schemeClr val="tx1"/>
                </a:solidFill>
              </a:rPr>
              <a:t>6</a:t>
            </a:r>
            <a:endParaRPr kumimoji="1" lang="ja-JP" altLang="en-US" sz="1600" dirty="0" err="1">
              <a:solidFill>
                <a:schemeClr val="tx1"/>
              </a:solidFill>
            </a:endParaRPr>
          </a:p>
        </p:txBody>
      </p:sp>
      <p:cxnSp>
        <p:nvCxnSpPr>
          <p:cNvPr id="124" name="直線コネクタ 123"/>
          <p:cNvCxnSpPr/>
          <p:nvPr/>
        </p:nvCxnSpPr>
        <p:spPr>
          <a:xfrm flipH="1" flipV="1">
            <a:off x="5364800" y="3520064"/>
            <a:ext cx="731200" cy="62901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5" name="直線コネクタ 124"/>
          <p:cNvCxnSpPr/>
          <p:nvPr/>
        </p:nvCxnSpPr>
        <p:spPr>
          <a:xfrm>
            <a:off x="6096000" y="4149033"/>
            <a:ext cx="2160240" cy="4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6" name="直線コネクタ 125"/>
          <p:cNvCxnSpPr/>
          <p:nvPr/>
        </p:nvCxnSpPr>
        <p:spPr>
          <a:xfrm flipH="1" flipV="1">
            <a:off x="6824384" y="1268760"/>
            <a:ext cx="711776" cy="701023"/>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7" name="直線コネクタ 126"/>
          <p:cNvCxnSpPr/>
          <p:nvPr/>
        </p:nvCxnSpPr>
        <p:spPr>
          <a:xfrm>
            <a:off x="7536160" y="1988840"/>
            <a:ext cx="718048"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28" name="正方形/長方形 127">
            <a:extLst>
              <a:ext uri="{FF2B5EF4-FFF2-40B4-BE49-F238E27FC236}">
                <a16:creationId xmlns:a16="http://schemas.microsoft.com/office/drawing/2014/main" id="{EB51ABC7-6C6A-7142-BE11-B1F9354B3F3C}"/>
              </a:ext>
            </a:extLst>
          </p:cNvPr>
          <p:cNvSpPr/>
          <p:nvPr/>
        </p:nvSpPr>
        <p:spPr>
          <a:xfrm>
            <a:off x="4367808" y="1988840"/>
            <a:ext cx="432048"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600" dirty="0">
                <a:solidFill>
                  <a:schemeClr val="tx1"/>
                </a:solidFill>
              </a:rPr>
              <a:t>10</a:t>
            </a:r>
            <a:endParaRPr kumimoji="1" lang="ja-JP" altLang="en-US" sz="1600" dirty="0" err="1">
              <a:solidFill>
                <a:schemeClr val="tx1"/>
              </a:solidFill>
            </a:endParaRPr>
          </a:p>
        </p:txBody>
      </p:sp>
      <p:sp>
        <p:nvSpPr>
          <p:cNvPr id="129" name="正方形/長方形 128">
            <a:extLst>
              <a:ext uri="{FF2B5EF4-FFF2-40B4-BE49-F238E27FC236}">
                <a16:creationId xmlns:a16="http://schemas.microsoft.com/office/drawing/2014/main" id="{838C1902-9A20-2B4A-B5D7-F3AA957A29A5}"/>
              </a:ext>
            </a:extLst>
          </p:cNvPr>
          <p:cNvSpPr/>
          <p:nvPr/>
        </p:nvSpPr>
        <p:spPr>
          <a:xfrm>
            <a:off x="7104112" y="1988840"/>
            <a:ext cx="432048"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600" dirty="0">
                <a:solidFill>
                  <a:schemeClr val="tx1"/>
                </a:solidFill>
              </a:rPr>
              <a:t>18</a:t>
            </a:r>
            <a:endParaRPr kumimoji="1" lang="ja-JP" altLang="en-US" sz="1600" dirty="0" err="1">
              <a:solidFill>
                <a:schemeClr val="tx1"/>
              </a:solidFill>
            </a:endParaRPr>
          </a:p>
        </p:txBody>
      </p:sp>
      <p:sp>
        <p:nvSpPr>
          <p:cNvPr id="130" name="正方形/長方形 129">
            <a:extLst>
              <a:ext uri="{FF2B5EF4-FFF2-40B4-BE49-F238E27FC236}">
                <a16:creationId xmlns:a16="http://schemas.microsoft.com/office/drawing/2014/main" id="{838C1902-9A20-2B4A-B5D7-F3AA957A29A5}"/>
              </a:ext>
            </a:extLst>
          </p:cNvPr>
          <p:cNvSpPr/>
          <p:nvPr/>
        </p:nvSpPr>
        <p:spPr>
          <a:xfrm>
            <a:off x="5735960" y="1988840"/>
            <a:ext cx="432048"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600" dirty="0">
                <a:solidFill>
                  <a:schemeClr val="tx1"/>
                </a:solidFill>
              </a:rPr>
              <a:t>14</a:t>
            </a:r>
            <a:endParaRPr kumimoji="1" lang="ja-JP" altLang="en-US" sz="1600" dirty="0" err="1">
              <a:solidFill>
                <a:schemeClr val="tx1"/>
              </a:solidFill>
            </a:endParaRPr>
          </a:p>
        </p:txBody>
      </p:sp>
      <p:sp>
        <p:nvSpPr>
          <p:cNvPr id="132" name="正方形/長方形 131">
            <a:extLst>
              <a:ext uri="{FF2B5EF4-FFF2-40B4-BE49-F238E27FC236}">
                <a16:creationId xmlns:a16="http://schemas.microsoft.com/office/drawing/2014/main" id="{838C1902-9A20-2B4A-B5D7-F3AA957A29A5}"/>
              </a:ext>
            </a:extLst>
          </p:cNvPr>
          <p:cNvSpPr/>
          <p:nvPr/>
        </p:nvSpPr>
        <p:spPr>
          <a:xfrm>
            <a:off x="5015880" y="2003974"/>
            <a:ext cx="432048"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600" dirty="0">
                <a:solidFill>
                  <a:schemeClr val="tx1"/>
                </a:solidFill>
              </a:rPr>
              <a:t>12</a:t>
            </a:r>
            <a:endParaRPr kumimoji="1" lang="ja-JP" altLang="en-US" sz="1600" dirty="0" err="1">
              <a:solidFill>
                <a:schemeClr val="tx1"/>
              </a:solidFill>
            </a:endParaRPr>
          </a:p>
        </p:txBody>
      </p:sp>
      <p:sp>
        <p:nvSpPr>
          <p:cNvPr id="133" name="正方形/長方形 132">
            <a:extLst>
              <a:ext uri="{FF2B5EF4-FFF2-40B4-BE49-F238E27FC236}">
                <a16:creationId xmlns:a16="http://schemas.microsoft.com/office/drawing/2014/main" id="{838C1902-9A20-2B4A-B5D7-F3AA957A29A5}"/>
              </a:ext>
            </a:extLst>
          </p:cNvPr>
          <p:cNvSpPr/>
          <p:nvPr/>
        </p:nvSpPr>
        <p:spPr>
          <a:xfrm>
            <a:off x="6456040" y="2003974"/>
            <a:ext cx="432048"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600" dirty="0">
                <a:solidFill>
                  <a:schemeClr val="tx1"/>
                </a:solidFill>
              </a:rPr>
              <a:t>16</a:t>
            </a:r>
            <a:endParaRPr kumimoji="1" lang="ja-JP" altLang="en-US" sz="1600" dirty="0" err="1">
              <a:solidFill>
                <a:schemeClr val="tx1"/>
              </a:solidFill>
            </a:endParaRPr>
          </a:p>
        </p:txBody>
      </p:sp>
      <p:sp>
        <p:nvSpPr>
          <p:cNvPr id="134" name="フリーフォーム 133">
            <a:extLst>
              <a:ext uri="{FF2B5EF4-FFF2-40B4-BE49-F238E27FC236}">
                <a16:creationId xmlns:a16="http://schemas.microsoft.com/office/drawing/2014/main" id="{C1CF671C-1973-BB4B-8499-D925431031F9}"/>
              </a:ext>
            </a:extLst>
          </p:cNvPr>
          <p:cNvSpPr/>
          <p:nvPr/>
        </p:nvSpPr>
        <p:spPr>
          <a:xfrm>
            <a:off x="1055440" y="5013176"/>
            <a:ext cx="7704856" cy="1055606"/>
          </a:xfrm>
          <a:custGeom>
            <a:avLst/>
            <a:gdLst>
              <a:gd name="connsiteX0" fmla="*/ 0 w 4415245"/>
              <a:gd name="connsiteY0" fmla="*/ 0 h 1767840"/>
              <a:gd name="connsiteX1" fmla="*/ 0 w 4415245"/>
              <a:gd name="connsiteY1" fmla="*/ 1767840 h 1767840"/>
              <a:gd name="connsiteX2" fmla="*/ 4415245 w 4415245"/>
              <a:gd name="connsiteY2" fmla="*/ 1767840 h 1767840"/>
            </a:gdLst>
            <a:ahLst/>
            <a:cxnLst>
              <a:cxn ang="0">
                <a:pos x="connsiteX0" y="connsiteY0"/>
              </a:cxn>
              <a:cxn ang="0">
                <a:pos x="connsiteX1" y="connsiteY1"/>
              </a:cxn>
              <a:cxn ang="0">
                <a:pos x="connsiteX2" y="connsiteY2"/>
              </a:cxn>
            </a:cxnLst>
            <a:rect l="l" t="t" r="r" b="b"/>
            <a:pathLst>
              <a:path w="4415245" h="1767840">
                <a:moveTo>
                  <a:pt x="0" y="0"/>
                </a:moveTo>
                <a:lnTo>
                  <a:pt x="0" y="1767840"/>
                </a:lnTo>
                <a:lnTo>
                  <a:pt x="4415245" y="1767840"/>
                </a:lnTo>
              </a:path>
            </a:pathLst>
          </a:custGeom>
          <a:noFill/>
          <a:ln w="28575">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35" name="直線コネクタ 134">
            <a:extLst>
              <a:ext uri="{FF2B5EF4-FFF2-40B4-BE49-F238E27FC236}">
                <a16:creationId xmlns:a16="http://schemas.microsoft.com/office/drawing/2014/main" id="{498D4C03-132D-8643-8758-A8114DD78FB1}"/>
              </a:ext>
            </a:extLst>
          </p:cNvPr>
          <p:cNvCxnSpPr/>
          <p:nvPr/>
        </p:nvCxnSpPr>
        <p:spPr>
          <a:xfrm>
            <a:off x="1055440" y="5445224"/>
            <a:ext cx="7344816"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36" name="正方形/長方形 135">
            <a:extLst>
              <a:ext uri="{FF2B5EF4-FFF2-40B4-BE49-F238E27FC236}">
                <a16:creationId xmlns:a16="http://schemas.microsoft.com/office/drawing/2014/main" id="{EFBEBC3A-DA97-D14C-B158-0FAEC4DA172C}"/>
              </a:ext>
            </a:extLst>
          </p:cNvPr>
          <p:cNvSpPr/>
          <p:nvPr/>
        </p:nvSpPr>
        <p:spPr>
          <a:xfrm>
            <a:off x="257080" y="5276694"/>
            <a:ext cx="798360"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r"/>
            <a:r>
              <a:rPr kumimoji="1" lang="en-US" altLang="ja-JP" sz="1600" dirty="0">
                <a:solidFill>
                  <a:schemeClr val="tx1"/>
                </a:solidFill>
              </a:rPr>
              <a:t>5600</a:t>
            </a:r>
            <a:endParaRPr kumimoji="1" lang="ja-JP" altLang="en-US" sz="1600" dirty="0" err="1">
              <a:solidFill>
                <a:schemeClr val="tx1"/>
              </a:solidFill>
            </a:endParaRPr>
          </a:p>
        </p:txBody>
      </p:sp>
      <p:sp>
        <p:nvSpPr>
          <p:cNvPr id="138" name="正方形/長方形 137">
            <a:extLst>
              <a:ext uri="{FF2B5EF4-FFF2-40B4-BE49-F238E27FC236}">
                <a16:creationId xmlns:a16="http://schemas.microsoft.com/office/drawing/2014/main" id="{081D1E09-3BB0-984D-8FD1-4FBC6B904AA3}"/>
              </a:ext>
            </a:extLst>
          </p:cNvPr>
          <p:cNvSpPr/>
          <p:nvPr/>
        </p:nvSpPr>
        <p:spPr>
          <a:xfrm>
            <a:off x="341632" y="4581128"/>
            <a:ext cx="1368152" cy="43204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600" dirty="0">
                <a:solidFill>
                  <a:schemeClr val="tx1"/>
                </a:solidFill>
              </a:rPr>
              <a:t>移動距離</a:t>
            </a:r>
            <a:r>
              <a:rPr kumimoji="1" lang="en-US" altLang="ja-JP" sz="1600" dirty="0">
                <a:solidFill>
                  <a:schemeClr val="tx1"/>
                </a:solidFill>
              </a:rPr>
              <a:t>[mm]</a:t>
            </a:r>
            <a:endParaRPr kumimoji="1" lang="ja-JP" altLang="en-US" sz="1600" dirty="0" err="1">
              <a:solidFill>
                <a:schemeClr val="tx1"/>
              </a:solidFill>
            </a:endParaRPr>
          </a:p>
        </p:txBody>
      </p:sp>
      <p:cxnSp>
        <p:nvCxnSpPr>
          <p:cNvPr id="140" name="直線コネクタ 139"/>
          <p:cNvCxnSpPr/>
          <p:nvPr/>
        </p:nvCxnSpPr>
        <p:spPr>
          <a:xfrm>
            <a:off x="1061712" y="6093296"/>
            <a:ext cx="718048"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1" name="直線コネクタ 140"/>
          <p:cNvCxnSpPr/>
          <p:nvPr/>
        </p:nvCxnSpPr>
        <p:spPr>
          <a:xfrm flipV="1">
            <a:off x="1781793" y="5445224"/>
            <a:ext cx="5761655" cy="648073"/>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3" name="直線コネクタ 142"/>
          <p:cNvCxnSpPr/>
          <p:nvPr/>
        </p:nvCxnSpPr>
        <p:spPr>
          <a:xfrm>
            <a:off x="7536160" y="5445224"/>
            <a:ext cx="718048"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80713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E14352D6-4254-954F-B23C-DD3C3BEF430F}"/>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制御の目的</a:t>
            </a:r>
            <a:r>
              <a:rPr lang="ja-JP" altLang="en-US">
                <a:solidFill>
                  <a:schemeClr val="tx1"/>
                </a:solidFill>
              </a:rPr>
              <a:t>①：走行体をキビキビ動かす。</a:t>
            </a:r>
            <a:endParaRPr kumimoji="1" lang="ja-JP" altLang="en-US">
              <a:solidFill>
                <a:schemeClr val="tx1"/>
              </a:solidFill>
            </a:endParaRPr>
          </a:p>
        </p:txBody>
      </p:sp>
      <p:sp>
        <p:nvSpPr>
          <p:cNvPr id="2" name="正方形/長方形 1">
            <a:extLst>
              <a:ext uri="{FF2B5EF4-FFF2-40B4-BE49-F238E27FC236}">
                <a16:creationId xmlns:a16="http://schemas.microsoft.com/office/drawing/2014/main" id="{3B96F38B-7BB7-1F4E-A5F8-5FCA8E116D6A}"/>
              </a:ext>
            </a:extLst>
          </p:cNvPr>
          <p:cNvSpPr/>
          <p:nvPr/>
        </p:nvSpPr>
        <p:spPr>
          <a:xfrm>
            <a:off x="4439816" y="764704"/>
            <a:ext cx="3312368" cy="792088"/>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a:solidFill>
                  <a:schemeClr val="tx1"/>
                </a:solidFill>
              </a:rPr>
              <a:t>走行体をキビキビ動かす</a:t>
            </a:r>
            <a:endParaRPr kumimoji="1" lang="ja-JP" altLang="en-US" dirty="0" err="1">
              <a:solidFill>
                <a:schemeClr val="tx1"/>
              </a:solidFill>
            </a:endParaRPr>
          </a:p>
        </p:txBody>
      </p:sp>
      <p:sp>
        <p:nvSpPr>
          <p:cNvPr id="9" name="正方形/長方形 8">
            <a:extLst>
              <a:ext uri="{FF2B5EF4-FFF2-40B4-BE49-F238E27FC236}">
                <a16:creationId xmlns:a16="http://schemas.microsoft.com/office/drawing/2014/main" id="{D25F2B85-7440-CD40-A8A0-B13A3A3EFD4D}"/>
              </a:ext>
            </a:extLst>
          </p:cNvPr>
          <p:cNvSpPr/>
          <p:nvPr/>
        </p:nvSpPr>
        <p:spPr>
          <a:xfrm>
            <a:off x="551384" y="2276872"/>
            <a:ext cx="3312368" cy="792088"/>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機能①：スムーズに走る</a:t>
            </a:r>
            <a:endParaRPr kumimoji="1" lang="ja-JP" altLang="en-US" dirty="0" err="1">
              <a:solidFill>
                <a:schemeClr val="tx1"/>
              </a:solidFill>
            </a:endParaRPr>
          </a:p>
        </p:txBody>
      </p:sp>
      <p:sp>
        <p:nvSpPr>
          <p:cNvPr id="12" name="正方形/長方形 11">
            <a:extLst>
              <a:ext uri="{FF2B5EF4-FFF2-40B4-BE49-F238E27FC236}">
                <a16:creationId xmlns:a16="http://schemas.microsoft.com/office/drawing/2014/main" id="{87630161-49C7-B54A-863C-2731BD820B94}"/>
              </a:ext>
            </a:extLst>
          </p:cNvPr>
          <p:cNvSpPr/>
          <p:nvPr/>
        </p:nvSpPr>
        <p:spPr>
          <a:xfrm>
            <a:off x="551384" y="3501008"/>
            <a:ext cx="3312368" cy="792088"/>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性能①：加速度○○</a:t>
            </a:r>
            <a:r>
              <a:rPr lang="en-US" altLang="ja-JP" dirty="0">
                <a:solidFill>
                  <a:schemeClr val="tx1"/>
                </a:solidFill>
              </a:rPr>
              <a:t>m2/s^2</a:t>
            </a:r>
            <a:endParaRPr kumimoji="1" lang="ja-JP" altLang="en-US" dirty="0" err="1">
              <a:solidFill>
                <a:schemeClr val="tx1"/>
              </a:solidFill>
            </a:endParaRPr>
          </a:p>
        </p:txBody>
      </p:sp>
      <p:sp>
        <p:nvSpPr>
          <p:cNvPr id="18" name="正方形/長方形 17">
            <a:extLst>
              <a:ext uri="{FF2B5EF4-FFF2-40B4-BE49-F238E27FC236}">
                <a16:creationId xmlns:a16="http://schemas.microsoft.com/office/drawing/2014/main" id="{4B242921-8215-924A-82CE-0BDD899B68D4}"/>
              </a:ext>
            </a:extLst>
          </p:cNvPr>
          <p:cNvSpPr/>
          <p:nvPr/>
        </p:nvSpPr>
        <p:spPr>
          <a:xfrm>
            <a:off x="551384" y="4725144"/>
            <a:ext cx="3312368" cy="792088"/>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要素①：走行体の数学モデル</a:t>
            </a:r>
            <a:endParaRPr kumimoji="1" lang="ja-JP" altLang="en-US" dirty="0" err="1">
              <a:solidFill>
                <a:schemeClr val="tx1"/>
              </a:solidFill>
            </a:endParaRPr>
          </a:p>
        </p:txBody>
      </p:sp>
      <p:cxnSp>
        <p:nvCxnSpPr>
          <p:cNvPr id="22" name="直線コネクタ 21">
            <a:extLst>
              <a:ext uri="{FF2B5EF4-FFF2-40B4-BE49-F238E27FC236}">
                <a16:creationId xmlns:a16="http://schemas.microsoft.com/office/drawing/2014/main" id="{FE9FF948-2749-5642-93AC-B90A735533B4}"/>
              </a:ext>
            </a:extLst>
          </p:cNvPr>
          <p:cNvCxnSpPr>
            <a:stCxn id="9" idx="2"/>
            <a:endCxn id="12" idx="0"/>
          </p:cNvCxnSpPr>
          <p:nvPr/>
        </p:nvCxnSpPr>
        <p:spPr>
          <a:xfrm>
            <a:off x="2207568" y="3068960"/>
            <a:ext cx="0" cy="432048"/>
          </a:xfrm>
          <a:prstGeom prst="line">
            <a:avLst/>
          </a:prstGeom>
          <a:solidFill>
            <a:schemeClr val="bg1"/>
          </a:solidFill>
          <a:ln w="38100"/>
        </p:spPr>
        <p:style>
          <a:lnRef idx="1">
            <a:schemeClr val="accent1"/>
          </a:lnRef>
          <a:fillRef idx="0">
            <a:schemeClr val="accent1"/>
          </a:fillRef>
          <a:effectRef idx="0">
            <a:schemeClr val="accent1"/>
          </a:effectRef>
          <a:fontRef idx="minor">
            <a:schemeClr val="tx1"/>
          </a:fontRef>
        </p:style>
      </p:cxnSp>
      <p:cxnSp>
        <p:nvCxnSpPr>
          <p:cNvPr id="24" name="直線コネクタ 23">
            <a:extLst>
              <a:ext uri="{FF2B5EF4-FFF2-40B4-BE49-F238E27FC236}">
                <a16:creationId xmlns:a16="http://schemas.microsoft.com/office/drawing/2014/main" id="{AA304103-7EF6-2F48-9E13-AD65D84E21FC}"/>
              </a:ext>
            </a:extLst>
          </p:cNvPr>
          <p:cNvCxnSpPr>
            <a:stCxn id="12" idx="2"/>
            <a:endCxn id="18" idx="0"/>
          </p:cNvCxnSpPr>
          <p:nvPr/>
        </p:nvCxnSpPr>
        <p:spPr>
          <a:xfrm>
            <a:off x="2207568" y="4293096"/>
            <a:ext cx="0" cy="432048"/>
          </a:xfrm>
          <a:prstGeom prst="line">
            <a:avLst/>
          </a:prstGeom>
          <a:solidFill>
            <a:schemeClr val="bg1"/>
          </a:solidFill>
          <a:ln w="38100"/>
        </p:spPr>
        <p:style>
          <a:lnRef idx="1">
            <a:schemeClr val="accent1"/>
          </a:lnRef>
          <a:fillRef idx="0">
            <a:schemeClr val="accent1"/>
          </a:fillRef>
          <a:effectRef idx="0">
            <a:schemeClr val="accent1"/>
          </a:effectRef>
          <a:fontRef idx="minor">
            <a:schemeClr val="tx1"/>
          </a:fontRef>
        </p:style>
      </p:cxnSp>
      <p:sp>
        <p:nvSpPr>
          <p:cNvPr id="29" name="正方形/長方形 28">
            <a:extLst>
              <a:ext uri="{FF2B5EF4-FFF2-40B4-BE49-F238E27FC236}">
                <a16:creationId xmlns:a16="http://schemas.microsoft.com/office/drawing/2014/main" id="{5729F884-B159-8A4B-BD8E-FE850EDC7DD5}"/>
              </a:ext>
            </a:extLst>
          </p:cNvPr>
          <p:cNvSpPr/>
          <p:nvPr/>
        </p:nvSpPr>
        <p:spPr>
          <a:xfrm>
            <a:off x="4439816" y="2276872"/>
            <a:ext cx="3312368" cy="792088"/>
          </a:xfrm>
          <a:prstGeom prst="rect">
            <a:avLst/>
          </a:prstGeom>
          <a:solidFill>
            <a:schemeClr val="accent4">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dirty="0">
                <a:solidFill>
                  <a:schemeClr val="tx1"/>
                </a:solidFill>
              </a:rPr>
              <a:t>機能②：素早く目標速度に到達</a:t>
            </a:r>
          </a:p>
        </p:txBody>
      </p:sp>
      <p:sp>
        <p:nvSpPr>
          <p:cNvPr id="30" name="正方形/長方形 29">
            <a:extLst>
              <a:ext uri="{FF2B5EF4-FFF2-40B4-BE49-F238E27FC236}">
                <a16:creationId xmlns:a16="http://schemas.microsoft.com/office/drawing/2014/main" id="{08479233-78CF-0240-A9AE-0924D8DC9097}"/>
              </a:ext>
            </a:extLst>
          </p:cNvPr>
          <p:cNvSpPr/>
          <p:nvPr/>
        </p:nvSpPr>
        <p:spPr>
          <a:xfrm>
            <a:off x="4439816" y="3501008"/>
            <a:ext cx="3312368" cy="792088"/>
          </a:xfrm>
          <a:prstGeom prst="rect">
            <a:avLst/>
          </a:prstGeom>
          <a:solidFill>
            <a:schemeClr val="accent4">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dirty="0">
                <a:solidFill>
                  <a:schemeClr val="tx1"/>
                </a:solidFill>
              </a:rPr>
              <a:t>性能</a:t>
            </a:r>
            <a:r>
              <a:rPr kumimoji="1" lang="ja-JP" altLang="en-US">
                <a:solidFill>
                  <a:schemeClr val="tx1"/>
                </a:solidFill>
              </a:rPr>
              <a:t>②：</a:t>
            </a:r>
            <a:r>
              <a:rPr lang="ja-JP" altLang="en-US">
                <a:solidFill>
                  <a:schemeClr val="tx1"/>
                </a:solidFill>
              </a:rPr>
              <a:t>応答時間○○秒</a:t>
            </a:r>
            <a:endParaRPr kumimoji="1" lang="ja-JP" altLang="en-US" dirty="0">
              <a:solidFill>
                <a:schemeClr val="tx1"/>
              </a:solidFill>
            </a:endParaRPr>
          </a:p>
        </p:txBody>
      </p:sp>
      <p:sp>
        <p:nvSpPr>
          <p:cNvPr id="31" name="正方形/長方形 30">
            <a:extLst>
              <a:ext uri="{FF2B5EF4-FFF2-40B4-BE49-F238E27FC236}">
                <a16:creationId xmlns:a16="http://schemas.microsoft.com/office/drawing/2014/main" id="{9C3F81BD-C19A-EA43-BB71-51B597050167}"/>
              </a:ext>
            </a:extLst>
          </p:cNvPr>
          <p:cNvSpPr/>
          <p:nvPr/>
        </p:nvSpPr>
        <p:spPr>
          <a:xfrm>
            <a:off x="4439816" y="4725144"/>
            <a:ext cx="3312368" cy="792088"/>
          </a:xfrm>
          <a:prstGeom prst="rect">
            <a:avLst/>
          </a:prstGeom>
          <a:solidFill>
            <a:schemeClr val="accent4">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dirty="0">
                <a:solidFill>
                  <a:schemeClr val="tx1"/>
                </a:solidFill>
              </a:rPr>
              <a:t>要素②：コントロー</a:t>
            </a:r>
            <a:r>
              <a:rPr lang="ja-JP" altLang="en-US" dirty="0">
                <a:solidFill>
                  <a:schemeClr val="tx1"/>
                </a:solidFill>
              </a:rPr>
              <a:t>ラ</a:t>
            </a:r>
            <a:endParaRPr kumimoji="1" lang="ja-JP" altLang="en-US" dirty="0">
              <a:solidFill>
                <a:schemeClr val="tx1"/>
              </a:solidFill>
            </a:endParaRPr>
          </a:p>
        </p:txBody>
      </p:sp>
      <p:cxnSp>
        <p:nvCxnSpPr>
          <p:cNvPr id="33" name="直線コネクタ 32">
            <a:extLst>
              <a:ext uri="{FF2B5EF4-FFF2-40B4-BE49-F238E27FC236}">
                <a16:creationId xmlns:a16="http://schemas.microsoft.com/office/drawing/2014/main" id="{C17D52A5-A1C2-5644-A791-FE8E85C266DB}"/>
              </a:ext>
            </a:extLst>
          </p:cNvPr>
          <p:cNvCxnSpPr>
            <a:stCxn id="29" idx="2"/>
            <a:endCxn id="30" idx="0"/>
          </p:cNvCxnSpPr>
          <p:nvPr/>
        </p:nvCxnSpPr>
        <p:spPr>
          <a:xfrm>
            <a:off x="6096000" y="3068960"/>
            <a:ext cx="0" cy="43204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D68BE1F3-7AEA-694B-BB81-5510E80064D6}"/>
              </a:ext>
            </a:extLst>
          </p:cNvPr>
          <p:cNvCxnSpPr>
            <a:stCxn id="30" idx="2"/>
            <a:endCxn id="31" idx="0"/>
          </p:cNvCxnSpPr>
          <p:nvPr/>
        </p:nvCxnSpPr>
        <p:spPr>
          <a:xfrm>
            <a:off x="6096000" y="4293096"/>
            <a:ext cx="0" cy="432048"/>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7" name="正方形/長方形 36">
            <a:extLst>
              <a:ext uri="{FF2B5EF4-FFF2-40B4-BE49-F238E27FC236}">
                <a16:creationId xmlns:a16="http://schemas.microsoft.com/office/drawing/2014/main" id="{28056EF5-1A0A-C345-95F0-D04921842027}"/>
              </a:ext>
            </a:extLst>
          </p:cNvPr>
          <p:cNvSpPr/>
          <p:nvPr/>
        </p:nvSpPr>
        <p:spPr>
          <a:xfrm>
            <a:off x="8328248" y="2276872"/>
            <a:ext cx="3312368" cy="792088"/>
          </a:xfrm>
          <a:prstGeom prst="rect">
            <a:avLst/>
          </a:prstGeom>
          <a:solidFill>
            <a:schemeClr val="accent4">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機能②：</a:t>
            </a:r>
            <a:endParaRPr kumimoji="1" lang="ja-JP" altLang="en-US" dirty="0" err="1">
              <a:solidFill>
                <a:schemeClr val="tx1"/>
              </a:solidFill>
            </a:endParaRPr>
          </a:p>
        </p:txBody>
      </p:sp>
      <p:sp>
        <p:nvSpPr>
          <p:cNvPr id="38" name="正方形/長方形 37">
            <a:extLst>
              <a:ext uri="{FF2B5EF4-FFF2-40B4-BE49-F238E27FC236}">
                <a16:creationId xmlns:a16="http://schemas.microsoft.com/office/drawing/2014/main" id="{C7A76BD7-9ED7-074D-9CC0-643687221C41}"/>
              </a:ext>
            </a:extLst>
          </p:cNvPr>
          <p:cNvSpPr/>
          <p:nvPr/>
        </p:nvSpPr>
        <p:spPr>
          <a:xfrm>
            <a:off x="8328248" y="3501008"/>
            <a:ext cx="3312368" cy="792088"/>
          </a:xfrm>
          <a:prstGeom prst="rect">
            <a:avLst/>
          </a:prstGeom>
          <a:solidFill>
            <a:schemeClr val="accent4">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性能②：</a:t>
            </a:r>
            <a:endParaRPr kumimoji="1" lang="ja-JP" altLang="en-US" dirty="0" err="1">
              <a:solidFill>
                <a:schemeClr val="tx1"/>
              </a:solidFill>
            </a:endParaRPr>
          </a:p>
        </p:txBody>
      </p:sp>
      <p:sp>
        <p:nvSpPr>
          <p:cNvPr id="39" name="正方形/長方形 38">
            <a:extLst>
              <a:ext uri="{FF2B5EF4-FFF2-40B4-BE49-F238E27FC236}">
                <a16:creationId xmlns:a16="http://schemas.microsoft.com/office/drawing/2014/main" id="{E52736EC-F79D-E548-A3B5-E6DACF67E764}"/>
              </a:ext>
            </a:extLst>
          </p:cNvPr>
          <p:cNvSpPr/>
          <p:nvPr/>
        </p:nvSpPr>
        <p:spPr>
          <a:xfrm>
            <a:off x="8328248" y="4725144"/>
            <a:ext cx="3312368" cy="792088"/>
          </a:xfrm>
          <a:prstGeom prst="rect">
            <a:avLst/>
          </a:prstGeom>
          <a:solidFill>
            <a:schemeClr val="accent4">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要素②：</a:t>
            </a:r>
            <a:endParaRPr kumimoji="1" lang="ja-JP" altLang="en-US" dirty="0" err="1">
              <a:solidFill>
                <a:schemeClr val="tx1"/>
              </a:solidFill>
            </a:endParaRPr>
          </a:p>
        </p:txBody>
      </p:sp>
      <p:cxnSp>
        <p:nvCxnSpPr>
          <p:cNvPr id="41" name="直線コネクタ 40">
            <a:extLst>
              <a:ext uri="{FF2B5EF4-FFF2-40B4-BE49-F238E27FC236}">
                <a16:creationId xmlns:a16="http://schemas.microsoft.com/office/drawing/2014/main" id="{07CBD99B-6B20-814A-AF7D-8A4D16F47E37}"/>
              </a:ext>
            </a:extLst>
          </p:cNvPr>
          <p:cNvCxnSpPr>
            <a:stCxn id="37" idx="2"/>
            <a:endCxn id="38" idx="0"/>
          </p:cNvCxnSpPr>
          <p:nvPr/>
        </p:nvCxnSpPr>
        <p:spPr>
          <a:xfrm>
            <a:off x="9984432" y="3068960"/>
            <a:ext cx="0" cy="43204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2" name="直線コネクタ 41">
            <a:extLst>
              <a:ext uri="{FF2B5EF4-FFF2-40B4-BE49-F238E27FC236}">
                <a16:creationId xmlns:a16="http://schemas.microsoft.com/office/drawing/2014/main" id="{D0851425-88EA-8F4E-8C32-17E72EACAA5D}"/>
              </a:ext>
            </a:extLst>
          </p:cNvPr>
          <p:cNvCxnSpPr>
            <a:stCxn id="38" idx="2"/>
            <a:endCxn id="39" idx="0"/>
          </p:cNvCxnSpPr>
          <p:nvPr/>
        </p:nvCxnSpPr>
        <p:spPr>
          <a:xfrm>
            <a:off x="9984432" y="4293096"/>
            <a:ext cx="0" cy="43204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1D2954E9-C58B-AB47-9521-4C3D90DBA5B6}"/>
              </a:ext>
            </a:extLst>
          </p:cNvPr>
          <p:cNvCxnSpPr>
            <a:cxnSpLocks/>
            <a:stCxn id="2" idx="2"/>
          </p:cNvCxnSpPr>
          <p:nvPr/>
        </p:nvCxnSpPr>
        <p:spPr>
          <a:xfrm flipH="1">
            <a:off x="2207568" y="1556792"/>
            <a:ext cx="3888432" cy="720080"/>
          </a:xfrm>
          <a:prstGeom prst="line">
            <a:avLst/>
          </a:prstGeom>
          <a:solidFill>
            <a:schemeClr val="bg1"/>
          </a:solidFill>
          <a:ln w="38100"/>
        </p:spPr>
        <p:style>
          <a:lnRef idx="1">
            <a:schemeClr val="accent1"/>
          </a:lnRef>
          <a:fillRef idx="0">
            <a:schemeClr val="accent1"/>
          </a:fillRef>
          <a:effectRef idx="0">
            <a:schemeClr val="accent1"/>
          </a:effectRef>
          <a:fontRef idx="minor">
            <a:schemeClr val="tx1"/>
          </a:fontRef>
        </p:style>
      </p:cxnSp>
      <p:cxnSp>
        <p:nvCxnSpPr>
          <p:cNvPr id="46" name="直線コネクタ 45">
            <a:extLst>
              <a:ext uri="{FF2B5EF4-FFF2-40B4-BE49-F238E27FC236}">
                <a16:creationId xmlns:a16="http://schemas.microsoft.com/office/drawing/2014/main" id="{4287B8F5-AE88-3043-B943-6C6156B55EC4}"/>
              </a:ext>
            </a:extLst>
          </p:cNvPr>
          <p:cNvCxnSpPr>
            <a:cxnSpLocks/>
            <a:stCxn id="2" idx="2"/>
          </p:cNvCxnSpPr>
          <p:nvPr/>
        </p:nvCxnSpPr>
        <p:spPr>
          <a:xfrm>
            <a:off x="6096000" y="1556792"/>
            <a:ext cx="0" cy="720080"/>
          </a:xfrm>
          <a:prstGeom prst="line">
            <a:avLst/>
          </a:prstGeom>
          <a:solidFill>
            <a:schemeClr val="bg1"/>
          </a:solidFill>
          <a:ln w="38100"/>
        </p:spPr>
        <p:style>
          <a:lnRef idx="1">
            <a:schemeClr val="accent1"/>
          </a:lnRef>
          <a:fillRef idx="0">
            <a:schemeClr val="accent1"/>
          </a:fillRef>
          <a:effectRef idx="0">
            <a:schemeClr val="accent1"/>
          </a:effectRef>
          <a:fontRef idx="minor">
            <a:schemeClr val="tx1"/>
          </a:fontRef>
        </p:style>
      </p:cxnSp>
      <p:cxnSp>
        <p:nvCxnSpPr>
          <p:cNvPr id="49" name="直線コネクタ 48">
            <a:extLst>
              <a:ext uri="{FF2B5EF4-FFF2-40B4-BE49-F238E27FC236}">
                <a16:creationId xmlns:a16="http://schemas.microsoft.com/office/drawing/2014/main" id="{F34EEB9C-368F-4644-90B1-A7BECEB930CD}"/>
              </a:ext>
            </a:extLst>
          </p:cNvPr>
          <p:cNvCxnSpPr>
            <a:cxnSpLocks/>
            <a:stCxn id="2" idx="2"/>
          </p:cNvCxnSpPr>
          <p:nvPr/>
        </p:nvCxnSpPr>
        <p:spPr>
          <a:xfrm>
            <a:off x="6096000" y="1556792"/>
            <a:ext cx="3888432" cy="720080"/>
          </a:xfrm>
          <a:prstGeom prst="line">
            <a:avLst/>
          </a:prstGeom>
          <a:solidFill>
            <a:schemeClr val="bg1"/>
          </a:solidFill>
          <a:ln w="38100"/>
        </p:spPr>
        <p:style>
          <a:lnRef idx="1">
            <a:schemeClr val="accent1"/>
          </a:lnRef>
          <a:fillRef idx="0">
            <a:schemeClr val="accent1"/>
          </a:fillRef>
          <a:effectRef idx="0">
            <a:schemeClr val="accent1"/>
          </a:effectRef>
          <a:fontRef idx="minor">
            <a:schemeClr val="tx1"/>
          </a:fontRef>
        </p:style>
      </p:cxnSp>
      <p:sp>
        <p:nvSpPr>
          <p:cNvPr id="23" name="正方形/長方形 22">
            <a:extLst>
              <a:ext uri="{FF2B5EF4-FFF2-40B4-BE49-F238E27FC236}">
                <a16:creationId xmlns:a16="http://schemas.microsoft.com/office/drawing/2014/main" id="{40B05C0E-2C63-8449-8B8B-81C0D60A3E3A}"/>
              </a:ext>
            </a:extLst>
          </p:cNvPr>
          <p:cNvSpPr/>
          <p:nvPr/>
        </p:nvSpPr>
        <p:spPr>
          <a:xfrm>
            <a:off x="5231904" y="5877272"/>
            <a:ext cx="3312368" cy="792088"/>
          </a:xfrm>
          <a:prstGeom prst="rect">
            <a:avLst/>
          </a:prstGeom>
          <a:solidFill>
            <a:schemeClr val="accent4">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性能②：車輪を滑らせない</a:t>
            </a:r>
            <a:endParaRPr kumimoji="1" lang="ja-JP" altLang="en-US" dirty="0" err="1">
              <a:solidFill>
                <a:schemeClr val="tx1"/>
              </a:solidFill>
            </a:endParaRPr>
          </a:p>
        </p:txBody>
      </p:sp>
    </p:spTree>
    <p:extLst>
      <p:ext uri="{BB962C8B-B14F-4D97-AF65-F5344CB8AC3E}">
        <p14:creationId xmlns:p14="http://schemas.microsoft.com/office/powerpoint/2010/main" val="41080471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 name="正方形/長方形 131">
            <a:extLst>
              <a:ext uri="{FF2B5EF4-FFF2-40B4-BE49-F238E27FC236}">
                <a16:creationId xmlns:a16="http://schemas.microsoft.com/office/drawing/2014/main" id="{4DE94639-2AC3-E74F-B71F-9BAF0BBAA11C}"/>
              </a:ext>
            </a:extLst>
          </p:cNvPr>
          <p:cNvSpPr/>
          <p:nvPr/>
        </p:nvSpPr>
        <p:spPr>
          <a:xfrm>
            <a:off x="1343472" y="1604854"/>
            <a:ext cx="4581568" cy="4128402"/>
          </a:xfrm>
          <a:prstGeom prst="rect">
            <a:avLst/>
          </a:prstGeom>
          <a:solidFill>
            <a:schemeClr val="accent4">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ja-JP" altLang="en-US" sz="1400">
                <a:solidFill>
                  <a:schemeClr val="tx1"/>
                </a:solidFill>
              </a:rPr>
              <a:t>キビキビ制御</a:t>
            </a:r>
            <a:endParaRPr kumimoji="1" lang="en-US" altLang="ja-JP" sz="1400" dirty="0">
              <a:solidFill>
                <a:schemeClr val="tx1"/>
              </a:solidFill>
            </a:endParaRPr>
          </a:p>
          <a:p>
            <a:pPr algn="ctr"/>
            <a:r>
              <a:rPr kumimoji="1" lang="ja-JP" altLang="en-US" sz="1400">
                <a:solidFill>
                  <a:schemeClr val="tx1"/>
                </a:solidFill>
              </a:rPr>
              <a:t>システム</a:t>
            </a:r>
            <a:endParaRPr kumimoji="1" lang="ja-JP" altLang="en-US" sz="1400" dirty="0" err="1">
              <a:solidFill>
                <a:schemeClr val="tx1"/>
              </a:solidFill>
            </a:endParaRPr>
          </a:p>
        </p:txBody>
      </p:sp>
      <p:sp>
        <p:nvSpPr>
          <p:cNvPr id="4" name="正方形/長方形 3">
            <a:extLst>
              <a:ext uri="{FF2B5EF4-FFF2-40B4-BE49-F238E27FC236}">
                <a16:creationId xmlns:a16="http://schemas.microsoft.com/office/drawing/2014/main" id="{A5BEF1B8-26B4-954D-9E23-608FB52D86D6}"/>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制御の目的</a:t>
            </a:r>
            <a:r>
              <a:rPr lang="ja-JP" altLang="en-US">
                <a:solidFill>
                  <a:schemeClr val="tx1"/>
                </a:solidFill>
              </a:rPr>
              <a:t>①：キビキビ制御システム</a:t>
            </a:r>
            <a:endParaRPr kumimoji="1" lang="ja-JP" altLang="en-US">
              <a:solidFill>
                <a:schemeClr val="tx1"/>
              </a:solidFill>
            </a:endParaRPr>
          </a:p>
        </p:txBody>
      </p:sp>
      <p:cxnSp>
        <p:nvCxnSpPr>
          <p:cNvPr id="7" name="直線コネクタ 6">
            <a:extLst>
              <a:ext uri="{FF2B5EF4-FFF2-40B4-BE49-F238E27FC236}">
                <a16:creationId xmlns:a16="http://schemas.microsoft.com/office/drawing/2014/main" id="{25A12E36-56D6-D04A-904C-74E4AC5EACC7}"/>
              </a:ext>
            </a:extLst>
          </p:cNvPr>
          <p:cNvCxnSpPr>
            <a:cxnSpLocks/>
          </p:cNvCxnSpPr>
          <p:nvPr/>
        </p:nvCxnSpPr>
        <p:spPr>
          <a:xfrm>
            <a:off x="9660396" y="6453336"/>
            <a:ext cx="248427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2" name="グループ化 11">
            <a:extLst>
              <a:ext uri="{FF2B5EF4-FFF2-40B4-BE49-F238E27FC236}">
                <a16:creationId xmlns:a16="http://schemas.microsoft.com/office/drawing/2014/main" id="{DD32794D-F3F2-8D48-98F9-ABBC2BACE453}"/>
              </a:ext>
            </a:extLst>
          </p:cNvPr>
          <p:cNvGrpSpPr/>
          <p:nvPr/>
        </p:nvGrpSpPr>
        <p:grpSpPr>
          <a:xfrm>
            <a:off x="9660396" y="4797152"/>
            <a:ext cx="1656184" cy="1656184"/>
            <a:chOff x="8616280" y="4797152"/>
            <a:chExt cx="1656184" cy="1656184"/>
          </a:xfrm>
        </p:grpSpPr>
        <p:sp>
          <p:nvSpPr>
            <p:cNvPr id="5" name="円/楕円 4">
              <a:extLst>
                <a:ext uri="{FF2B5EF4-FFF2-40B4-BE49-F238E27FC236}">
                  <a16:creationId xmlns:a16="http://schemas.microsoft.com/office/drawing/2014/main" id="{7A42A556-5873-C946-8708-EC89BF1B6983}"/>
                </a:ext>
              </a:extLst>
            </p:cNvPr>
            <p:cNvSpPr/>
            <p:nvPr/>
          </p:nvSpPr>
          <p:spPr>
            <a:xfrm>
              <a:off x="8616280" y="4797152"/>
              <a:ext cx="1656184" cy="1656184"/>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ja-JP" altLang="en-US">
                  <a:solidFill>
                    <a:schemeClr val="tx1"/>
                  </a:solidFill>
                </a:rPr>
                <a:t>車輪</a:t>
              </a:r>
              <a:endParaRPr kumimoji="1" lang="ja-JP" altLang="en-US" dirty="0" err="1">
                <a:solidFill>
                  <a:schemeClr val="tx1"/>
                </a:solidFill>
              </a:endParaRPr>
            </a:p>
          </p:txBody>
        </p:sp>
        <p:cxnSp>
          <p:nvCxnSpPr>
            <p:cNvPr id="9" name="直線コネクタ 8">
              <a:extLst>
                <a:ext uri="{FF2B5EF4-FFF2-40B4-BE49-F238E27FC236}">
                  <a16:creationId xmlns:a16="http://schemas.microsoft.com/office/drawing/2014/main" id="{9748DDAD-E860-494B-9999-7719EE47DE04}"/>
                </a:ext>
              </a:extLst>
            </p:cNvPr>
            <p:cNvCxnSpPr>
              <a:stCxn id="5" idx="3"/>
              <a:endCxn id="5" idx="7"/>
            </p:cNvCxnSpPr>
            <p:nvPr/>
          </p:nvCxnSpPr>
          <p:spPr>
            <a:xfrm flipV="1">
              <a:off x="8858823" y="5039695"/>
              <a:ext cx="1171098" cy="11710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79832B64-F3D0-494C-A457-8EB54A6162A5}"/>
                </a:ext>
              </a:extLst>
            </p:cNvPr>
            <p:cNvCxnSpPr>
              <a:stCxn id="5" idx="1"/>
              <a:endCxn id="5" idx="5"/>
            </p:cNvCxnSpPr>
            <p:nvPr/>
          </p:nvCxnSpPr>
          <p:spPr>
            <a:xfrm>
              <a:off x="8858823" y="5039695"/>
              <a:ext cx="1171098" cy="11710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5" name="直線矢印コネクタ 14">
            <a:extLst>
              <a:ext uri="{FF2B5EF4-FFF2-40B4-BE49-F238E27FC236}">
                <a16:creationId xmlns:a16="http://schemas.microsoft.com/office/drawing/2014/main" id="{6BEFA3C7-A322-5645-A3C2-150CE9A9D2C9}"/>
              </a:ext>
            </a:extLst>
          </p:cNvPr>
          <p:cNvCxnSpPr/>
          <p:nvPr/>
        </p:nvCxnSpPr>
        <p:spPr>
          <a:xfrm>
            <a:off x="10479003" y="6433267"/>
            <a:ext cx="98159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56119E4D-ABC9-4A44-A657-3ACC3ED6075C}"/>
              </a:ext>
            </a:extLst>
          </p:cNvPr>
          <p:cNvCxnSpPr>
            <a:cxnSpLocks/>
          </p:cNvCxnSpPr>
          <p:nvPr/>
        </p:nvCxnSpPr>
        <p:spPr>
          <a:xfrm flipV="1">
            <a:off x="11784632" y="3992689"/>
            <a:ext cx="0" cy="2748679"/>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9" name="直線矢印コネクタ 18">
            <a:extLst>
              <a:ext uri="{FF2B5EF4-FFF2-40B4-BE49-F238E27FC236}">
                <a16:creationId xmlns:a16="http://schemas.microsoft.com/office/drawing/2014/main" id="{4FD928EF-B134-3444-B4E7-4A99FEC58B9D}"/>
              </a:ext>
            </a:extLst>
          </p:cNvPr>
          <p:cNvCxnSpPr>
            <a:cxnSpLocks/>
          </p:cNvCxnSpPr>
          <p:nvPr/>
        </p:nvCxnSpPr>
        <p:spPr>
          <a:xfrm flipH="1">
            <a:off x="10380476" y="3824484"/>
            <a:ext cx="98159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1" name="正方形/長方形 20">
            <a:extLst>
              <a:ext uri="{FF2B5EF4-FFF2-40B4-BE49-F238E27FC236}">
                <a16:creationId xmlns:a16="http://schemas.microsoft.com/office/drawing/2014/main" id="{0973CC44-59C6-124A-8168-DB05FE179C01}"/>
              </a:ext>
            </a:extLst>
          </p:cNvPr>
          <p:cNvSpPr/>
          <p:nvPr/>
        </p:nvSpPr>
        <p:spPr>
          <a:xfrm>
            <a:off x="10297448" y="2708919"/>
            <a:ext cx="1481869" cy="3324531"/>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r"/>
            <a:r>
              <a:rPr kumimoji="1" lang="ja-JP" altLang="en-US" sz="1400">
                <a:solidFill>
                  <a:schemeClr val="tx1"/>
                </a:solidFill>
              </a:rPr>
              <a:t>走行体</a:t>
            </a:r>
            <a:endParaRPr kumimoji="1" lang="ja-JP" altLang="en-US" sz="1400" dirty="0" err="1">
              <a:solidFill>
                <a:schemeClr val="tx1"/>
              </a:solidFill>
            </a:endParaRPr>
          </a:p>
        </p:txBody>
      </p:sp>
      <p:grpSp>
        <p:nvGrpSpPr>
          <p:cNvPr id="22" name="グループ化 21">
            <a:extLst>
              <a:ext uri="{FF2B5EF4-FFF2-40B4-BE49-F238E27FC236}">
                <a16:creationId xmlns:a16="http://schemas.microsoft.com/office/drawing/2014/main" id="{FEEE2B49-58B2-B748-9567-8A4247EA8CC5}"/>
              </a:ext>
            </a:extLst>
          </p:cNvPr>
          <p:cNvGrpSpPr/>
          <p:nvPr/>
        </p:nvGrpSpPr>
        <p:grpSpPr>
          <a:xfrm>
            <a:off x="11184877" y="3645024"/>
            <a:ext cx="358012" cy="358012"/>
            <a:chOff x="4024536" y="3216424"/>
            <a:chExt cx="3168353" cy="3168352"/>
          </a:xfrm>
        </p:grpSpPr>
        <p:sp>
          <p:nvSpPr>
            <p:cNvPr id="26" name="パイ 25">
              <a:extLst>
                <a:ext uri="{FF2B5EF4-FFF2-40B4-BE49-F238E27FC236}">
                  <a16:creationId xmlns:a16="http://schemas.microsoft.com/office/drawing/2014/main" id="{B68162D2-4B1C-074F-AB75-3D48D4277AC4}"/>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7" name="パイ 26">
              <a:extLst>
                <a:ext uri="{FF2B5EF4-FFF2-40B4-BE49-F238E27FC236}">
                  <a16:creationId xmlns:a16="http://schemas.microsoft.com/office/drawing/2014/main" id="{7F701166-B61E-3F4F-AC67-B894882A59FC}"/>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8" name="パイ 27">
              <a:extLst>
                <a:ext uri="{FF2B5EF4-FFF2-40B4-BE49-F238E27FC236}">
                  <a16:creationId xmlns:a16="http://schemas.microsoft.com/office/drawing/2014/main" id="{835C2019-EDF2-AA47-9A1C-939F36F18970}"/>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29" name="円弧 28">
            <a:extLst>
              <a:ext uri="{FF2B5EF4-FFF2-40B4-BE49-F238E27FC236}">
                <a16:creationId xmlns:a16="http://schemas.microsoft.com/office/drawing/2014/main" id="{AFD5FEB2-6245-BE42-8B61-01FA1BEB354A}"/>
              </a:ext>
            </a:extLst>
          </p:cNvPr>
          <p:cNvSpPr/>
          <p:nvPr/>
        </p:nvSpPr>
        <p:spPr>
          <a:xfrm>
            <a:off x="9952786" y="5089542"/>
            <a:ext cx="1075762" cy="1075762"/>
          </a:xfrm>
          <a:prstGeom prst="arc">
            <a:avLst>
              <a:gd name="adj1" fmla="val 6556905"/>
              <a:gd name="adj2" fmla="val 12479464"/>
            </a:avLst>
          </a:prstGeom>
          <a:ln w="38100">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cxnSp>
        <p:nvCxnSpPr>
          <p:cNvPr id="30" name="直線矢印コネクタ 29">
            <a:extLst>
              <a:ext uri="{FF2B5EF4-FFF2-40B4-BE49-F238E27FC236}">
                <a16:creationId xmlns:a16="http://schemas.microsoft.com/office/drawing/2014/main" id="{EA57FD0B-CC0F-EA46-81D4-C760EE15B73C}"/>
              </a:ext>
            </a:extLst>
          </p:cNvPr>
          <p:cNvCxnSpPr>
            <a:cxnSpLocks/>
          </p:cNvCxnSpPr>
          <p:nvPr/>
        </p:nvCxnSpPr>
        <p:spPr>
          <a:xfrm rot="16200000" flipH="1">
            <a:off x="10871273" y="4314827"/>
            <a:ext cx="98159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nvGrpSpPr>
          <p:cNvPr id="85" name="グループ化 84">
            <a:extLst>
              <a:ext uri="{FF2B5EF4-FFF2-40B4-BE49-F238E27FC236}">
                <a16:creationId xmlns:a16="http://schemas.microsoft.com/office/drawing/2014/main" id="{24CBF393-800F-F545-9F7A-30282A6B1717}"/>
              </a:ext>
            </a:extLst>
          </p:cNvPr>
          <p:cNvGrpSpPr/>
          <p:nvPr/>
        </p:nvGrpSpPr>
        <p:grpSpPr>
          <a:xfrm>
            <a:off x="11473151" y="5931662"/>
            <a:ext cx="527505" cy="527505"/>
            <a:chOff x="11185119" y="5931662"/>
            <a:chExt cx="527505" cy="527505"/>
          </a:xfrm>
        </p:grpSpPr>
        <p:sp>
          <p:nvSpPr>
            <p:cNvPr id="32" name="円/楕円 31">
              <a:extLst>
                <a:ext uri="{FF2B5EF4-FFF2-40B4-BE49-F238E27FC236}">
                  <a16:creationId xmlns:a16="http://schemas.microsoft.com/office/drawing/2014/main" id="{F48C7AFA-C695-2044-BFE4-98E977E4B42A}"/>
                </a:ext>
              </a:extLst>
            </p:cNvPr>
            <p:cNvSpPr/>
            <p:nvPr/>
          </p:nvSpPr>
          <p:spPr>
            <a:xfrm>
              <a:off x="11185119" y="5931662"/>
              <a:ext cx="527505" cy="527505"/>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cxnSp>
          <p:nvCxnSpPr>
            <p:cNvPr id="33" name="直線コネクタ 32">
              <a:extLst>
                <a:ext uri="{FF2B5EF4-FFF2-40B4-BE49-F238E27FC236}">
                  <a16:creationId xmlns:a16="http://schemas.microsoft.com/office/drawing/2014/main" id="{031F4C55-1C33-A24E-8BE6-B803283999F7}"/>
                </a:ext>
              </a:extLst>
            </p:cNvPr>
            <p:cNvCxnSpPr>
              <a:stCxn id="32" idx="3"/>
              <a:endCxn id="32" idx="7"/>
            </p:cNvCxnSpPr>
            <p:nvPr/>
          </p:nvCxnSpPr>
          <p:spPr>
            <a:xfrm flipV="1">
              <a:off x="11262370" y="6008913"/>
              <a:ext cx="373002" cy="3730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5DD3275E-8ABC-9740-84C9-98B5B9FFDB34}"/>
                </a:ext>
              </a:extLst>
            </p:cNvPr>
            <p:cNvCxnSpPr>
              <a:stCxn id="32" idx="1"/>
              <a:endCxn id="32" idx="5"/>
            </p:cNvCxnSpPr>
            <p:nvPr/>
          </p:nvCxnSpPr>
          <p:spPr>
            <a:xfrm>
              <a:off x="11262370" y="6008913"/>
              <a:ext cx="373002" cy="3730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8" name="正方形/長方形 37">
            <a:extLst>
              <a:ext uri="{FF2B5EF4-FFF2-40B4-BE49-F238E27FC236}">
                <a16:creationId xmlns:a16="http://schemas.microsoft.com/office/drawing/2014/main" id="{224CB823-8267-D54C-A84F-F5EB981A2D8E}"/>
              </a:ext>
            </a:extLst>
          </p:cNvPr>
          <p:cNvSpPr/>
          <p:nvPr/>
        </p:nvSpPr>
        <p:spPr>
          <a:xfrm rot="16200000">
            <a:off x="6312024" y="3681028"/>
            <a:ext cx="1080120" cy="576064"/>
          </a:xfrm>
          <a:prstGeom prst="rect">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400">
                <a:solidFill>
                  <a:schemeClr val="bg1">
                    <a:lumMod val="65000"/>
                  </a:schemeClr>
                </a:solidFill>
              </a:rPr>
              <a:t>モーター</a:t>
            </a:r>
            <a:endParaRPr kumimoji="1" lang="en-US" altLang="ja-JP" sz="1400" dirty="0">
              <a:solidFill>
                <a:schemeClr val="bg1">
                  <a:lumMod val="65000"/>
                </a:schemeClr>
              </a:solidFill>
            </a:endParaRPr>
          </a:p>
          <a:p>
            <a:pPr algn="ctr"/>
            <a:r>
              <a:rPr kumimoji="1" lang="ja-JP" altLang="en-US" sz="1400">
                <a:solidFill>
                  <a:schemeClr val="bg1">
                    <a:lumMod val="65000"/>
                  </a:schemeClr>
                </a:solidFill>
              </a:rPr>
              <a:t>ドライバ</a:t>
            </a:r>
            <a:endParaRPr kumimoji="1" lang="ja-JP" altLang="en-US" sz="1400" dirty="0" err="1">
              <a:solidFill>
                <a:schemeClr val="bg1">
                  <a:lumMod val="65000"/>
                </a:schemeClr>
              </a:solidFill>
            </a:endParaRPr>
          </a:p>
        </p:txBody>
      </p:sp>
      <p:sp>
        <p:nvSpPr>
          <p:cNvPr id="39" name="正方形/長方形 38">
            <a:extLst>
              <a:ext uri="{FF2B5EF4-FFF2-40B4-BE49-F238E27FC236}">
                <a16:creationId xmlns:a16="http://schemas.microsoft.com/office/drawing/2014/main" id="{761743FF-311D-F441-8694-558772356518}"/>
              </a:ext>
            </a:extLst>
          </p:cNvPr>
          <p:cNvSpPr/>
          <p:nvPr/>
        </p:nvSpPr>
        <p:spPr>
          <a:xfrm rot="16200000">
            <a:off x="7451494" y="3681028"/>
            <a:ext cx="1080120" cy="576064"/>
          </a:xfrm>
          <a:prstGeom prst="rect">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bg1">
                    <a:lumMod val="65000"/>
                  </a:schemeClr>
                </a:solidFill>
              </a:rPr>
              <a:t>DC</a:t>
            </a:r>
            <a:r>
              <a:rPr kumimoji="1" lang="ja-JP" altLang="en-US" sz="1400">
                <a:solidFill>
                  <a:schemeClr val="bg1">
                    <a:lumMod val="65000"/>
                  </a:schemeClr>
                </a:solidFill>
              </a:rPr>
              <a:t>モータ</a:t>
            </a:r>
            <a:endParaRPr kumimoji="1" lang="ja-JP" altLang="en-US" sz="1400" dirty="0" err="1">
              <a:solidFill>
                <a:schemeClr val="bg1">
                  <a:lumMod val="65000"/>
                </a:schemeClr>
              </a:solidFill>
            </a:endParaRPr>
          </a:p>
        </p:txBody>
      </p:sp>
      <p:sp>
        <p:nvSpPr>
          <p:cNvPr id="40" name="正方形/長方形 39">
            <a:extLst>
              <a:ext uri="{FF2B5EF4-FFF2-40B4-BE49-F238E27FC236}">
                <a16:creationId xmlns:a16="http://schemas.microsoft.com/office/drawing/2014/main" id="{69F9C521-BC5E-AB4C-B598-949AD696185C}"/>
              </a:ext>
            </a:extLst>
          </p:cNvPr>
          <p:cNvSpPr/>
          <p:nvPr/>
        </p:nvSpPr>
        <p:spPr>
          <a:xfrm rot="16200000">
            <a:off x="8590964" y="3681028"/>
            <a:ext cx="1080120" cy="576064"/>
          </a:xfrm>
          <a:prstGeom prst="rect">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400">
                <a:solidFill>
                  <a:schemeClr val="bg1">
                    <a:lumMod val="65000"/>
                  </a:schemeClr>
                </a:solidFill>
              </a:rPr>
              <a:t>ギア</a:t>
            </a:r>
            <a:endParaRPr kumimoji="1" lang="ja-JP" altLang="en-US" sz="1400" dirty="0" err="1">
              <a:solidFill>
                <a:schemeClr val="bg1">
                  <a:lumMod val="65000"/>
                </a:schemeClr>
              </a:solidFill>
            </a:endParaRPr>
          </a:p>
        </p:txBody>
      </p:sp>
      <p:cxnSp>
        <p:nvCxnSpPr>
          <p:cNvPr id="45" name="直線矢印コネクタ 44">
            <a:extLst>
              <a:ext uri="{FF2B5EF4-FFF2-40B4-BE49-F238E27FC236}">
                <a16:creationId xmlns:a16="http://schemas.microsoft.com/office/drawing/2014/main" id="{BC322415-115A-534B-A6E5-8855B7B47DC1}"/>
              </a:ext>
            </a:extLst>
          </p:cNvPr>
          <p:cNvCxnSpPr>
            <a:cxnSpLocks/>
          </p:cNvCxnSpPr>
          <p:nvPr/>
        </p:nvCxnSpPr>
        <p:spPr>
          <a:xfrm>
            <a:off x="7169791" y="3969060"/>
            <a:ext cx="504056" cy="0"/>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線矢印コネクタ 47">
            <a:extLst>
              <a:ext uri="{FF2B5EF4-FFF2-40B4-BE49-F238E27FC236}">
                <a16:creationId xmlns:a16="http://schemas.microsoft.com/office/drawing/2014/main" id="{86CAAB08-D29D-334B-BB7F-2C95C1543560}"/>
              </a:ext>
            </a:extLst>
          </p:cNvPr>
          <p:cNvCxnSpPr>
            <a:cxnSpLocks/>
          </p:cNvCxnSpPr>
          <p:nvPr/>
        </p:nvCxnSpPr>
        <p:spPr>
          <a:xfrm>
            <a:off x="8309261" y="3969060"/>
            <a:ext cx="504056" cy="0"/>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55" name="グループ化 54">
            <a:extLst>
              <a:ext uri="{FF2B5EF4-FFF2-40B4-BE49-F238E27FC236}">
                <a16:creationId xmlns:a16="http://schemas.microsoft.com/office/drawing/2014/main" id="{2E643B34-1135-F048-A33F-FECDE805A732}"/>
              </a:ext>
            </a:extLst>
          </p:cNvPr>
          <p:cNvGrpSpPr/>
          <p:nvPr/>
        </p:nvGrpSpPr>
        <p:grpSpPr>
          <a:xfrm>
            <a:off x="9444372" y="3957379"/>
            <a:ext cx="504056" cy="859842"/>
            <a:chOff x="9480376" y="2996952"/>
            <a:chExt cx="504056" cy="504056"/>
          </a:xfrm>
          <a:noFill/>
        </p:grpSpPr>
        <p:cxnSp>
          <p:nvCxnSpPr>
            <p:cNvPr id="49" name="直線矢印コネクタ 48">
              <a:extLst>
                <a:ext uri="{FF2B5EF4-FFF2-40B4-BE49-F238E27FC236}">
                  <a16:creationId xmlns:a16="http://schemas.microsoft.com/office/drawing/2014/main" id="{DE5CA45E-0CA6-7840-9E2A-D67F10EFFE86}"/>
                </a:ext>
              </a:extLst>
            </p:cNvPr>
            <p:cNvCxnSpPr>
              <a:cxnSpLocks/>
            </p:cNvCxnSpPr>
            <p:nvPr/>
          </p:nvCxnSpPr>
          <p:spPr>
            <a:xfrm>
              <a:off x="9480376" y="2996952"/>
              <a:ext cx="504056" cy="0"/>
            </a:xfrm>
            <a:prstGeom prst="straightConnector1">
              <a:avLst/>
            </a:prstGeom>
            <a:grpFill/>
            <a:ln w="38100" cap="rnd">
              <a:solidFill>
                <a:schemeClr val="bg1">
                  <a:lumMod val="75000"/>
                </a:schemeClr>
              </a:solidFill>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4" name="直線矢印コネクタ 53">
              <a:extLst>
                <a:ext uri="{FF2B5EF4-FFF2-40B4-BE49-F238E27FC236}">
                  <a16:creationId xmlns:a16="http://schemas.microsoft.com/office/drawing/2014/main" id="{65C46311-C2DC-6842-9EE1-2B622A45C6D8}"/>
                </a:ext>
              </a:extLst>
            </p:cNvPr>
            <p:cNvCxnSpPr>
              <a:cxnSpLocks/>
            </p:cNvCxnSpPr>
            <p:nvPr/>
          </p:nvCxnSpPr>
          <p:spPr>
            <a:xfrm rot="5400000">
              <a:off x="9732404" y="3248980"/>
              <a:ext cx="504056" cy="0"/>
            </a:xfrm>
            <a:prstGeom prst="straightConnector1">
              <a:avLst/>
            </a:prstGeom>
            <a:grpFill/>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56" name="正方形/長方形 55">
            <a:extLst>
              <a:ext uri="{FF2B5EF4-FFF2-40B4-BE49-F238E27FC236}">
                <a16:creationId xmlns:a16="http://schemas.microsoft.com/office/drawing/2014/main" id="{8279C6B9-28C0-D543-87DB-FD51C2E3FBDA}"/>
              </a:ext>
            </a:extLst>
          </p:cNvPr>
          <p:cNvSpPr/>
          <p:nvPr/>
        </p:nvSpPr>
        <p:spPr>
          <a:xfrm rot="16200000">
            <a:off x="8275337" y="5564610"/>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400">
                <a:solidFill>
                  <a:schemeClr val="tx1"/>
                </a:solidFill>
              </a:rPr>
              <a:t>回転角</a:t>
            </a:r>
            <a:endParaRPr lang="en-US" altLang="ja-JP" sz="1400" dirty="0">
              <a:solidFill>
                <a:schemeClr val="tx1"/>
              </a:solidFill>
            </a:endParaRPr>
          </a:p>
          <a:p>
            <a:pPr algn="ctr"/>
            <a:r>
              <a:rPr kumimoji="1" lang="ja-JP" altLang="en-US" sz="1400">
                <a:solidFill>
                  <a:schemeClr val="tx1"/>
                </a:solidFill>
              </a:rPr>
              <a:t>センサ</a:t>
            </a:r>
            <a:endParaRPr kumimoji="1" lang="ja-JP" altLang="en-US" sz="1400" dirty="0" err="1">
              <a:solidFill>
                <a:schemeClr val="tx1"/>
              </a:solidFill>
            </a:endParaRPr>
          </a:p>
        </p:txBody>
      </p:sp>
      <p:cxnSp>
        <p:nvCxnSpPr>
          <p:cNvPr id="57" name="直線矢印コネクタ 56">
            <a:extLst>
              <a:ext uri="{FF2B5EF4-FFF2-40B4-BE49-F238E27FC236}">
                <a16:creationId xmlns:a16="http://schemas.microsoft.com/office/drawing/2014/main" id="{AA04A6B5-C176-0645-A8B8-A4A8B25EE886}"/>
              </a:ext>
            </a:extLst>
          </p:cNvPr>
          <p:cNvCxnSpPr>
            <a:cxnSpLocks/>
          </p:cNvCxnSpPr>
          <p:nvPr/>
        </p:nvCxnSpPr>
        <p:spPr>
          <a:xfrm flipH="1">
            <a:off x="9050899" y="5852641"/>
            <a:ext cx="681505"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59" name="正方形/長方形 58">
            <a:extLst>
              <a:ext uri="{FF2B5EF4-FFF2-40B4-BE49-F238E27FC236}">
                <a16:creationId xmlns:a16="http://schemas.microsoft.com/office/drawing/2014/main" id="{6845D476-A07D-E44A-80DB-1D09197FDACD}"/>
              </a:ext>
            </a:extLst>
          </p:cNvPr>
          <p:cNvSpPr/>
          <p:nvPr/>
        </p:nvSpPr>
        <p:spPr>
          <a:xfrm rot="16200000">
            <a:off x="8648479" y="4988573"/>
            <a:ext cx="1368152" cy="265229"/>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角速度</a:t>
            </a:r>
            <a:r>
              <a:rPr kumimoji="1" lang="en-US" altLang="ja-JP" sz="1400" dirty="0">
                <a:solidFill>
                  <a:schemeClr val="tx1"/>
                </a:solidFill>
              </a:rPr>
              <a:t>[rad/s]</a:t>
            </a:r>
            <a:endParaRPr kumimoji="1" lang="ja-JP" altLang="en-US" sz="1400" dirty="0" err="1">
              <a:solidFill>
                <a:schemeClr val="tx1"/>
              </a:solidFill>
            </a:endParaRPr>
          </a:p>
        </p:txBody>
      </p:sp>
      <p:cxnSp>
        <p:nvCxnSpPr>
          <p:cNvPr id="61" name="直線矢印コネクタ 60">
            <a:extLst>
              <a:ext uri="{FF2B5EF4-FFF2-40B4-BE49-F238E27FC236}">
                <a16:creationId xmlns:a16="http://schemas.microsoft.com/office/drawing/2014/main" id="{06961735-800E-8C4A-8208-63B729038CB3}"/>
              </a:ext>
            </a:extLst>
          </p:cNvPr>
          <p:cNvCxnSpPr>
            <a:cxnSpLocks/>
          </p:cNvCxnSpPr>
          <p:nvPr/>
        </p:nvCxnSpPr>
        <p:spPr>
          <a:xfrm flipH="1">
            <a:off x="7845859" y="5852641"/>
            <a:ext cx="681505"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2" name="正方形/長方形 61">
            <a:extLst>
              <a:ext uri="{FF2B5EF4-FFF2-40B4-BE49-F238E27FC236}">
                <a16:creationId xmlns:a16="http://schemas.microsoft.com/office/drawing/2014/main" id="{F5671407-5BD7-634B-ADC4-CF503755CC66}"/>
              </a:ext>
            </a:extLst>
          </p:cNvPr>
          <p:cNvSpPr/>
          <p:nvPr/>
        </p:nvSpPr>
        <p:spPr>
          <a:xfrm rot="16200000">
            <a:off x="7524759" y="4988574"/>
            <a:ext cx="1368152" cy="265229"/>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電圧</a:t>
            </a:r>
            <a:r>
              <a:rPr kumimoji="1" lang="en-US" altLang="ja-JP" sz="1400" dirty="0">
                <a:solidFill>
                  <a:schemeClr val="tx1"/>
                </a:solidFill>
              </a:rPr>
              <a:t>[v]</a:t>
            </a:r>
            <a:endParaRPr kumimoji="1" lang="ja-JP" altLang="en-US" sz="1400" dirty="0" err="1">
              <a:solidFill>
                <a:schemeClr val="tx1"/>
              </a:solidFill>
            </a:endParaRPr>
          </a:p>
        </p:txBody>
      </p:sp>
      <p:cxnSp>
        <p:nvCxnSpPr>
          <p:cNvPr id="64" name="直線矢印コネクタ 63">
            <a:extLst>
              <a:ext uri="{FF2B5EF4-FFF2-40B4-BE49-F238E27FC236}">
                <a16:creationId xmlns:a16="http://schemas.microsoft.com/office/drawing/2014/main" id="{FD2526AE-4FE8-F543-ABDA-466862BED543}"/>
              </a:ext>
            </a:extLst>
          </p:cNvPr>
          <p:cNvCxnSpPr>
            <a:cxnSpLocks/>
          </p:cNvCxnSpPr>
          <p:nvPr/>
        </p:nvCxnSpPr>
        <p:spPr>
          <a:xfrm>
            <a:off x="5702228" y="3957379"/>
            <a:ext cx="861824" cy="0"/>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42" name="グループ化 41">
            <a:extLst>
              <a:ext uri="{FF2B5EF4-FFF2-40B4-BE49-F238E27FC236}">
                <a16:creationId xmlns:a16="http://schemas.microsoft.com/office/drawing/2014/main" id="{8C3050C0-06C5-BC40-A299-FFED180B4514}"/>
              </a:ext>
            </a:extLst>
          </p:cNvPr>
          <p:cNvGrpSpPr/>
          <p:nvPr/>
        </p:nvGrpSpPr>
        <p:grpSpPr>
          <a:xfrm rot="10800000">
            <a:off x="3051875" y="5560789"/>
            <a:ext cx="4235950" cy="305245"/>
            <a:chOff x="9480376" y="2996952"/>
            <a:chExt cx="504056" cy="504056"/>
          </a:xfrm>
        </p:grpSpPr>
        <p:cxnSp>
          <p:nvCxnSpPr>
            <p:cNvPr id="43" name="直線矢印コネクタ 42">
              <a:extLst>
                <a:ext uri="{FF2B5EF4-FFF2-40B4-BE49-F238E27FC236}">
                  <a16:creationId xmlns:a16="http://schemas.microsoft.com/office/drawing/2014/main" id="{2C20D620-7BFF-6C47-ADBB-607B2F1ECC9D}"/>
                </a:ext>
              </a:extLst>
            </p:cNvPr>
            <p:cNvCxnSpPr>
              <a:cxnSpLocks/>
            </p:cNvCxnSpPr>
            <p:nvPr/>
          </p:nvCxnSpPr>
          <p:spPr>
            <a:xfrm>
              <a:off x="9480376" y="2996952"/>
              <a:ext cx="504056" cy="0"/>
            </a:xfrm>
            <a:prstGeom prst="straightConnector1">
              <a:avLst/>
            </a:prstGeom>
            <a:ln w="38100" cap="rnd">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4" name="直線矢印コネクタ 43">
              <a:extLst>
                <a:ext uri="{FF2B5EF4-FFF2-40B4-BE49-F238E27FC236}">
                  <a16:creationId xmlns:a16="http://schemas.microsoft.com/office/drawing/2014/main" id="{6D3B5809-B6D2-9A42-AF89-75561C5014A6}"/>
                </a:ext>
              </a:extLst>
            </p:cNvPr>
            <p:cNvCxnSpPr>
              <a:cxnSpLocks/>
            </p:cNvCxnSpPr>
            <p:nvPr/>
          </p:nvCxnSpPr>
          <p:spPr>
            <a:xfrm rot="5400000">
              <a:off x="9732404" y="3248980"/>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60" name="正方形/長方形 59">
            <a:extLst>
              <a:ext uri="{FF2B5EF4-FFF2-40B4-BE49-F238E27FC236}">
                <a16:creationId xmlns:a16="http://schemas.microsoft.com/office/drawing/2014/main" id="{43564593-DFB3-F141-B034-2C5B13AD66D2}"/>
              </a:ext>
            </a:extLst>
          </p:cNvPr>
          <p:cNvSpPr/>
          <p:nvPr/>
        </p:nvSpPr>
        <p:spPr>
          <a:xfrm rot="16200000">
            <a:off x="7041113" y="5564610"/>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A/D</a:t>
            </a:r>
          </a:p>
          <a:p>
            <a:pPr algn="ctr"/>
            <a:r>
              <a:rPr kumimoji="1" lang="en-US" altLang="ja-JP" sz="1400" dirty="0">
                <a:solidFill>
                  <a:schemeClr val="tx1"/>
                </a:solidFill>
              </a:rPr>
              <a:t>converter</a:t>
            </a:r>
            <a:endParaRPr kumimoji="1" lang="ja-JP" altLang="en-US" sz="1400" dirty="0" err="1">
              <a:solidFill>
                <a:schemeClr val="tx1"/>
              </a:solidFill>
            </a:endParaRPr>
          </a:p>
        </p:txBody>
      </p:sp>
      <p:sp>
        <p:nvSpPr>
          <p:cNvPr id="46" name="正方形/長方形 45">
            <a:extLst>
              <a:ext uri="{FF2B5EF4-FFF2-40B4-BE49-F238E27FC236}">
                <a16:creationId xmlns:a16="http://schemas.microsoft.com/office/drawing/2014/main" id="{4CFBD517-1EC6-7340-A95E-085DF5A98CAA}"/>
              </a:ext>
            </a:extLst>
          </p:cNvPr>
          <p:cNvSpPr/>
          <p:nvPr/>
        </p:nvSpPr>
        <p:spPr>
          <a:xfrm rot="16200000">
            <a:off x="6312024" y="2456892"/>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400">
                <a:solidFill>
                  <a:schemeClr val="tx1"/>
                </a:solidFill>
              </a:rPr>
              <a:t>モーター</a:t>
            </a:r>
            <a:endParaRPr kumimoji="1" lang="en-US" altLang="ja-JP" sz="1400" dirty="0">
              <a:solidFill>
                <a:schemeClr val="tx1"/>
              </a:solidFill>
            </a:endParaRPr>
          </a:p>
          <a:p>
            <a:pPr algn="ctr"/>
            <a:r>
              <a:rPr kumimoji="1" lang="ja-JP" altLang="en-US" sz="1400">
                <a:solidFill>
                  <a:schemeClr val="tx1"/>
                </a:solidFill>
              </a:rPr>
              <a:t>ドライバ</a:t>
            </a:r>
            <a:endParaRPr kumimoji="1" lang="ja-JP" altLang="en-US" sz="1400" dirty="0" err="1">
              <a:solidFill>
                <a:schemeClr val="tx1"/>
              </a:solidFill>
            </a:endParaRPr>
          </a:p>
        </p:txBody>
      </p:sp>
      <p:sp>
        <p:nvSpPr>
          <p:cNvPr id="47" name="正方形/長方形 46">
            <a:extLst>
              <a:ext uri="{FF2B5EF4-FFF2-40B4-BE49-F238E27FC236}">
                <a16:creationId xmlns:a16="http://schemas.microsoft.com/office/drawing/2014/main" id="{6DD65294-2BAE-3745-BA24-6F95C272387F}"/>
              </a:ext>
            </a:extLst>
          </p:cNvPr>
          <p:cNvSpPr/>
          <p:nvPr/>
        </p:nvSpPr>
        <p:spPr>
          <a:xfrm rot="16200000">
            <a:off x="7451494" y="2456892"/>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DC</a:t>
            </a:r>
            <a:r>
              <a:rPr kumimoji="1" lang="ja-JP" altLang="en-US" sz="1400">
                <a:solidFill>
                  <a:schemeClr val="tx1"/>
                </a:solidFill>
              </a:rPr>
              <a:t>モータ</a:t>
            </a:r>
            <a:endParaRPr kumimoji="1" lang="ja-JP" altLang="en-US" sz="1400" dirty="0" err="1">
              <a:solidFill>
                <a:schemeClr val="tx1"/>
              </a:solidFill>
            </a:endParaRPr>
          </a:p>
        </p:txBody>
      </p:sp>
      <p:sp>
        <p:nvSpPr>
          <p:cNvPr id="50" name="正方形/長方形 49">
            <a:extLst>
              <a:ext uri="{FF2B5EF4-FFF2-40B4-BE49-F238E27FC236}">
                <a16:creationId xmlns:a16="http://schemas.microsoft.com/office/drawing/2014/main" id="{AFD99A8A-835F-374D-A89E-3A3EF1A33DDB}"/>
              </a:ext>
            </a:extLst>
          </p:cNvPr>
          <p:cNvSpPr/>
          <p:nvPr/>
        </p:nvSpPr>
        <p:spPr>
          <a:xfrm rot="16200000">
            <a:off x="8590964" y="2456892"/>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400">
                <a:solidFill>
                  <a:schemeClr val="tx1"/>
                </a:solidFill>
              </a:rPr>
              <a:t>ギア</a:t>
            </a:r>
            <a:endParaRPr kumimoji="1" lang="ja-JP" altLang="en-US" sz="1400" dirty="0" err="1">
              <a:solidFill>
                <a:schemeClr val="tx1"/>
              </a:solidFill>
            </a:endParaRPr>
          </a:p>
        </p:txBody>
      </p:sp>
      <p:cxnSp>
        <p:nvCxnSpPr>
          <p:cNvPr id="58" name="直線矢印コネクタ 57">
            <a:extLst>
              <a:ext uri="{FF2B5EF4-FFF2-40B4-BE49-F238E27FC236}">
                <a16:creationId xmlns:a16="http://schemas.microsoft.com/office/drawing/2014/main" id="{633E628D-37B4-C240-ABD4-3F5A4F44C7C9}"/>
              </a:ext>
            </a:extLst>
          </p:cNvPr>
          <p:cNvCxnSpPr>
            <a:cxnSpLocks/>
          </p:cNvCxnSpPr>
          <p:nvPr/>
        </p:nvCxnSpPr>
        <p:spPr>
          <a:xfrm>
            <a:off x="7169791" y="2744924"/>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3" name="直線矢印コネクタ 62">
            <a:extLst>
              <a:ext uri="{FF2B5EF4-FFF2-40B4-BE49-F238E27FC236}">
                <a16:creationId xmlns:a16="http://schemas.microsoft.com/office/drawing/2014/main" id="{75DCB1B0-9389-1A47-B4A8-5245CE62B9DB}"/>
              </a:ext>
            </a:extLst>
          </p:cNvPr>
          <p:cNvCxnSpPr>
            <a:cxnSpLocks/>
          </p:cNvCxnSpPr>
          <p:nvPr/>
        </p:nvCxnSpPr>
        <p:spPr>
          <a:xfrm>
            <a:off x="8309261" y="2744924"/>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6" name="正方形/長方形 65">
            <a:extLst>
              <a:ext uri="{FF2B5EF4-FFF2-40B4-BE49-F238E27FC236}">
                <a16:creationId xmlns:a16="http://schemas.microsoft.com/office/drawing/2014/main" id="{02EE5410-9B7A-B34F-BC85-91B3259B4CD2}"/>
              </a:ext>
            </a:extLst>
          </p:cNvPr>
          <p:cNvSpPr/>
          <p:nvPr/>
        </p:nvSpPr>
        <p:spPr>
          <a:xfrm rot="16200000">
            <a:off x="6611964" y="1845575"/>
            <a:ext cx="1523850" cy="226203"/>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電圧</a:t>
            </a:r>
            <a:r>
              <a:rPr kumimoji="1" lang="en-US" altLang="ja-JP" sz="1400" dirty="0">
                <a:solidFill>
                  <a:schemeClr val="tx1"/>
                </a:solidFill>
              </a:rPr>
              <a:t>[v]/</a:t>
            </a:r>
            <a:r>
              <a:rPr lang="ja-JP" altLang="en-US" sz="1400">
                <a:solidFill>
                  <a:schemeClr val="tx1"/>
                </a:solidFill>
              </a:rPr>
              <a:t>電流</a:t>
            </a:r>
            <a:r>
              <a:rPr lang="en-US" altLang="ja-JP" sz="1400" dirty="0">
                <a:solidFill>
                  <a:schemeClr val="tx1"/>
                </a:solidFill>
              </a:rPr>
              <a:t>[</a:t>
            </a:r>
            <a:r>
              <a:rPr lang="en-US" altLang="ja-JP" sz="1400" dirty="0" err="1">
                <a:solidFill>
                  <a:schemeClr val="tx1"/>
                </a:solidFill>
              </a:rPr>
              <a:t>i</a:t>
            </a:r>
            <a:r>
              <a:rPr lang="en-US" altLang="ja-JP" sz="1400" dirty="0">
                <a:solidFill>
                  <a:schemeClr val="tx1"/>
                </a:solidFill>
              </a:rPr>
              <a:t>]</a:t>
            </a:r>
            <a:endParaRPr kumimoji="1" lang="ja-JP" altLang="en-US" sz="1400" dirty="0" err="1">
              <a:solidFill>
                <a:schemeClr val="tx1"/>
              </a:solidFill>
            </a:endParaRPr>
          </a:p>
        </p:txBody>
      </p:sp>
      <p:sp>
        <p:nvSpPr>
          <p:cNvPr id="67" name="正方形/長方形 66">
            <a:extLst>
              <a:ext uri="{FF2B5EF4-FFF2-40B4-BE49-F238E27FC236}">
                <a16:creationId xmlns:a16="http://schemas.microsoft.com/office/drawing/2014/main" id="{55C9A658-96A7-2446-870E-1DBF697F4323}"/>
              </a:ext>
            </a:extLst>
          </p:cNvPr>
          <p:cNvSpPr/>
          <p:nvPr/>
        </p:nvSpPr>
        <p:spPr>
          <a:xfrm rot="16200000">
            <a:off x="7885062" y="2012220"/>
            <a:ext cx="1226055" cy="190709"/>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トルク</a:t>
            </a:r>
            <a:r>
              <a:rPr lang="en-US" altLang="ja-JP" sz="1400" dirty="0">
                <a:solidFill>
                  <a:schemeClr val="tx1"/>
                </a:solidFill>
              </a:rPr>
              <a:t>[Nm]</a:t>
            </a:r>
            <a:endParaRPr kumimoji="1" lang="ja-JP" altLang="en-US" sz="1400" dirty="0" err="1">
              <a:solidFill>
                <a:schemeClr val="tx1"/>
              </a:solidFill>
            </a:endParaRPr>
          </a:p>
        </p:txBody>
      </p:sp>
      <p:sp>
        <p:nvSpPr>
          <p:cNvPr id="68" name="正方形/長方形 67">
            <a:extLst>
              <a:ext uri="{FF2B5EF4-FFF2-40B4-BE49-F238E27FC236}">
                <a16:creationId xmlns:a16="http://schemas.microsoft.com/office/drawing/2014/main" id="{47AC358C-B70D-3D4D-8CD3-C3DF3A70AFCA}"/>
              </a:ext>
            </a:extLst>
          </p:cNvPr>
          <p:cNvSpPr/>
          <p:nvPr/>
        </p:nvSpPr>
        <p:spPr>
          <a:xfrm rot="16200000">
            <a:off x="9024022" y="2012220"/>
            <a:ext cx="1226055" cy="190709"/>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トルク</a:t>
            </a:r>
            <a:r>
              <a:rPr lang="en-US" altLang="ja-JP" sz="1400" dirty="0">
                <a:solidFill>
                  <a:schemeClr val="tx1"/>
                </a:solidFill>
              </a:rPr>
              <a:t>[Nm]</a:t>
            </a:r>
            <a:endParaRPr kumimoji="1" lang="ja-JP" altLang="en-US" sz="1400" dirty="0" err="1">
              <a:solidFill>
                <a:schemeClr val="tx1"/>
              </a:solidFill>
            </a:endParaRPr>
          </a:p>
        </p:txBody>
      </p:sp>
      <p:cxnSp>
        <p:nvCxnSpPr>
          <p:cNvPr id="69" name="直線矢印コネクタ 68">
            <a:extLst>
              <a:ext uri="{FF2B5EF4-FFF2-40B4-BE49-F238E27FC236}">
                <a16:creationId xmlns:a16="http://schemas.microsoft.com/office/drawing/2014/main" id="{B7CBC968-68A9-E24F-A2C7-054F8D361EE7}"/>
              </a:ext>
            </a:extLst>
          </p:cNvPr>
          <p:cNvCxnSpPr>
            <a:cxnSpLocks/>
          </p:cNvCxnSpPr>
          <p:nvPr/>
        </p:nvCxnSpPr>
        <p:spPr>
          <a:xfrm>
            <a:off x="5702228" y="2733243"/>
            <a:ext cx="861824"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70" name="正方形/長方形 69">
            <a:extLst>
              <a:ext uri="{FF2B5EF4-FFF2-40B4-BE49-F238E27FC236}">
                <a16:creationId xmlns:a16="http://schemas.microsoft.com/office/drawing/2014/main" id="{1F8E4955-7161-DD4A-A006-B0E956752B2A}"/>
              </a:ext>
            </a:extLst>
          </p:cNvPr>
          <p:cNvSpPr/>
          <p:nvPr/>
        </p:nvSpPr>
        <p:spPr>
          <a:xfrm rot="16200000">
            <a:off x="5399997" y="1731722"/>
            <a:ext cx="1728193" cy="226203"/>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デューティ比 </a:t>
            </a:r>
            <a:r>
              <a:rPr kumimoji="1" lang="en-US" altLang="ja-JP" sz="1400" dirty="0">
                <a:solidFill>
                  <a:schemeClr val="tx1"/>
                </a:solidFill>
              </a:rPr>
              <a:t>[%]</a:t>
            </a:r>
            <a:endParaRPr kumimoji="1" lang="ja-JP" altLang="en-US" sz="1400" dirty="0" err="1">
              <a:solidFill>
                <a:schemeClr val="tx1"/>
              </a:solidFill>
            </a:endParaRPr>
          </a:p>
        </p:txBody>
      </p:sp>
      <p:grpSp>
        <p:nvGrpSpPr>
          <p:cNvPr id="71" name="グループ化 70">
            <a:extLst>
              <a:ext uri="{FF2B5EF4-FFF2-40B4-BE49-F238E27FC236}">
                <a16:creationId xmlns:a16="http://schemas.microsoft.com/office/drawing/2014/main" id="{36AF4B0A-68AD-0A4A-87D4-E3965E65D475}"/>
              </a:ext>
            </a:extLst>
          </p:cNvPr>
          <p:cNvGrpSpPr/>
          <p:nvPr/>
        </p:nvGrpSpPr>
        <p:grpSpPr>
          <a:xfrm>
            <a:off x="9444372" y="2708919"/>
            <a:ext cx="666103" cy="2333245"/>
            <a:chOff x="9480376" y="2996952"/>
            <a:chExt cx="504056" cy="504056"/>
          </a:xfrm>
        </p:grpSpPr>
        <p:cxnSp>
          <p:nvCxnSpPr>
            <p:cNvPr id="72" name="直線矢印コネクタ 71">
              <a:extLst>
                <a:ext uri="{FF2B5EF4-FFF2-40B4-BE49-F238E27FC236}">
                  <a16:creationId xmlns:a16="http://schemas.microsoft.com/office/drawing/2014/main" id="{D1403DAB-3574-7744-86E7-C900A3B1D081}"/>
                </a:ext>
              </a:extLst>
            </p:cNvPr>
            <p:cNvCxnSpPr>
              <a:cxnSpLocks/>
            </p:cNvCxnSpPr>
            <p:nvPr/>
          </p:nvCxnSpPr>
          <p:spPr>
            <a:xfrm>
              <a:off x="9480376" y="2996952"/>
              <a:ext cx="504056" cy="0"/>
            </a:xfrm>
            <a:prstGeom prst="straightConnector1">
              <a:avLst/>
            </a:prstGeom>
            <a:ln w="38100" cap="rnd">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3" name="直線矢印コネクタ 72">
              <a:extLst>
                <a:ext uri="{FF2B5EF4-FFF2-40B4-BE49-F238E27FC236}">
                  <a16:creationId xmlns:a16="http://schemas.microsoft.com/office/drawing/2014/main" id="{F2CA26F3-4C45-6F42-AA13-AF2A717CD0DA}"/>
                </a:ext>
              </a:extLst>
            </p:cNvPr>
            <p:cNvCxnSpPr>
              <a:cxnSpLocks/>
            </p:cNvCxnSpPr>
            <p:nvPr/>
          </p:nvCxnSpPr>
          <p:spPr>
            <a:xfrm rot="5400000">
              <a:off x="9732404" y="3248980"/>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cxnSp>
        <p:nvCxnSpPr>
          <p:cNvPr id="74" name="直線矢印コネクタ 73">
            <a:extLst>
              <a:ext uri="{FF2B5EF4-FFF2-40B4-BE49-F238E27FC236}">
                <a16:creationId xmlns:a16="http://schemas.microsoft.com/office/drawing/2014/main" id="{E29FD0F6-AB9A-C24B-AFED-CEB2367C27EC}"/>
              </a:ext>
            </a:extLst>
          </p:cNvPr>
          <p:cNvCxnSpPr>
            <a:cxnSpLocks/>
          </p:cNvCxnSpPr>
          <p:nvPr/>
        </p:nvCxnSpPr>
        <p:spPr>
          <a:xfrm>
            <a:off x="623395" y="3140968"/>
            <a:ext cx="86409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77" name="正方形/長方形 76">
            <a:extLst>
              <a:ext uri="{FF2B5EF4-FFF2-40B4-BE49-F238E27FC236}">
                <a16:creationId xmlns:a16="http://schemas.microsoft.com/office/drawing/2014/main" id="{F2520337-BA48-5941-AA24-A5C17F2A5192}"/>
              </a:ext>
            </a:extLst>
          </p:cNvPr>
          <p:cNvSpPr/>
          <p:nvPr/>
        </p:nvSpPr>
        <p:spPr>
          <a:xfrm>
            <a:off x="-24680" y="2204864"/>
            <a:ext cx="2212463" cy="317104"/>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rgbClr val="FF0000"/>
                </a:solidFill>
              </a:rPr>
              <a:t>目標速度 </a:t>
            </a:r>
            <a:r>
              <a:rPr kumimoji="1" lang="en-US" altLang="ja-JP" sz="1400" dirty="0">
                <a:solidFill>
                  <a:srgbClr val="FF0000"/>
                </a:solidFill>
              </a:rPr>
              <a:t>[m/s]</a:t>
            </a:r>
            <a:endParaRPr kumimoji="1" lang="ja-JP" altLang="en-US" sz="1400" dirty="0">
              <a:solidFill>
                <a:srgbClr val="FF0000"/>
              </a:solidFill>
            </a:endParaRPr>
          </a:p>
        </p:txBody>
      </p:sp>
      <p:sp>
        <p:nvSpPr>
          <p:cNvPr id="79" name="正方形/長方形 78">
            <a:extLst>
              <a:ext uri="{FF2B5EF4-FFF2-40B4-BE49-F238E27FC236}">
                <a16:creationId xmlns:a16="http://schemas.microsoft.com/office/drawing/2014/main" id="{EAD0C441-5D8E-D048-95E1-B5E97BDF6C95}"/>
              </a:ext>
            </a:extLst>
          </p:cNvPr>
          <p:cNvSpPr/>
          <p:nvPr/>
        </p:nvSpPr>
        <p:spPr>
          <a:xfrm>
            <a:off x="3031182" y="5977200"/>
            <a:ext cx="1559573" cy="265229"/>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車輪角度 </a:t>
            </a:r>
            <a:r>
              <a:rPr kumimoji="1" lang="en-US" altLang="ja-JP" sz="1400" dirty="0">
                <a:solidFill>
                  <a:schemeClr val="tx1"/>
                </a:solidFill>
              </a:rPr>
              <a:t>[</a:t>
            </a:r>
            <a:r>
              <a:rPr kumimoji="1" lang="en-US" altLang="ja-JP" sz="1400" dirty="0" err="1">
                <a:solidFill>
                  <a:schemeClr val="accent6">
                    <a:lumMod val="75000"/>
                  </a:schemeClr>
                </a:solidFill>
              </a:rPr>
              <a:t>deg</a:t>
            </a:r>
            <a:r>
              <a:rPr kumimoji="1" lang="en-US" altLang="ja-JP" sz="1400" dirty="0">
                <a:solidFill>
                  <a:schemeClr val="tx1"/>
                </a:solidFill>
              </a:rPr>
              <a:t>]</a:t>
            </a:r>
            <a:endParaRPr kumimoji="1" lang="ja-JP" altLang="en-US" sz="1400" dirty="0" err="1">
              <a:solidFill>
                <a:schemeClr val="tx1"/>
              </a:solidFill>
            </a:endParaRPr>
          </a:p>
        </p:txBody>
      </p:sp>
      <p:sp>
        <p:nvSpPr>
          <p:cNvPr id="80" name="正方形/長方形 79">
            <a:extLst>
              <a:ext uri="{FF2B5EF4-FFF2-40B4-BE49-F238E27FC236}">
                <a16:creationId xmlns:a16="http://schemas.microsoft.com/office/drawing/2014/main" id="{5A1B0C34-0480-7B44-A324-01930640D3F1}"/>
              </a:ext>
            </a:extLst>
          </p:cNvPr>
          <p:cNvSpPr/>
          <p:nvPr/>
        </p:nvSpPr>
        <p:spPr>
          <a:xfrm>
            <a:off x="1469593" y="712404"/>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400">
                <a:solidFill>
                  <a:schemeClr val="tx1"/>
                </a:solidFill>
              </a:rPr>
              <a:t>乾電池</a:t>
            </a:r>
            <a:endParaRPr kumimoji="1" lang="ja-JP" altLang="en-US" sz="1400" dirty="0" err="1">
              <a:solidFill>
                <a:schemeClr val="tx1"/>
              </a:solidFill>
            </a:endParaRPr>
          </a:p>
        </p:txBody>
      </p:sp>
      <p:grpSp>
        <p:nvGrpSpPr>
          <p:cNvPr id="81" name="グループ化 80">
            <a:extLst>
              <a:ext uri="{FF2B5EF4-FFF2-40B4-BE49-F238E27FC236}">
                <a16:creationId xmlns:a16="http://schemas.microsoft.com/office/drawing/2014/main" id="{AC7F6008-090A-B14F-94D0-0A778C68A57F}"/>
              </a:ext>
            </a:extLst>
          </p:cNvPr>
          <p:cNvGrpSpPr/>
          <p:nvPr/>
        </p:nvGrpSpPr>
        <p:grpSpPr>
          <a:xfrm>
            <a:off x="2531604" y="958946"/>
            <a:ext cx="666103" cy="593691"/>
            <a:chOff x="9480376" y="2996952"/>
            <a:chExt cx="504056" cy="504056"/>
          </a:xfrm>
        </p:grpSpPr>
        <p:cxnSp>
          <p:nvCxnSpPr>
            <p:cNvPr id="82" name="直線矢印コネクタ 81">
              <a:extLst>
                <a:ext uri="{FF2B5EF4-FFF2-40B4-BE49-F238E27FC236}">
                  <a16:creationId xmlns:a16="http://schemas.microsoft.com/office/drawing/2014/main" id="{B1DB5316-6EEE-4042-ACD4-07690DF22325}"/>
                </a:ext>
              </a:extLst>
            </p:cNvPr>
            <p:cNvCxnSpPr>
              <a:cxnSpLocks/>
            </p:cNvCxnSpPr>
            <p:nvPr/>
          </p:nvCxnSpPr>
          <p:spPr>
            <a:xfrm>
              <a:off x="9480376" y="2996952"/>
              <a:ext cx="504056" cy="0"/>
            </a:xfrm>
            <a:prstGeom prst="straightConnector1">
              <a:avLst/>
            </a:prstGeom>
            <a:ln w="38100" cap="rnd">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3" name="直線矢印コネクタ 82">
              <a:extLst>
                <a:ext uri="{FF2B5EF4-FFF2-40B4-BE49-F238E27FC236}">
                  <a16:creationId xmlns:a16="http://schemas.microsoft.com/office/drawing/2014/main" id="{3FF66671-7495-4A4F-9504-EB5FD00C720E}"/>
                </a:ext>
              </a:extLst>
            </p:cNvPr>
            <p:cNvCxnSpPr>
              <a:cxnSpLocks/>
            </p:cNvCxnSpPr>
            <p:nvPr/>
          </p:nvCxnSpPr>
          <p:spPr>
            <a:xfrm rot="5400000">
              <a:off x="9732404" y="3248980"/>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84" name="グループ化 83">
            <a:extLst>
              <a:ext uri="{FF2B5EF4-FFF2-40B4-BE49-F238E27FC236}">
                <a16:creationId xmlns:a16="http://schemas.microsoft.com/office/drawing/2014/main" id="{756AF7F9-54DF-A846-9DC8-4174B7D3DD7D}"/>
              </a:ext>
            </a:extLst>
          </p:cNvPr>
          <p:cNvGrpSpPr/>
          <p:nvPr/>
        </p:nvGrpSpPr>
        <p:grpSpPr>
          <a:xfrm>
            <a:off x="3197707" y="958946"/>
            <a:ext cx="3620811" cy="1241762"/>
            <a:chOff x="9480376" y="2996952"/>
            <a:chExt cx="504056" cy="504056"/>
          </a:xfrm>
        </p:grpSpPr>
        <p:cxnSp>
          <p:nvCxnSpPr>
            <p:cNvPr id="86" name="直線矢印コネクタ 85">
              <a:extLst>
                <a:ext uri="{FF2B5EF4-FFF2-40B4-BE49-F238E27FC236}">
                  <a16:creationId xmlns:a16="http://schemas.microsoft.com/office/drawing/2014/main" id="{BB453A63-DAA6-054F-8B3E-CCDE0149724D}"/>
                </a:ext>
              </a:extLst>
            </p:cNvPr>
            <p:cNvCxnSpPr>
              <a:cxnSpLocks/>
            </p:cNvCxnSpPr>
            <p:nvPr/>
          </p:nvCxnSpPr>
          <p:spPr>
            <a:xfrm>
              <a:off x="9480376" y="2996952"/>
              <a:ext cx="504056" cy="0"/>
            </a:xfrm>
            <a:prstGeom prst="straightConnector1">
              <a:avLst/>
            </a:prstGeom>
            <a:ln w="38100" cap="rnd">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7" name="直線矢印コネクタ 86">
              <a:extLst>
                <a:ext uri="{FF2B5EF4-FFF2-40B4-BE49-F238E27FC236}">
                  <a16:creationId xmlns:a16="http://schemas.microsoft.com/office/drawing/2014/main" id="{4010F88A-82C6-7C43-B116-81A6098E783A}"/>
                </a:ext>
              </a:extLst>
            </p:cNvPr>
            <p:cNvCxnSpPr>
              <a:cxnSpLocks/>
            </p:cNvCxnSpPr>
            <p:nvPr/>
          </p:nvCxnSpPr>
          <p:spPr>
            <a:xfrm rot="5400000">
              <a:off x="9732404" y="3248980"/>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88" name="グループ化 87">
            <a:extLst>
              <a:ext uri="{FF2B5EF4-FFF2-40B4-BE49-F238E27FC236}">
                <a16:creationId xmlns:a16="http://schemas.microsoft.com/office/drawing/2014/main" id="{1F670DAF-733B-FD4D-8ABB-269CDCBB32AF}"/>
              </a:ext>
            </a:extLst>
          </p:cNvPr>
          <p:cNvGrpSpPr/>
          <p:nvPr/>
        </p:nvGrpSpPr>
        <p:grpSpPr>
          <a:xfrm>
            <a:off x="6678715" y="958946"/>
            <a:ext cx="1282258" cy="1241762"/>
            <a:chOff x="9480376" y="2996952"/>
            <a:chExt cx="504056" cy="504056"/>
          </a:xfrm>
        </p:grpSpPr>
        <p:cxnSp>
          <p:nvCxnSpPr>
            <p:cNvPr id="89" name="直線矢印コネクタ 88">
              <a:extLst>
                <a:ext uri="{FF2B5EF4-FFF2-40B4-BE49-F238E27FC236}">
                  <a16:creationId xmlns:a16="http://schemas.microsoft.com/office/drawing/2014/main" id="{AFBC7749-0A75-8747-866C-FD738E6E7B9A}"/>
                </a:ext>
              </a:extLst>
            </p:cNvPr>
            <p:cNvCxnSpPr>
              <a:cxnSpLocks/>
            </p:cNvCxnSpPr>
            <p:nvPr/>
          </p:nvCxnSpPr>
          <p:spPr>
            <a:xfrm>
              <a:off x="9480376" y="2996952"/>
              <a:ext cx="504056" cy="0"/>
            </a:xfrm>
            <a:prstGeom prst="straightConnector1">
              <a:avLst/>
            </a:prstGeom>
            <a:ln w="38100" cap="rnd">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0" name="直線矢印コネクタ 89">
              <a:extLst>
                <a:ext uri="{FF2B5EF4-FFF2-40B4-BE49-F238E27FC236}">
                  <a16:creationId xmlns:a16="http://schemas.microsoft.com/office/drawing/2014/main" id="{6045922E-1BB6-AE44-A97D-C60E5CB5C523}"/>
                </a:ext>
              </a:extLst>
            </p:cNvPr>
            <p:cNvCxnSpPr>
              <a:cxnSpLocks/>
            </p:cNvCxnSpPr>
            <p:nvPr/>
          </p:nvCxnSpPr>
          <p:spPr>
            <a:xfrm rot="5400000">
              <a:off x="9732404" y="3248980"/>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91" name="グループ化 90">
            <a:extLst>
              <a:ext uri="{FF2B5EF4-FFF2-40B4-BE49-F238E27FC236}">
                <a16:creationId xmlns:a16="http://schemas.microsoft.com/office/drawing/2014/main" id="{71CD44FA-D6C0-C843-AD5D-C1A85D11D007}"/>
              </a:ext>
            </a:extLst>
          </p:cNvPr>
          <p:cNvGrpSpPr/>
          <p:nvPr/>
        </p:nvGrpSpPr>
        <p:grpSpPr>
          <a:xfrm>
            <a:off x="7990647" y="958946"/>
            <a:ext cx="1112782" cy="1241762"/>
            <a:chOff x="9480376" y="2996952"/>
            <a:chExt cx="504056" cy="504056"/>
          </a:xfrm>
        </p:grpSpPr>
        <p:cxnSp>
          <p:nvCxnSpPr>
            <p:cNvPr id="92" name="直線矢印コネクタ 91">
              <a:extLst>
                <a:ext uri="{FF2B5EF4-FFF2-40B4-BE49-F238E27FC236}">
                  <a16:creationId xmlns:a16="http://schemas.microsoft.com/office/drawing/2014/main" id="{4F67E372-7C72-FB43-A703-BCD0419FD40A}"/>
                </a:ext>
              </a:extLst>
            </p:cNvPr>
            <p:cNvCxnSpPr>
              <a:cxnSpLocks/>
            </p:cNvCxnSpPr>
            <p:nvPr/>
          </p:nvCxnSpPr>
          <p:spPr>
            <a:xfrm>
              <a:off x="9480376" y="2996952"/>
              <a:ext cx="504056" cy="0"/>
            </a:xfrm>
            <a:prstGeom prst="straightConnector1">
              <a:avLst/>
            </a:prstGeom>
            <a:ln w="38100" cap="rnd">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直線矢印コネクタ 92">
              <a:extLst>
                <a:ext uri="{FF2B5EF4-FFF2-40B4-BE49-F238E27FC236}">
                  <a16:creationId xmlns:a16="http://schemas.microsoft.com/office/drawing/2014/main" id="{365004E8-5AAE-BF41-A91D-4F4625FAD5E5}"/>
                </a:ext>
              </a:extLst>
            </p:cNvPr>
            <p:cNvCxnSpPr>
              <a:cxnSpLocks/>
            </p:cNvCxnSpPr>
            <p:nvPr/>
          </p:nvCxnSpPr>
          <p:spPr>
            <a:xfrm rot="5400000">
              <a:off x="9732404" y="3248980"/>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94" name="正方形/長方形 93">
            <a:extLst>
              <a:ext uri="{FF2B5EF4-FFF2-40B4-BE49-F238E27FC236}">
                <a16:creationId xmlns:a16="http://schemas.microsoft.com/office/drawing/2014/main" id="{6CE04C31-37AF-5E41-8267-AD5D40D63EDD}"/>
              </a:ext>
            </a:extLst>
          </p:cNvPr>
          <p:cNvSpPr/>
          <p:nvPr/>
        </p:nvSpPr>
        <p:spPr>
          <a:xfrm>
            <a:off x="3602314" y="688123"/>
            <a:ext cx="1523850" cy="226203"/>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電圧</a:t>
            </a:r>
            <a:r>
              <a:rPr kumimoji="1" lang="en-US" altLang="ja-JP" sz="1400" dirty="0">
                <a:solidFill>
                  <a:schemeClr val="tx1"/>
                </a:solidFill>
              </a:rPr>
              <a:t>[v]/</a:t>
            </a:r>
            <a:r>
              <a:rPr lang="ja-JP" altLang="en-US" sz="1400">
                <a:solidFill>
                  <a:schemeClr val="tx1"/>
                </a:solidFill>
              </a:rPr>
              <a:t>電流</a:t>
            </a:r>
            <a:r>
              <a:rPr lang="en-US" altLang="ja-JP" sz="1400" dirty="0">
                <a:solidFill>
                  <a:schemeClr val="tx1"/>
                </a:solidFill>
              </a:rPr>
              <a:t>[</a:t>
            </a:r>
            <a:r>
              <a:rPr lang="en-US" altLang="ja-JP" sz="1400" dirty="0" err="1">
                <a:solidFill>
                  <a:schemeClr val="tx1"/>
                </a:solidFill>
              </a:rPr>
              <a:t>i</a:t>
            </a:r>
            <a:r>
              <a:rPr lang="en-US" altLang="ja-JP" sz="1400" dirty="0">
                <a:solidFill>
                  <a:schemeClr val="tx1"/>
                </a:solidFill>
              </a:rPr>
              <a:t>]</a:t>
            </a:r>
            <a:endParaRPr kumimoji="1" lang="ja-JP" altLang="en-US" sz="1400" dirty="0" err="1">
              <a:solidFill>
                <a:schemeClr val="tx1"/>
              </a:solidFill>
            </a:endParaRPr>
          </a:p>
        </p:txBody>
      </p:sp>
      <p:sp>
        <p:nvSpPr>
          <p:cNvPr id="95" name="正方形/長方形 94">
            <a:extLst>
              <a:ext uri="{FF2B5EF4-FFF2-40B4-BE49-F238E27FC236}">
                <a16:creationId xmlns:a16="http://schemas.microsoft.com/office/drawing/2014/main" id="{24883989-1BC6-D349-A648-96BE42CDE9D7}"/>
              </a:ext>
            </a:extLst>
          </p:cNvPr>
          <p:cNvSpPr/>
          <p:nvPr/>
        </p:nvSpPr>
        <p:spPr>
          <a:xfrm rot="16200000">
            <a:off x="-132692" y="5493627"/>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400">
                <a:solidFill>
                  <a:schemeClr val="tx1"/>
                </a:solidFill>
              </a:rPr>
              <a:t>光</a:t>
            </a:r>
            <a:r>
              <a:rPr kumimoji="1" lang="ja-JP" altLang="en-US" sz="1400">
                <a:solidFill>
                  <a:schemeClr val="tx1"/>
                </a:solidFill>
              </a:rPr>
              <a:t>センサ</a:t>
            </a:r>
            <a:endParaRPr kumimoji="1" lang="ja-JP" altLang="en-US" sz="1400" dirty="0" err="1">
              <a:solidFill>
                <a:schemeClr val="tx1"/>
              </a:solidFill>
            </a:endParaRPr>
          </a:p>
        </p:txBody>
      </p:sp>
      <p:sp>
        <p:nvSpPr>
          <p:cNvPr id="96" name="正方形/長方形 95">
            <a:extLst>
              <a:ext uri="{FF2B5EF4-FFF2-40B4-BE49-F238E27FC236}">
                <a16:creationId xmlns:a16="http://schemas.microsoft.com/office/drawing/2014/main" id="{616DD579-E3C8-6B47-93BD-87CC3FDC5287}"/>
              </a:ext>
            </a:extLst>
          </p:cNvPr>
          <p:cNvSpPr/>
          <p:nvPr/>
        </p:nvSpPr>
        <p:spPr>
          <a:xfrm rot="16200000">
            <a:off x="520509" y="5484014"/>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LED</a:t>
            </a:r>
            <a:endParaRPr kumimoji="1" lang="ja-JP" altLang="en-US" sz="1400" dirty="0" err="1">
              <a:solidFill>
                <a:schemeClr val="tx1"/>
              </a:solidFill>
            </a:endParaRPr>
          </a:p>
        </p:txBody>
      </p:sp>
      <p:sp>
        <p:nvSpPr>
          <p:cNvPr id="97" name="正方形/長方形 96">
            <a:extLst>
              <a:ext uri="{FF2B5EF4-FFF2-40B4-BE49-F238E27FC236}">
                <a16:creationId xmlns:a16="http://schemas.microsoft.com/office/drawing/2014/main" id="{72466C0F-EE79-2C4C-AE1E-CECDB9CC3CB8}"/>
              </a:ext>
            </a:extLst>
          </p:cNvPr>
          <p:cNvSpPr/>
          <p:nvPr/>
        </p:nvSpPr>
        <p:spPr>
          <a:xfrm rot="16200000">
            <a:off x="-132692" y="4220057"/>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A/D</a:t>
            </a:r>
          </a:p>
          <a:p>
            <a:pPr algn="ctr"/>
            <a:r>
              <a:rPr kumimoji="1" lang="en-US" altLang="ja-JP" sz="1400" dirty="0">
                <a:solidFill>
                  <a:schemeClr val="tx1"/>
                </a:solidFill>
              </a:rPr>
              <a:t>converter</a:t>
            </a:r>
            <a:endParaRPr kumimoji="1" lang="ja-JP" altLang="en-US" sz="1400" dirty="0" err="1">
              <a:solidFill>
                <a:schemeClr val="tx1"/>
              </a:solidFill>
            </a:endParaRPr>
          </a:p>
        </p:txBody>
      </p:sp>
      <p:cxnSp>
        <p:nvCxnSpPr>
          <p:cNvPr id="98" name="直線矢印コネクタ 97">
            <a:extLst>
              <a:ext uri="{FF2B5EF4-FFF2-40B4-BE49-F238E27FC236}">
                <a16:creationId xmlns:a16="http://schemas.microsoft.com/office/drawing/2014/main" id="{083DE6DF-84BB-2E4F-8B64-7D4F8FFD1C13}"/>
              </a:ext>
            </a:extLst>
          </p:cNvPr>
          <p:cNvCxnSpPr>
            <a:cxnSpLocks/>
          </p:cNvCxnSpPr>
          <p:nvPr/>
        </p:nvCxnSpPr>
        <p:spPr>
          <a:xfrm>
            <a:off x="726304" y="4491135"/>
            <a:ext cx="784342"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99" name="正方形/長方形 98">
            <a:extLst>
              <a:ext uri="{FF2B5EF4-FFF2-40B4-BE49-F238E27FC236}">
                <a16:creationId xmlns:a16="http://schemas.microsoft.com/office/drawing/2014/main" id="{3BD7E6E5-1FC9-F54C-ADF0-0C7523A6FB1B}"/>
              </a:ext>
            </a:extLst>
          </p:cNvPr>
          <p:cNvSpPr/>
          <p:nvPr/>
        </p:nvSpPr>
        <p:spPr>
          <a:xfrm>
            <a:off x="1656809" y="4309858"/>
            <a:ext cx="1030354" cy="317104"/>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en-US" altLang="ja-JP" sz="1400" dirty="0">
                <a:solidFill>
                  <a:schemeClr val="tx1"/>
                </a:solidFill>
              </a:rPr>
              <a:t>RGB</a:t>
            </a:r>
            <a:r>
              <a:rPr kumimoji="1" lang="ja-JP" altLang="en-US" sz="1400">
                <a:solidFill>
                  <a:schemeClr val="tx1"/>
                </a:solidFill>
              </a:rPr>
              <a:t>値</a:t>
            </a:r>
            <a:endParaRPr kumimoji="1" lang="ja-JP" altLang="en-US" sz="1400" dirty="0" err="1">
              <a:solidFill>
                <a:schemeClr val="tx1"/>
              </a:solidFill>
            </a:endParaRPr>
          </a:p>
        </p:txBody>
      </p:sp>
      <p:cxnSp>
        <p:nvCxnSpPr>
          <p:cNvPr id="100" name="直線矢印コネクタ 99">
            <a:extLst>
              <a:ext uri="{FF2B5EF4-FFF2-40B4-BE49-F238E27FC236}">
                <a16:creationId xmlns:a16="http://schemas.microsoft.com/office/drawing/2014/main" id="{E950DF1E-85E5-0049-B555-70C882BFBE6A}"/>
              </a:ext>
            </a:extLst>
          </p:cNvPr>
          <p:cNvCxnSpPr>
            <a:cxnSpLocks/>
          </p:cNvCxnSpPr>
          <p:nvPr/>
        </p:nvCxnSpPr>
        <p:spPr>
          <a:xfrm>
            <a:off x="1060569" y="6293160"/>
            <a:ext cx="0" cy="52021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01" name="正方形/長方形 100">
            <a:extLst>
              <a:ext uri="{FF2B5EF4-FFF2-40B4-BE49-F238E27FC236}">
                <a16:creationId xmlns:a16="http://schemas.microsoft.com/office/drawing/2014/main" id="{47D0C2BF-9085-3B49-909F-0E2456B5116A}"/>
              </a:ext>
            </a:extLst>
          </p:cNvPr>
          <p:cNvSpPr/>
          <p:nvPr/>
        </p:nvSpPr>
        <p:spPr>
          <a:xfrm>
            <a:off x="1193895" y="6419558"/>
            <a:ext cx="515177" cy="317104"/>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光</a:t>
            </a:r>
            <a:endParaRPr kumimoji="1" lang="ja-JP" altLang="en-US" sz="1400" dirty="0" err="1">
              <a:solidFill>
                <a:schemeClr val="tx1"/>
              </a:solidFill>
            </a:endParaRPr>
          </a:p>
        </p:txBody>
      </p:sp>
      <p:cxnSp>
        <p:nvCxnSpPr>
          <p:cNvPr id="102" name="直線コネクタ 101">
            <a:extLst>
              <a:ext uri="{FF2B5EF4-FFF2-40B4-BE49-F238E27FC236}">
                <a16:creationId xmlns:a16="http://schemas.microsoft.com/office/drawing/2014/main" id="{5CE06011-71C4-234A-B43E-9635459AE999}"/>
              </a:ext>
            </a:extLst>
          </p:cNvPr>
          <p:cNvCxnSpPr>
            <a:cxnSpLocks/>
          </p:cNvCxnSpPr>
          <p:nvPr/>
        </p:nvCxnSpPr>
        <p:spPr>
          <a:xfrm>
            <a:off x="0" y="6813376"/>
            <a:ext cx="248427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 name="直線矢印コネクタ 102">
            <a:extLst>
              <a:ext uri="{FF2B5EF4-FFF2-40B4-BE49-F238E27FC236}">
                <a16:creationId xmlns:a16="http://schemas.microsoft.com/office/drawing/2014/main" id="{21142FF1-C136-9945-A99B-9223643E67B6}"/>
              </a:ext>
            </a:extLst>
          </p:cNvPr>
          <p:cNvCxnSpPr>
            <a:cxnSpLocks/>
          </p:cNvCxnSpPr>
          <p:nvPr/>
        </p:nvCxnSpPr>
        <p:spPr>
          <a:xfrm flipV="1">
            <a:off x="407368" y="6306162"/>
            <a:ext cx="1" cy="46538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04" name="正方形/長方形 103">
            <a:extLst>
              <a:ext uri="{FF2B5EF4-FFF2-40B4-BE49-F238E27FC236}">
                <a16:creationId xmlns:a16="http://schemas.microsoft.com/office/drawing/2014/main" id="{9C3D8B10-0CA7-E348-9727-745763121779}"/>
              </a:ext>
            </a:extLst>
          </p:cNvPr>
          <p:cNvSpPr/>
          <p:nvPr/>
        </p:nvSpPr>
        <p:spPr>
          <a:xfrm>
            <a:off x="401454" y="6419558"/>
            <a:ext cx="515177" cy="317104"/>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光</a:t>
            </a:r>
            <a:endParaRPr kumimoji="1" lang="ja-JP" altLang="en-US" sz="1400" dirty="0" err="1">
              <a:solidFill>
                <a:schemeClr val="tx1"/>
              </a:solidFill>
            </a:endParaRPr>
          </a:p>
        </p:txBody>
      </p:sp>
      <p:cxnSp>
        <p:nvCxnSpPr>
          <p:cNvPr id="105" name="直線矢印コネクタ 104">
            <a:extLst>
              <a:ext uri="{FF2B5EF4-FFF2-40B4-BE49-F238E27FC236}">
                <a16:creationId xmlns:a16="http://schemas.microsoft.com/office/drawing/2014/main" id="{58AF541C-22F3-3841-9C2E-9033F63010C1}"/>
              </a:ext>
            </a:extLst>
          </p:cNvPr>
          <p:cNvCxnSpPr>
            <a:cxnSpLocks/>
            <a:stCxn id="95" idx="3"/>
            <a:endCxn id="97" idx="1"/>
          </p:cNvCxnSpPr>
          <p:nvPr/>
        </p:nvCxnSpPr>
        <p:spPr>
          <a:xfrm flipV="1">
            <a:off x="407368" y="5048149"/>
            <a:ext cx="0" cy="19345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nvGrpSpPr>
          <p:cNvPr id="107" name="グループ化 106">
            <a:extLst>
              <a:ext uri="{FF2B5EF4-FFF2-40B4-BE49-F238E27FC236}">
                <a16:creationId xmlns:a16="http://schemas.microsoft.com/office/drawing/2014/main" id="{A71A17E8-E9BA-B841-B8EE-4814B87EAD14}"/>
              </a:ext>
            </a:extLst>
          </p:cNvPr>
          <p:cNvGrpSpPr/>
          <p:nvPr/>
        </p:nvGrpSpPr>
        <p:grpSpPr>
          <a:xfrm flipH="1">
            <a:off x="1048285" y="4825084"/>
            <a:ext cx="462356" cy="459963"/>
            <a:chOff x="9774999" y="2996952"/>
            <a:chExt cx="209433" cy="504056"/>
          </a:xfrm>
        </p:grpSpPr>
        <p:cxnSp>
          <p:nvCxnSpPr>
            <p:cNvPr id="108" name="直線矢印コネクタ 107">
              <a:extLst>
                <a:ext uri="{FF2B5EF4-FFF2-40B4-BE49-F238E27FC236}">
                  <a16:creationId xmlns:a16="http://schemas.microsoft.com/office/drawing/2014/main" id="{9D2CB462-85AB-4849-9210-9421FC651D6F}"/>
                </a:ext>
              </a:extLst>
            </p:cNvPr>
            <p:cNvCxnSpPr>
              <a:cxnSpLocks/>
            </p:cNvCxnSpPr>
            <p:nvPr/>
          </p:nvCxnSpPr>
          <p:spPr>
            <a:xfrm>
              <a:off x="9774999" y="2996952"/>
              <a:ext cx="209433" cy="0"/>
            </a:xfrm>
            <a:prstGeom prst="straightConnector1">
              <a:avLst/>
            </a:prstGeom>
            <a:ln w="38100" cap="rnd">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9" name="直線矢印コネクタ 108">
              <a:extLst>
                <a:ext uri="{FF2B5EF4-FFF2-40B4-BE49-F238E27FC236}">
                  <a16:creationId xmlns:a16="http://schemas.microsoft.com/office/drawing/2014/main" id="{28F77025-4DCF-AA45-AA6E-766A39BCC754}"/>
                </a:ext>
              </a:extLst>
            </p:cNvPr>
            <p:cNvCxnSpPr>
              <a:cxnSpLocks/>
            </p:cNvCxnSpPr>
            <p:nvPr/>
          </p:nvCxnSpPr>
          <p:spPr>
            <a:xfrm rot="5400000">
              <a:off x="9732404" y="3248980"/>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106" name="正方形/長方形 105">
            <a:extLst>
              <a:ext uri="{FF2B5EF4-FFF2-40B4-BE49-F238E27FC236}">
                <a16:creationId xmlns:a16="http://schemas.microsoft.com/office/drawing/2014/main" id="{F2520337-BA48-5941-AA24-A5C17F2A5192}"/>
              </a:ext>
            </a:extLst>
          </p:cNvPr>
          <p:cNvSpPr/>
          <p:nvPr/>
        </p:nvSpPr>
        <p:spPr>
          <a:xfrm>
            <a:off x="-24680" y="2823864"/>
            <a:ext cx="2052650" cy="317104"/>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dirty="0">
                <a:solidFill>
                  <a:srgbClr val="FF0000"/>
                </a:solidFill>
              </a:rPr>
              <a:t>目標</a:t>
            </a:r>
            <a:r>
              <a:rPr kumimoji="1" lang="ja-JP" altLang="en-US" sz="1400">
                <a:solidFill>
                  <a:srgbClr val="FF0000"/>
                </a:solidFill>
              </a:rPr>
              <a:t>角速度 </a:t>
            </a:r>
            <a:r>
              <a:rPr kumimoji="1" lang="en-US" altLang="ja-JP" sz="1400" dirty="0">
                <a:solidFill>
                  <a:srgbClr val="FF0000"/>
                </a:solidFill>
              </a:rPr>
              <a:t>[rad/s]</a:t>
            </a:r>
            <a:endParaRPr kumimoji="1" lang="ja-JP" altLang="en-US" sz="1400" dirty="0">
              <a:solidFill>
                <a:srgbClr val="FF0000"/>
              </a:solidFill>
            </a:endParaRPr>
          </a:p>
        </p:txBody>
      </p:sp>
      <p:cxnSp>
        <p:nvCxnSpPr>
          <p:cNvPr id="110" name="直線矢印コネクタ 109">
            <a:extLst>
              <a:ext uri="{FF2B5EF4-FFF2-40B4-BE49-F238E27FC236}">
                <a16:creationId xmlns:a16="http://schemas.microsoft.com/office/drawing/2014/main" id="{E29FD0F6-AB9A-C24B-AFED-CEB2367C27EC}"/>
              </a:ext>
            </a:extLst>
          </p:cNvPr>
          <p:cNvCxnSpPr>
            <a:cxnSpLocks/>
          </p:cNvCxnSpPr>
          <p:nvPr/>
        </p:nvCxnSpPr>
        <p:spPr>
          <a:xfrm>
            <a:off x="656865" y="2521968"/>
            <a:ext cx="86409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 name="正方形/長方形 1">
            <a:extLst>
              <a:ext uri="{FF2B5EF4-FFF2-40B4-BE49-F238E27FC236}">
                <a16:creationId xmlns:a16="http://schemas.microsoft.com/office/drawing/2014/main" id="{E45EBFED-A3EB-E044-907C-E40D1F362228}"/>
              </a:ext>
            </a:extLst>
          </p:cNvPr>
          <p:cNvSpPr/>
          <p:nvPr/>
        </p:nvSpPr>
        <p:spPr>
          <a:xfrm rot="16200000">
            <a:off x="1227104" y="2520545"/>
            <a:ext cx="1286568" cy="67435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400">
                <a:solidFill>
                  <a:schemeClr val="tx1"/>
                </a:solidFill>
              </a:rPr>
              <a:t>目標車輪速度</a:t>
            </a:r>
            <a:endParaRPr kumimoji="1" lang="en-US" altLang="ja-JP" sz="1400" dirty="0">
              <a:solidFill>
                <a:schemeClr val="tx1"/>
              </a:solidFill>
            </a:endParaRPr>
          </a:p>
          <a:p>
            <a:pPr algn="ctr"/>
            <a:r>
              <a:rPr lang="ja-JP" altLang="en-US" sz="1400">
                <a:solidFill>
                  <a:schemeClr val="tx1"/>
                </a:solidFill>
              </a:rPr>
              <a:t>演算</a:t>
            </a:r>
            <a:endParaRPr kumimoji="1" lang="ja-JP" altLang="en-US" sz="1400" dirty="0" err="1">
              <a:solidFill>
                <a:schemeClr val="tx1"/>
              </a:solidFill>
            </a:endParaRPr>
          </a:p>
        </p:txBody>
      </p:sp>
      <p:cxnSp>
        <p:nvCxnSpPr>
          <p:cNvPr id="112" name="直線矢印コネクタ 111">
            <a:extLst>
              <a:ext uri="{FF2B5EF4-FFF2-40B4-BE49-F238E27FC236}">
                <a16:creationId xmlns:a16="http://schemas.microsoft.com/office/drawing/2014/main" id="{CABB7543-2866-5249-8DB2-13B2AE952063}"/>
              </a:ext>
            </a:extLst>
          </p:cNvPr>
          <p:cNvCxnSpPr>
            <a:cxnSpLocks/>
          </p:cNvCxnSpPr>
          <p:nvPr/>
        </p:nvCxnSpPr>
        <p:spPr>
          <a:xfrm>
            <a:off x="2217812" y="2518192"/>
            <a:ext cx="1801151"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13" name="正方形/長方形 112">
            <a:extLst>
              <a:ext uri="{FF2B5EF4-FFF2-40B4-BE49-F238E27FC236}">
                <a16:creationId xmlns:a16="http://schemas.microsoft.com/office/drawing/2014/main" id="{569EECD9-6B40-9244-945E-B7485573A5A0}"/>
              </a:ext>
            </a:extLst>
          </p:cNvPr>
          <p:cNvSpPr/>
          <p:nvPr/>
        </p:nvSpPr>
        <p:spPr>
          <a:xfrm>
            <a:off x="7455355" y="431235"/>
            <a:ext cx="2212463" cy="317104"/>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rgbClr val="FF0000"/>
                </a:solidFill>
              </a:rPr>
              <a:t>目標</a:t>
            </a:r>
            <a:r>
              <a:rPr lang="ja-JP" altLang="en-US" sz="1400">
                <a:solidFill>
                  <a:srgbClr val="FF0000"/>
                </a:solidFill>
              </a:rPr>
              <a:t>左車輪</a:t>
            </a:r>
            <a:r>
              <a:rPr kumimoji="1" lang="ja-JP" altLang="en-US" sz="1400">
                <a:solidFill>
                  <a:srgbClr val="FF0000"/>
                </a:solidFill>
              </a:rPr>
              <a:t>速度 </a:t>
            </a:r>
            <a:r>
              <a:rPr kumimoji="1" lang="en-US" altLang="ja-JP" sz="1400" dirty="0">
                <a:solidFill>
                  <a:srgbClr val="FF0000"/>
                </a:solidFill>
              </a:rPr>
              <a:t>[m/s]</a:t>
            </a:r>
            <a:endParaRPr kumimoji="1" lang="ja-JP" altLang="en-US" sz="1400" dirty="0">
              <a:solidFill>
                <a:srgbClr val="FF0000"/>
              </a:solidFill>
            </a:endParaRPr>
          </a:p>
        </p:txBody>
      </p:sp>
      <p:cxnSp>
        <p:nvCxnSpPr>
          <p:cNvPr id="114" name="直線矢印コネクタ 113">
            <a:extLst>
              <a:ext uri="{FF2B5EF4-FFF2-40B4-BE49-F238E27FC236}">
                <a16:creationId xmlns:a16="http://schemas.microsoft.com/office/drawing/2014/main" id="{D452B311-D8B4-004D-AE62-F2ED716D5FC8}"/>
              </a:ext>
            </a:extLst>
          </p:cNvPr>
          <p:cNvCxnSpPr>
            <a:cxnSpLocks/>
          </p:cNvCxnSpPr>
          <p:nvPr/>
        </p:nvCxnSpPr>
        <p:spPr>
          <a:xfrm>
            <a:off x="2200140" y="3128953"/>
            <a:ext cx="361930" cy="0"/>
          </a:xfrm>
          <a:prstGeom prst="straightConnector1">
            <a:avLst/>
          </a:prstGeom>
          <a:ln w="381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15" name="正方形/長方形 114">
            <a:extLst>
              <a:ext uri="{FF2B5EF4-FFF2-40B4-BE49-F238E27FC236}">
                <a16:creationId xmlns:a16="http://schemas.microsoft.com/office/drawing/2014/main" id="{1F50E59E-AA71-784C-8E10-0FEBF7EBE29C}"/>
              </a:ext>
            </a:extLst>
          </p:cNvPr>
          <p:cNvSpPr/>
          <p:nvPr/>
        </p:nvSpPr>
        <p:spPr>
          <a:xfrm>
            <a:off x="4038457" y="2348880"/>
            <a:ext cx="1646495" cy="75309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400">
                <a:solidFill>
                  <a:schemeClr val="tx1"/>
                </a:solidFill>
              </a:rPr>
              <a:t>車輪速度</a:t>
            </a:r>
            <a:endParaRPr kumimoji="1" lang="en-US" altLang="ja-JP" sz="1400" dirty="0">
              <a:solidFill>
                <a:schemeClr val="tx1"/>
              </a:solidFill>
            </a:endParaRPr>
          </a:p>
          <a:p>
            <a:pPr algn="ctr"/>
            <a:r>
              <a:rPr lang="en-US" altLang="ja-JP" sz="1400" dirty="0">
                <a:solidFill>
                  <a:schemeClr val="tx1"/>
                </a:solidFill>
              </a:rPr>
              <a:t>CTL</a:t>
            </a:r>
            <a:endParaRPr kumimoji="1" lang="ja-JP" altLang="en-US" sz="1400" dirty="0" err="1">
              <a:solidFill>
                <a:schemeClr val="tx1"/>
              </a:solidFill>
            </a:endParaRPr>
          </a:p>
        </p:txBody>
      </p:sp>
      <p:sp>
        <p:nvSpPr>
          <p:cNvPr id="117" name="正方形/長方形 116">
            <a:extLst>
              <a:ext uri="{FF2B5EF4-FFF2-40B4-BE49-F238E27FC236}">
                <a16:creationId xmlns:a16="http://schemas.microsoft.com/office/drawing/2014/main" id="{73D3C8F8-BF29-9A43-AE39-156B957A5BB5}"/>
              </a:ext>
            </a:extLst>
          </p:cNvPr>
          <p:cNvSpPr/>
          <p:nvPr/>
        </p:nvSpPr>
        <p:spPr>
          <a:xfrm>
            <a:off x="4007768" y="3612007"/>
            <a:ext cx="1646495" cy="75309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400">
                <a:solidFill>
                  <a:schemeClr val="tx1"/>
                </a:solidFill>
              </a:rPr>
              <a:t>車輪速度</a:t>
            </a:r>
            <a:endParaRPr kumimoji="1" lang="en-US" altLang="ja-JP" sz="1400" dirty="0">
              <a:solidFill>
                <a:schemeClr val="tx1"/>
              </a:solidFill>
            </a:endParaRPr>
          </a:p>
          <a:p>
            <a:pPr algn="ctr"/>
            <a:r>
              <a:rPr lang="en-US" altLang="ja-JP" sz="1400" dirty="0">
                <a:solidFill>
                  <a:schemeClr val="tx1"/>
                </a:solidFill>
              </a:rPr>
              <a:t>CTL</a:t>
            </a:r>
            <a:endParaRPr kumimoji="1" lang="ja-JP" altLang="en-US" sz="1400" dirty="0" err="1">
              <a:solidFill>
                <a:schemeClr val="tx1"/>
              </a:solidFill>
            </a:endParaRPr>
          </a:p>
        </p:txBody>
      </p:sp>
      <p:grpSp>
        <p:nvGrpSpPr>
          <p:cNvPr id="119" name="グループ化 118">
            <a:extLst>
              <a:ext uri="{FF2B5EF4-FFF2-40B4-BE49-F238E27FC236}">
                <a16:creationId xmlns:a16="http://schemas.microsoft.com/office/drawing/2014/main" id="{C763B90E-463E-C84B-BF84-28B81A90B8D6}"/>
              </a:ext>
            </a:extLst>
          </p:cNvPr>
          <p:cNvGrpSpPr/>
          <p:nvPr/>
        </p:nvGrpSpPr>
        <p:grpSpPr>
          <a:xfrm rot="16200000">
            <a:off x="3412538" y="4337536"/>
            <a:ext cx="664588" cy="490104"/>
            <a:chOff x="9480376" y="2996952"/>
            <a:chExt cx="504056" cy="504056"/>
          </a:xfrm>
        </p:grpSpPr>
        <p:cxnSp>
          <p:nvCxnSpPr>
            <p:cNvPr id="120" name="直線矢印コネクタ 119">
              <a:extLst>
                <a:ext uri="{FF2B5EF4-FFF2-40B4-BE49-F238E27FC236}">
                  <a16:creationId xmlns:a16="http://schemas.microsoft.com/office/drawing/2014/main" id="{BC5F3E88-D815-BC4F-8B19-7F2A84938DB4}"/>
                </a:ext>
              </a:extLst>
            </p:cNvPr>
            <p:cNvCxnSpPr>
              <a:cxnSpLocks/>
            </p:cNvCxnSpPr>
            <p:nvPr/>
          </p:nvCxnSpPr>
          <p:spPr>
            <a:xfrm>
              <a:off x="9480376" y="2996952"/>
              <a:ext cx="504056" cy="0"/>
            </a:xfrm>
            <a:prstGeom prst="straightConnector1">
              <a:avLst/>
            </a:prstGeom>
            <a:ln w="38100" cap="rnd">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1" name="直線矢印コネクタ 120">
              <a:extLst>
                <a:ext uri="{FF2B5EF4-FFF2-40B4-BE49-F238E27FC236}">
                  <a16:creationId xmlns:a16="http://schemas.microsoft.com/office/drawing/2014/main" id="{C1616CF7-F6A3-B140-8EBD-3EF258A865A1}"/>
                </a:ext>
              </a:extLst>
            </p:cNvPr>
            <p:cNvCxnSpPr>
              <a:cxnSpLocks/>
            </p:cNvCxnSpPr>
            <p:nvPr/>
          </p:nvCxnSpPr>
          <p:spPr>
            <a:xfrm rot="5400000">
              <a:off x="9732404" y="3248980"/>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122" name="グループ化 121">
            <a:extLst>
              <a:ext uri="{FF2B5EF4-FFF2-40B4-BE49-F238E27FC236}">
                <a16:creationId xmlns:a16="http://schemas.microsoft.com/office/drawing/2014/main" id="{610B7205-367A-934C-ADCD-D896D6E73290}"/>
              </a:ext>
            </a:extLst>
          </p:cNvPr>
          <p:cNvGrpSpPr/>
          <p:nvPr/>
        </p:nvGrpSpPr>
        <p:grpSpPr>
          <a:xfrm rot="16200000">
            <a:off x="2531842" y="3427760"/>
            <a:ext cx="2007153" cy="967090"/>
            <a:chOff x="9480376" y="2996952"/>
            <a:chExt cx="504056" cy="504056"/>
          </a:xfrm>
        </p:grpSpPr>
        <p:cxnSp>
          <p:nvCxnSpPr>
            <p:cNvPr id="123" name="直線矢印コネクタ 122">
              <a:extLst>
                <a:ext uri="{FF2B5EF4-FFF2-40B4-BE49-F238E27FC236}">
                  <a16:creationId xmlns:a16="http://schemas.microsoft.com/office/drawing/2014/main" id="{94200035-F61E-B84D-A337-D12057B93E50}"/>
                </a:ext>
              </a:extLst>
            </p:cNvPr>
            <p:cNvCxnSpPr>
              <a:cxnSpLocks/>
            </p:cNvCxnSpPr>
            <p:nvPr/>
          </p:nvCxnSpPr>
          <p:spPr>
            <a:xfrm>
              <a:off x="9480376" y="2996952"/>
              <a:ext cx="504056" cy="0"/>
            </a:xfrm>
            <a:prstGeom prst="straightConnector1">
              <a:avLst/>
            </a:prstGeom>
            <a:ln w="38100" cap="rnd">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4" name="直線矢印コネクタ 123">
              <a:extLst>
                <a:ext uri="{FF2B5EF4-FFF2-40B4-BE49-F238E27FC236}">
                  <a16:creationId xmlns:a16="http://schemas.microsoft.com/office/drawing/2014/main" id="{2D0D9030-0A87-2F4C-84FD-635AB1291102}"/>
                </a:ext>
              </a:extLst>
            </p:cNvPr>
            <p:cNvCxnSpPr>
              <a:cxnSpLocks/>
            </p:cNvCxnSpPr>
            <p:nvPr/>
          </p:nvCxnSpPr>
          <p:spPr>
            <a:xfrm rot="5400000">
              <a:off x="9732404" y="3248980"/>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118" name="正方形/長方形 117">
            <a:extLst>
              <a:ext uri="{FF2B5EF4-FFF2-40B4-BE49-F238E27FC236}">
                <a16:creationId xmlns:a16="http://schemas.microsoft.com/office/drawing/2014/main" id="{0D48BE20-EBD8-5848-90E4-FC61C3623B22}"/>
              </a:ext>
            </a:extLst>
          </p:cNvPr>
          <p:cNvSpPr/>
          <p:nvPr/>
        </p:nvSpPr>
        <p:spPr>
          <a:xfrm>
            <a:off x="2423592" y="4914882"/>
            <a:ext cx="1286568" cy="67435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400">
                <a:solidFill>
                  <a:schemeClr val="tx1"/>
                </a:solidFill>
              </a:rPr>
              <a:t>車輪速度</a:t>
            </a:r>
            <a:endParaRPr kumimoji="1" lang="en-US" altLang="ja-JP" sz="1400" dirty="0">
              <a:solidFill>
                <a:schemeClr val="tx1"/>
              </a:solidFill>
            </a:endParaRPr>
          </a:p>
          <a:p>
            <a:pPr algn="ctr"/>
            <a:r>
              <a:rPr lang="ja-JP" altLang="en-US" sz="1400">
                <a:solidFill>
                  <a:schemeClr val="tx1"/>
                </a:solidFill>
              </a:rPr>
              <a:t>演算</a:t>
            </a:r>
            <a:endParaRPr kumimoji="1" lang="ja-JP" altLang="en-US" sz="1400" dirty="0" err="1">
              <a:solidFill>
                <a:schemeClr val="tx1"/>
              </a:solidFill>
            </a:endParaRPr>
          </a:p>
        </p:txBody>
      </p:sp>
      <p:sp>
        <p:nvSpPr>
          <p:cNvPr id="125" name="正方形/長方形 124">
            <a:extLst>
              <a:ext uri="{FF2B5EF4-FFF2-40B4-BE49-F238E27FC236}">
                <a16:creationId xmlns:a16="http://schemas.microsoft.com/office/drawing/2014/main" id="{80A6648F-4D85-2E4E-A9FB-E802CE83D797}"/>
              </a:ext>
            </a:extLst>
          </p:cNvPr>
          <p:cNvSpPr/>
          <p:nvPr/>
        </p:nvSpPr>
        <p:spPr>
          <a:xfrm>
            <a:off x="3594171" y="4646478"/>
            <a:ext cx="1559573" cy="265229"/>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右車輪速</a:t>
            </a:r>
            <a:r>
              <a:rPr kumimoji="1" lang="en-US" altLang="ja-JP" sz="1400" dirty="0">
                <a:solidFill>
                  <a:schemeClr val="tx1"/>
                </a:solidFill>
              </a:rPr>
              <a:t>[</a:t>
            </a:r>
            <a:r>
              <a:rPr kumimoji="1" lang="en-US" altLang="ja-JP" sz="1400" dirty="0">
                <a:solidFill>
                  <a:srgbClr val="FF0000"/>
                </a:solidFill>
              </a:rPr>
              <a:t>rad</a:t>
            </a:r>
            <a:r>
              <a:rPr kumimoji="1" lang="en-US" altLang="ja-JP" sz="1400" dirty="0">
                <a:solidFill>
                  <a:schemeClr val="tx1"/>
                </a:solidFill>
              </a:rPr>
              <a:t>/s]</a:t>
            </a:r>
            <a:endParaRPr kumimoji="1" lang="ja-JP" altLang="en-US" sz="1400" dirty="0" err="1">
              <a:solidFill>
                <a:schemeClr val="tx1"/>
              </a:solidFill>
            </a:endParaRPr>
          </a:p>
        </p:txBody>
      </p:sp>
      <p:sp>
        <p:nvSpPr>
          <p:cNvPr id="126" name="正方形/長方形 125">
            <a:extLst>
              <a:ext uri="{FF2B5EF4-FFF2-40B4-BE49-F238E27FC236}">
                <a16:creationId xmlns:a16="http://schemas.microsoft.com/office/drawing/2014/main" id="{827AE887-E7D1-B246-BC60-CDE85E513496}"/>
              </a:ext>
            </a:extLst>
          </p:cNvPr>
          <p:cNvSpPr/>
          <p:nvPr/>
        </p:nvSpPr>
        <p:spPr>
          <a:xfrm>
            <a:off x="2300119" y="4241851"/>
            <a:ext cx="799323" cy="614661"/>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lang="ja-JP" altLang="en-US" sz="1400">
                <a:solidFill>
                  <a:schemeClr val="tx1"/>
                </a:solidFill>
              </a:rPr>
              <a:t>左</a:t>
            </a:r>
            <a:r>
              <a:rPr kumimoji="1" lang="ja-JP" altLang="en-US" sz="1400">
                <a:solidFill>
                  <a:schemeClr val="tx1"/>
                </a:solidFill>
              </a:rPr>
              <a:t>車</a:t>
            </a:r>
            <a:endParaRPr kumimoji="1" lang="en-US" altLang="ja-JP" sz="1400" dirty="0">
              <a:solidFill>
                <a:schemeClr val="tx1"/>
              </a:solidFill>
            </a:endParaRPr>
          </a:p>
          <a:p>
            <a:r>
              <a:rPr kumimoji="1" lang="ja-JP" altLang="en-US" sz="1400">
                <a:solidFill>
                  <a:schemeClr val="tx1"/>
                </a:solidFill>
              </a:rPr>
              <a:t>輪速</a:t>
            </a:r>
            <a:endParaRPr kumimoji="1" lang="en-US" altLang="ja-JP" sz="1400" dirty="0">
              <a:solidFill>
                <a:schemeClr val="tx1"/>
              </a:solidFill>
            </a:endParaRPr>
          </a:p>
          <a:p>
            <a:r>
              <a:rPr kumimoji="1" lang="en-US" altLang="ja-JP" sz="1400" dirty="0">
                <a:solidFill>
                  <a:schemeClr val="tx1"/>
                </a:solidFill>
              </a:rPr>
              <a:t>[</a:t>
            </a:r>
            <a:r>
              <a:rPr kumimoji="1" lang="en-US" altLang="ja-JP" sz="1400" dirty="0">
                <a:solidFill>
                  <a:srgbClr val="FF0000"/>
                </a:solidFill>
              </a:rPr>
              <a:t>rad</a:t>
            </a:r>
            <a:r>
              <a:rPr kumimoji="1" lang="en-US" altLang="ja-JP" sz="1400" dirty="0">
                <a:solidFill>
                  <a:schemeClr val="tx1"/>
                </a:solidFill>
              </a:rPr>
              <a:t>/s]</a:t>
            </a:r>
            <a:endParaRPr kumimoji="1" lang="ja-JP" altLang="en-US" sz="1400" dirty="0" err="1">
              <a:solidFill>
                <a:schemeClr val="tx1"/>
              </a:solidFill>
            </a:endParaRPr>
          </a:p>
        </p:txBody>
      </p:sp>
      <p:sp>
        <p:nvSpPr>
          <p:cNvPr id="127" name="正方形/長方形 126">
            <a:extLst>
              <a:ext uri="{FF2B5EF4-FFF2-40B4-BE49-F238E27FC236}">
                <a16:creationId xmlns:a16="http://schemas.microsoft.com/office/drawing/2014/main" id="{DFCDFF99-4C29-7443-845F-305C9FD8058B}"/>
              </a:ext>
            </a:extLst>
          </p:cNvPr>
          <p:cNvSpPr/>
          <p:nvPr/>
        </p:nvSpPr>
        <p:spPr>
          <a:xfrm>
            <a:off x="1609086" y="3527763"/>
            <a:ext cx="1226764" cy="529693"/>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目標右車</a:t>
            </a:r>
            <a:endParaRPr kumimoji="1" lang="en-US" altLang="ja-JP" sz="1400" dirty="0">
              <a:solidFill>
                <a:schemeClr val="tx1"/>
              </a:solidFill>
            </a:endParaRPr>
          </a:p>
          <a:p>
            <a:r>
              <a:rPr kumimoji="1" lang="ja-JP" altLang="en-US" sz="1400">
                <a:solidFill>
                  <a:schemeClr val="tx1"/>
                </a:solidFill>
              </a:rPr>
              <a:t>輪速</a:t>
            </a:r>
            <a:r>
              <a:rPr kumimoji="1" lang="en-US" altLang="ja-JP" sz="1400" dirty="0">
                <a:solidFill>
                  <a:schemeClr val="tx1"/>
                </a:solidFill>
              </a:rPr>
              <a:t>[rad/s]</a:t>
            </a:r>
            <a:endParaRPr kumimoji="1" lang="ja-JP" altLang="en-US" sz="1400" dirty="0" err="1">
              <a:solidFill>
                <a:schemeClr val="tx1"/>
              </a:solidFill>
            </a:endParaRPr>
          </a:p>
        </p:txBody>
      </p:sp>
      <p:sp>
        <p:nvSpPr>
          <p:cNvPr id="128" name="正方形/長方形 127">
            <a:extLst>
              <a:ext uri="{FF2B5EF4-FFF2-40B4-BE49-F238E27FC236}">
                <a16:creationId xmlns:a16="http://schemas.microsoft.com/office/drawing/2014/main" id="{BB229226-5A23-1744-9D73-BDA2AA256282}"/>
              </a:ext>
            </a:extLst>
          </p:cNvPr>
          <p:cNvSpPr/>
          <p:nvPr/>
        </p:nvSpPr>
        <p:spPr>
          <a:xfrm>
            <a:off x="2207276" y="2060848"/>
            <a:ext cx="2160532" cy="467152"/>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目標左車輪速</a:t>
            </a:r>
            <a:r>
              <a:rPr kumimoji="1" lang="en-US" altLang="ja-JP" sz="1400" dirty="0">
                <a:solidFill>
                  <a:schemeClr val="tx1"/>
                </a:solidFill>
              </a:rPr>
              <a:t>[rad/s]</a:t>
            </a:r>
            <a:endParaRPr kumimoji="1" lang="ja-JP" altLang="en-US" sz="1400" dirty="0" err="1">
              <a:solidFill>
                <a:schemeClr val="tx1"/>
              </a:solidFill>
            </a:endParaRPr>
          </a:p>
        </p:txBody>
      </p:sp>
      <p:grpSp>
        <p:nvGrpSpPr>
          <p:cNvPr id="129" name="グループ化 128">
            <a:extLst>
              <a:ext uri="{FF2B5EF4-FFF2-40B4-BE49-F238E27FC236}">
                <a16:creationId xmlns:a16="http://schemas.microsoft.com/office/drawing/2014/main" id="{B6962840-A1D6-F649-8966-BF8E4258A793}"/>
              </a:ext>
            </a:extLst>
          </p:cNvPr>
          <p:cNvGrpSpPr/>
          <p:nvPr/>
        </p:nvGrpSpPr>
        <p:grpSpPr>
          <a:xfrm rot="5400000" flipV="1">
            <a:off x="2951148" y="2781493"/>
            <a:ext cx="664588" cy="1442743"/>
            <a:chOff x="9480376" y="2996952"/>
            <a:chExt cx="504056" cy="504056"/>
          </a:xfrm>
        </p:grpSpPr>
        <p:cxnSp>
          <p:nvCxnSpPr>
            <p:cNvPr id="130" name="直線矢印コネクタ 129">
              <a:extLst>
                <a:ext uri="{FF2B5EF4-FFF2-40B4-BE49-F238E27FC236}">
                  <a16:creationId xmlns:a16="http://schemas.microsoft.com/office/drawing/2014/main" id="{5FD6850E-CD96-5E4E-A5D5-A42A37ABD850}"/>
                </a:ext>
              </a:extLst>
            </p:cNvPr>
            <p:cNvCxnSpPr>
              <a:cxnSpLocks/>
            </p:cNvCxnSpPr>
            <p:nvPr/>
          </p:nvCxnSpPr>
          <p:spPr>
            <a:xfrm>
              <a:off x="9480376" y="2996952"/>
              <a:ext cx="504056" cy="0"/>
            </a:xfrm>
            <a:prstGeom prst="straightConnector1">
              <a:avLst/>
            </a:prstGeom>
            <a:ln w="38100" cap="rnd">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1" name="直線矢印コネクタ 130">
              <a:extLst>
                <a:ext uri="{FF2B5EF4-FFF2-40B4-BE49-F238E27FC236}">
                  <a16:creationId xmlns:a16="http://schemas.microsoft.com/office/drawing/2014/main" id="{91196ABD-2C2E-C249-8CCF-A1C00CF37097}"/>
                </a:ext>
              </a:extLst>
            </p:cNvPr>
            <p:cNvCxnSpPr>
              <a:cxnSpLocks/>
            </p:cNvCxnSpPr>
            <p:nvPr/>
          </p:nvCxnSpPr>
          <p:spPr>
            <a:xfrm rot="5400000">
              <a:off x="9732404" y="3248980"/>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675308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E0AD8E3F-02C4-C34C-94A3-6636144574E8}"/>
              </a:ext>
            </a:extLst>
          </p:cNvPr>
          <p:cNvPicPr>
            <a:picLocks noChangeAspect="1"/>
          </p:cNvPicPr>
          <p:nvPr/>
        </p:nvPicPr>
        <p:blipFill rotWithShape="1">
          <a:blip r:embed="rId2">
            <a:extLst>
              <a:ext uri="{BEBA8EAE-BF5A-486C-A8C5-ECC9F3942E4B}">
                <a14:imgProps xmlns:a14="http://schemas.microsoft.com/office/drawing/2010/main">
                  <a14:imgLayer r:embed="rId3">
                    <a14:imgEffect>
                      <a14:saturation sat="0"/>
                    </a14:imgEffect>
                    <a14:imgEffect>
                      <a14:brightnessContrast bright="20000" contrast="20000"/>
                    </a14:imgEffect>
                  </a14:imgLayer>
                </a14:imgProps>
              </a:ext>
            </a:extLst>
          </a:blip>
          <a:srcRect l="4326" t="2750" r="56817" b="41666"/>
          <a:stretch/>
        </p:blipFill>
        <p:spPr>
          <a:xfrm>
            <a:off x="8408252" y="113822"/>
            <a:ext cx="3553072" cy="3811969"/>
          </a:xfrm>
          <a:prstGeom prst="rect">
            <a:avLst/>
          </a:prstGeom>
        </p:spPr>
      </p:pic>
      <mc:AlternateContent xmlns:mc="http://schemas.openxmlformats.org/markup-compatibility/2006" xmlns:a14="http://schemas.microsoft.com/office/drawing/2010/main">
        <mc:Choice Requires="a14">
          <p:sp>
            <p:nvSpPr>
              <p:cNvPr id="2" name="テキスト ボックス 1">
                <a:extLst>
                  <a:ext uri="{FF2B5EF4-FFF2-40B4-BE49-F238E27FC236}">
                    <a16:creationId xmlns:a16="http://schemas.microsoft.com/office/drawing/2014/main" id="{1ECB0A09-5215-514F-B8F8-0638A2C04B7F}"/>
                  </a:ext>
                </a:extLst>
              </p:cNvPr>
              <p:cNvSpPr txBox="1"/>
              <p:nvPr/>
            </p:nvSpPr>
            <p:spPr>
              <a:xfrm>
                <a:off x="479376" y="359729"/>
                <a:ext cx="1578189"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ja-JP" sz="3200" i="1" smtClean="0">
                              <a:latin typeface="Cambria Math" panose="02040503050406030204" pitchFamily="18" charset="0"/>
                            </a:rPr>
                          </m:ctrlPr>
                        </m:sSubPr>
                        <m:e>
                          <m:r>
                            <a:rPr lang="en-US" altLang="ja-JP" sz="3200" i="1">
                              <a:latin typeface="Cambria Math" panose="02040503050406030204" pitchFamily="18" charset="0"/>
                            </a:rPr>
                            <m:t>𝑙</m:t>
                          </m:r>
                        </m:e>
                        <m:sub>
                          <m:r>
                            <a:rPr lang="en-US" altLang="ja-JP" sz="3200" i="1">
                              <a:latin typeface="Cambria Math" panose="02040503050406030204" pitchFamily="18" charset="0"/>
                            </a:rPr>
                            <m:t>𝐿</m:t>
                          </m:r>
                        </m:sub>
                      </m:sSub>
                      <m:r>
                        <a:rPr kumimoji="1" lang="en-US" altLang="ja-JP" sz="3200" b="0" i="1" smtClean="0">
                          <a:latin typeface="Cambria Math" panose="02040503050406030204" pitchFamily="18" charset="0"/>
                        </a:rPr>
                        <m:t>=</m:t>
                      </m:r>
                      <m:sSub>
                        <m:sSubPr>
                          <m:ctrlPr>
                            <a:rPr kumimoji="1" lang="en-US" altLang="ja-JP" sz="3200" b="0" i="1" smtClean="0">
                              <a:latin typeface="Cambria Math" panose="02040503050406030204" pitchFamily="18" charset="0"/>
                            </a:rPr>
                          </m:ctrlPr>
                        </m:sSubPr>
                        <m:e>
                          <m:r>
                            <a:rPr kumimoji="1" lang="en-US" altLang="ja-JP" sz="3200" b="0" i="1" smtClean="0">
                              <a:latin typeface="Cambria Math" panose="02040503050406030204" pitchFamily="18" charset="0"/>
                            </a:rPr>
                            <m:t>𝑟</m:t>
                          </m:r>
                          <m:r>
                            <m:rPr>
                              <m:sty m:val="p"/>
                            </m:rPr>
                            <a:rPr lang="en-US" altLang="ja-JP" sz="3200" i="1">
                              <a:latin typeface="Cambria Math" panose="02040503050406030204" pitchFamily="18" charset="0"/>
                            </a:rPr>
                            <m:t>θ</m:t>
                          </m:r>
                        </m:e>
                        <m:sub>
                          <m:r>
                            <a:rPr kumimoji="1" lang="en-US" altLang="ja-JP" sz="3200" b="0" i="1" smtClean="0">
                              <a:latin typeface="Cambria Math" panose="02040503050406030204" pitchFamily="18" charset="0"/>
                            </a:rPr>
                            <m:t>𝐿</m:t>
                          </m:r>
                        </m:sub>
                      </m:sSub>
                    </m:oMath>
                  </m:oMathPara>
                </a14:m>
                <a:endParaRPr kumimoji="1" lang="ja-JP" altLang="en-US"/>
              </a:p>
            </p:txBody>
          </p:sp>
        </mc:Choice>
        <mc:Fallback xmlns="">
          <p:sp>
            <p:nvSpPr>
              <p:cNvPr id="2" name="テキスト ボックス 1">
                <a:extLst>
                  <a:ext uri="{FF2B5EF4-FFF2-40B4-BE49-F238E27FC236}">
                    <a16:creationId xmlns:a16="http://schemas.microsoft.com/office/drawing/2014/main" id="{1ECB0A09-5215-514F-B8F8-0638A2C04B7F}"/>
                  </a:ext>
                </a:extLst>
              </p:cNvPr>
              <p:cNvSpPr txBox="1">
                <a:spLocks noRot="1" noChangeAspect="1" noMove="1" noResize="1" noEditPoints="1" noAdjustHandles="1" noChangeArrowheads="1" noChangeShapeType="1" noTextEdit="1"/>
              </p:cNvSpPr>
              <p:nvPr/>
            </p:nvSpPr>
            <p:spPr>
              <a:xfrm>
                <a:off x="479376" y="359729"/>
                <a:ext cx="1578189" cy="492443"/>
              </a:xfrm>
              <a:prstGeom prst="rect">
                <a:avLst/>
              </a:prstGeom>
              <a:blipFill>
                <a:blip r:embed="rId4"/>
                <a:stretch>
                  <a:fillRect l="-4800" b="-12500"/>
                </a:stretch>
              </a:blipFill>
            </p:spPr>
            <p:txBody>
              <a:bodyPr/>
              <a:lstStyle/>
              <a:p>
                <a:r>
                  <a:rPr lang="ja-JP" altLang="en-US">
                    <a:noFill/>
                  </a:rPr>
                  <a:t> </a:t>
                </a:r>
              </a:p>
            </p:txBody>
          </p:sp>
        </mc:Fallback>
      </mc:AlternateContent>
      <p:grpSp>
        <p:nvGrpSpPr>
          <p:cNvPr id="4" name="グループ化 3">
            <a:extLst>
              <a:ext uri="{FF2B5EF4-FFF2-40B4-BE49-F238E27FC236}">
                <a16:creationId xmlns:a16="http://schemas.microsoft.com/office/drawing/2014/main" id="{B327AC7E-EBF7-544D-AC5F-7A19E9A639E3}"/>
              </a:ext>
            </a:extLst>
          </p:cNvPr>
          <p:cNvGrpSpPr/>
          <p:nvPr/>
        </p:nvGrpSpPr>
        <p:grpSpPr>
          <a:xfrm flipH="1">
            <a:off x="9624392" y="4902697"/>
            <a:ext cx="1473586" cy="1238772"/>
            <a:chOff x="5881370" y="2780928"/>
            <a:chExt cx="1798806" cy="1512168"/>
          </a:xfrm>
        </p:grpSpPr>
        <p:sp>
          <p:nvSpPr>
            <p:cNvPr id="6" name="正方形/長方形 5">
              <a:extLst>
                <a:ext uri="{FF2B5EF4-FFF2-40B4-BE49-F238E27FC236}">
                  <a16:creationId xmlns:a16="http://schemas.microsoft.com/office/drawing/2014/main" id="{E654EBBC-D96B-4C47-91AE-FF93C8D9D2EF}"/>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7" name="グループ化 6">
              <a:extLst>
                <a:ext uri="{FF2B5EF4-FFF2-40B4-BE49-F238E27FC236}">
                  <a16:creationId xmlns:a16="http://schemas.microsoft.com/office/drawing/2014/main" id="{D8A326A5-15C5-E54C-A5DB-3E5E12820836}"/>
                </a:ext>
              </a:extLst>
            </p:cNvPr>
            <p:cNvGrpSpPr/>
            <p:nvPr/>
          </p:nvGrpSpPr>
          <p:grpSpPr>
            <a:xfrm>
              <a:off x="6852084" y="3392996"/>
              <a:ext cx="288032" cy="288032"/>
              <a:chOff x="4024536" y="3216424"/>
              <a:chExt cx="3168353" cy="3168352"/>
            </a:xfrm>
          </p:grpSpPr>
          <p:sp>
            <p:nvSpPr>
              <p:cNvPr id="11" name="パイ 10">
                <a:extLst>
                  <a:ext uri="{FF2B5EF4-FFF2-40B4-BE49-F238E27FC236}">
                    <a16:creationId xmlns:a16="http://schemas.microsoft.com/office/drawing/2014/main" id="{BFFA75C0-0382-3A46-A017-F822913BB685}"/>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2" name="パイ 11">
                <a:extLst>
                  <a:ext uri="{FF2B5EF4-FFF2-40B4-BE49-F238E27FC236}">
                    <a16:creationId xmlns:a16="http://schemas.microsoft.com/office/drawing/2014/main" id="{0703D845-A4C2-AD4C-963E-FDA63330C3A3}"/>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3" name="パイ 12">
                <a:extLst>
                  <a:ext uri="{FF2B5EF4-FFF2-40B4-BE49-F238E27FC236}">
                    <a16:creationId xmlns:a16="http://schemas.microsoft.com/office/drawing/2014/main" id="{9DDEFC3C-D211-944D-B26C-1EFA412C17B5}"/>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8" name="角丸四角形 7">
              <a:extLst>
                <a:ext uri="{FF2B5EF4-FFF2-40B4-BE49-F238E27FC236}">
                  <a16:creationId xmlns:a16="http://schemas.microsoft.com/office/drawing/2014/main" id="{3191282D-5495-304D-88E5-4E6983DD5BB7}"/>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角丸四角形 8">
              <a:extLst>
                <a:ext uri="{FF2B5EF4-FFF2-40B4-BE49-F238E27FC236}">
                  <a16:creationId xmlns:a16="http://schemas.microsoft.com/office/drawing/2014/main" id="{DD30FDE9-C685-EA44-8057-9F8870B7336F}"/>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円/楕円 9">
              <a:extLst>
                <a:ext uri="{FF2B5EF4-FFF2-40B4-BE49-F238E27FC236}">
                  <a16:creationId xmlns:a16="http://schemas.microsoft.com/office/drawing/2014/main" id="{C30B270B-046E-5D4F-93E7-8BE52AA680C8}"/>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mc:AlternateContent xmlns:mc="http://schemas.openxmlformats.org/markup-compatibility/2006" xmlns:a14="http://schemas.microsoft.com/office/drawing/2010/main">
        <mc:Choice Requires="a14">
          <p:sp>
            <p:nvSpPr>
              <p:cNvPr id="14" name="テキスト ボックス 13">
                <a:extLst>
                  <a:ext uri="{FF2B5EF4-FFF2-40B4-BE49-F238E27FC236}">
                    <a16:creationId xmlns:a16="http://schemas.microsoft.com/office/drawing/2014/main" id="{A66CAA52-92F4-0346-8A74-36F02C945031}"/>
                  </a:ext>
                </a:extLst>
              </p:cNvPr>
              <p:cNvSpPr txBox="1"/>
              <p:nvPr/>
            </p:nvSpPr>
            <p:spPr>
              <a:xfrm>
                <a:off x="2299989" y="386778"/>
                <a:ext cx="1647567"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ja-JP" sz="3200" i="1" smtClean="0">
                              <a:latin typeface="Cambria Math" panose="02040503050406030204" pitchFamily="18" charset="0"/>
                            </a:rPr>
                          </m:ctrlPr>
                        </m:sSubPr>
                        <m:e>
                          <m:r>
                            <a:rPr lang="en-US" altLang="ja-JP" sz="3200" i="1">
                              <a:latin typeface="Cambria Math" panose="02040503050406030204" pitchFamily="18" charset="0"/>
                            </a:rPr>
                            <m:t>𝑙</m:t>
                          </m:r>
                        </m:e>
                        <m:sub>
                          <m:r>
                            <a:rPr lang="en-US" altLang="ja-JP" sz="3200" b="0" i="1" smtClean="0">
                              <a:latin typeface="Cambria Math" panose="02040503050406030204" pitchFamily="18" charset="0"/>
                            </a:rPr>
                            <m:t>𝑅</m:t>
                          </m:r>
                        </m:sub>
                      </m:sSub>
                      <m:r>
                        <a:rPr kumimoji="1" lang="en-US" altLang="ja-JP" sz="3200" b="0" i="1" smtClean="0">
                          <a:latin typeface="Cambria Math" panose="02040503050406030204" pitchFamily="18" charset="0"/>
                        </a:rPr>
                        <m:t>=</m:t>
                      </m:r>
                      <m:sSub>
                        <m:sSubPr>
                          <m:ctrlPr>
                            <a:rPr kumimoji="1" lang="en-US" altLang="ja-JP" sz="3200" b="0" i="1" smtClean="0">
                              <a:latin typeface="Cambria Math" panose="02040503050406030204" pitchFamily="18" charset="0"/>
                            </a:rPr>
                          </m:ctrlPr>
                        </m:sSubPr>
                        <m:e>
                          <m:r>
                            <a:rPr kumimoji="1" lang="en-US" altLang="ja-JP" sz="3200" b="0" i="1" smtClean="0">
                              <a:latin typeface="Cambria Math" panose="02040503050406030204" pitchFamily="18" charset="0"/>
                            </a:rPr>
                            <m:t>𝑟</m:t>
                          </m:r>
                          <m:r>
                            <m:rPr>
                              <m:sty m:val="p"/>
                            </m:rPr>
                            <a:rPr lang="en-US" altLang="ja-JP" sz="3200" i="1">
                              <a:latin typeface="Cambria Math" panose="02040503050406030204" pitchFamily="18" charset="0"/>
                            </a:rPr>
                            <m:t>θ</m:t>
                          </m:r>
                        </m:e>
                        <m:sub>
                          <m:r>
                            <a:rPr kumimoji="1" lang="en-US" altLang="ja-JP" sz="3200" b="0" i="1" smtClean="0">
                              <a:latin typeface="Cambria Math" panose="02040503050406030204" pitchFamily="18" charset="0"/>
                            </a:rPr>
                            <m:t>𝑅</m:t>
                          </m:r>
                        </m:sub>
                      </m:sSub>
                    </m:oMath>
                  </m:oMathPara>
                </a14:m>
                <a:endParaRPr kumimoji="1" lang="ja-JP" altLang="en-US"/>
              </a:p>
            </p:txBody>
          </p:sp>
        </mc:Choice>
        <mc:Fallback xmlns="">
          <p:sp>
            <p:nvSpPr>
              <p:cNvPr id="14" name="テキスト ボックス 13">
                <a:extLst>
                  <a:ext uri="{FF2B5EF4-FFF2-40B4-BE49-F238E27FC236}">
                    <a16:creationId xmlns:a16="http://schemas.microsoft.com/office/drawing/2014/main" id="{A66CAA52-92F4-0346-8A74-36F02C945031}"/>
                  </a:ext>
                </a:extLst>
              </p:cNvPr>
              <p:cNvSpPr txBox="1">
                <a:spLocks noRot="1" noChangeAspect="1" noMove="1" noResize="1" noEditPoints="1" noAdjustHandles="1" noChangeArrowheads="1" noChangeShapeType="1" noTextEdit="1"/>
              </p:cNvSpPr>
              <p:nvPr/>
            </p:nvSpPr>
            <p:spPr>
              <a:xfrm>
                <a:off x="2299989" y="386778"/>
                <a:ext cx="1647567" cy="492443"/>
              </a:xfrm>
              <a:prstGeom prst="rect">
                <a:avLst/>
              </a:prstGeom>
              <a:blipFill>
                <a:blip r:embed="rId5"/>
                <a:stretch>
                  <a:fillRect l="-3817" b="-125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6" name="テキスト ボックス 15">
                <a:extLst>
                  <a:ext uri="{FF2B5EF4-FFF2-40B4-BE49-F238E27FC236}">
                    <a16:creationId xmlns:a16="http://schemas.microsoft.com/office/drawing/2014/main" id="{BDC3FF96-742B-FB45-A746-BF5B8DF0B2C1}"/>
                  </a:ext>
                </a:extLst>
              </p:cNvPr>
              <p:cNvSpPr txBox="1"/>
              <p:nvPr/>
            </p:nvSpPr>
            <p:spPr>
              <a:xfrm>
                <a:off x="479376" y="1118629"/>
                <a:ext cx="1377044" cy="9350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ja-JP" sz="3200" i="1" smtClean="0">
                              <a:latin typeface="Cambria Math" panose="02040503050406030204" pitchFamily="18" charset="0"/>
                            </a:rPr>
                          </m:ctrlPr>
                        </m:sSubPr>
                        <m:e>
                          <m:r>
                            <a:rPr lang="en-US" altLang="ja-JP" sz="3200" b="0" i="1" smtClean="0">
                              <a:latin typeface="Cambria Math" panose="02040503050406030204" pitchFamily="18" charset="0"/>
                            </a:rPr>
                            <m:t>𝑣</m:t>
                          </m:r>
                        </m:e>
                        <m:sub>
                          <m:r>
                            <a:rPr lang="en-US" altLang="ja-JP" sz="3200" i="1">
                              <a:latin typeface="Cambria Math" panose="02040503050406030204" pitchFamily="18" charset="0"/>
                            </a:rPr>
                            <m:t>𝐿</m:t>
                          </m:r>
                        </m:sub>
                      </m:sSub>
                      <m:r>
                        <a:rPr kumimoji="1" lang="en-US" altLang="ja-JP" sz="3200" b="0" i="1" smtClean="0">
                          <a:latin typeface="Cambria Math" panose="02040503050406030204" pitchFamily="18" charset="0"/>
                        </a:rPr>
                        <m:t>=</m:t>
                      </m:r>
                      <m:f>
                        <m:fPr>
                          <m:ctrlPr>
                            <a:rPr kumimoji="1" lang="en-US" altLang="ja-JP" sz="3200" b="0" i="1" smtClean="0">
                              <a:latin typeface="Cambria Math" panose="02040503050406030204" pitchFamily="18" charset="0"/>
                            </a:rPr>
                          </m:ctrlPr>
                        </m:fPr>
                        <m:num>
                          <m:sSub>
                            <m:sSubPr>
                              <m:ctrlPr>
                                <a:rPr lang="en-US" altLang="ja-JP" sz="3200" i="1">
                                  <a:latin typeface="Cambria Math" panose="02040503050406030204" pitchFamily="18" charset="0"/>
                                </a:rPr>
                              </m:ctrlPr>
                            </m:sSubPr>
                            <m:e>
                              <m:r>
                                <a:rPr lang="en-US" altLang="ja-JP" sz="3200" i="1">
                                  <a:latin typeface="Cambria Math" panose="02040503050406030204" pitchFamily="18" charset="0"/>
                                </a:rPr>
                                <m:t>𝑙</m:t>
                              </m:r>
                            </m:e>
                            <m:sub>
                              <m:r>
                                <a:rPr lang="en-US" altLang="ja-JP" sz="3200" i="1">
                                  <a:latin typeface="Cambria Math" panose="02040503050406030204" pitchFamily="18" charset="0"/>
                                </a:rPr>
                                <m:t>𝐿</m:t>
                              </m:r>
                            </m:sub>
                          </m:sSub>
                        </m:num>
                        <m:den>
                          <m:r>
                            <a:rPr kumimoji="1" lang="en-US" altLang="ja-JP" sz="3200" b="0" i="1" smtClean="0">
                              <a:latin typeface="Cambria Math" panose="02040503050406030204" pitchFamily="18" charset="0"/>
                            </a:rPr>
                            <m:t>𝑡</m:t>
                          </m:r>
                        </m:den>
                      </m:f>
                    </m:oMath>
                  </m:oMathPara>
                </a14:m>
                <a:endParaRPr kumimoji="1" lang="ja-JP" altLang="en-US"/>
              </a:p>
            </p:txBody>
          </p:sp>
        </mc:Choice>
        <mc:Fallback xmlns="">
          <p:sp>
            <p:nvSpPr>
              <p:cNvPr id="16" name="テキスト ボックス 15">
                <a:extLst>
                  <a:ext uri="{FF2B5EF4-FFF2-40B4-BE49-F238E27FC236}">
                    <a16:creationId xmlns:a16="http://schemas.microsoft.com/office/drawing/2014/main" id="{BDC3FF96-742B-FB45-A746-BF5B8DF0B2C1}"/>
                  </a:ext>
                </a:extLst>
              </p:cNvPr>
              <p:cNvSpPr txBox="1">
                <a:spLocks noRot="1" noChangeAspect="1" noMove="1" noResize="1" noEditPoints="1" noAdjustHandles="1" noChangeArrowheads="1" noChangeShapeType="1" noTextEdit="1"/>
              </p:cNvSpPr>
              <p:nvPr/>
            </p:nvSpPr>
            <p:spPr>
              <a:xfrm>
                <a:off x="479376" y="1118629"/>
                <a:ext cx="1377044" cy="935000"/>
              </a:xfrm>
              <a:prstGeom prst="rect">
                <a:avLst/>
              </a:prstGeom>
              <a:blipFill>
                <a:blip r:embed="rId6"/>
                <a:stretch>
                  <a:fillRect l="-1835" b="-10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7" name="テキスト ボックス 16">
                <a:extLst>
                  <a:ext uri="{FF2B5EF4-FFF2-40B4-BE49-F238E27FC236}">
                    <a16:creationId xmlns:a16="http://schemas.microsoft.com/office/drawing/2014/main" id="{5C6000C7-CE18-E64B-8042-F5700B3CF62F}"/>
                  </a:ext>
                </a:extLst>
              </p:cNvPr>
              <p:cNvSpPr txBox="1"/>
              <p:nvPr/>
            </p:nvSpPr>
            <p:spPr>
              <a:xfrm>
                <a:off x="2299989" y="1047843"/>
                <a:ext cx="1446422" cy="9350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ja-JP" sz="3200" i="1" smtClean="0">
                              <a:latin typeface="Cambria Math" panose="02040503050406030204" pitchFamily="18" charset="0"/>
                            </a:rPr>
                          </m:ctrlPr>
                        </m:sSubPr>
                        <m:e>
                          <m:r>
                            <a:rPr lang="en-US" altLang="ja-JP" sz="3200" b="0" i="1" smtClean="0">
                              <a:latin typeface="Cambria Math" panose="02040503050406030204" pitchFamily="18" charset="0"/>
                            </a:rPr>
                            <m:t>𝑣</m:t>
                          </m:r>
                        </m:e>
                        <m:sub>
                          <m:r>
                            <a:rPr lang="en-US" altLang="ja-JP" sz="3200" b="0" i="1" smtClean="0">
                              <a:latin typeface="Cambria Math" panose="02040503050406030204" pitchFamily="18" charset="0"/>
                            </a:rPr>
                            <m:t>𝑅</m:t>
                          </m:r>
                        </m:sub>
                      </m:sSub>
                      <m:r>
                        <a:rPr kumimoji="1" lang="en-US" altLang="ja-JP" sz="3200" b="0" i="1" smtClean="0">
                          <a:latin typeface="Cambria Math" panose="02040503050406030204" pitchFamily="18" charset="0"/>
                        </a:rPr>
                        <m:t>=</m:t>
                      </m:r>
                      <m:f>
                        <m:fPr>
                          <m:ctrlPr>
                            <a:rPr kumimoji="1" lang="en-US" altLang="ja-JP" sz="3200" b="0" i="1" smtClean="0">
                              <a:latin typeface="Cambria Math" panose="02040503050406030204" pitchFamily="18" charset="0"/>
                            </a:rPr>
                          </m:ctrlPr>
                        </m:fPr>
                        <m:num>
                          <m:sSub>
                            <m:sSubPr>
                              <m:ctrlPr>
                                <a:rPr lang="en-US" altLang="ja-JP" sz="3200" i="1">
                                  <a:latin typeface="Cambria Math" panose="02040503050406030204" pitchFamily="18" charset="0"/>
                                </a:rPr>
                              </m:ctrlPr>
                            </m:sSubPr>
                            <m:e>
                              <m:r>
                                <a:rPr lang="en-US" altLang="ja-JP" sz="3200" i="1">
                                  <a:latin typeface="Cambria Math" panose="02040503050406030204" pitchFamily="18" charset="0"/>
                                </a:rPr>
                                <m:t>𝑙</m:t>
                              </m:r>
                            </m:e>
                            <m:sub>
                              <m:r>
                                <a:rPr lang="en-US" altLang="ja-JP" sz="3200" b="0" i="1" smtClean="0">
                                  <a:latin typeface="Cambria Math" panose="02040503050406030204" pitchFamily="18" charset="0"/>
                                </a:rPr>
                                <m:t>𝑅</m:t>
                              </m:r>
                            </m:sub>
                          </m:sSub>
                        </m:num>
                        <m:den>
                          <m:r>
                            <a:rPr kumimoji="1" lang="en-US" altLang="ja-JP" sz="3200" b="0" i="1" smtClean="0">
                              <a:latin typeface="Cambria Math" panose="02040503050406030204" pitchFamily="18" charset="0"/>
                            </a:rPr>
                            <m:t>𝑡</m:t>
                          </m:r>
                        </m:den>
                      </m:f>
                    </m:oMath>
                  </m:oMathPara>
                </a14:m>
                <a:endParaRPr kumimoji="1" lang="ja-JP" altLang="en-US"/>
              </a:p>
            </p:txBody>
          </p:sp>
        </mc:Choice>
        <mc:Fallback xmlns="">
          <p:sp>
            <p:nvSpPr>
              <p:cNvPr id="17" name="テキスト ボックス 16">
                <a:extLst>
                  <a:ext uri="{FF2B5EF4-FFF2-40B4-BE49-F238E27FC236}">
                    <a16:creationId xmlns:a16="http://schemas.microsoft.com/office/drawing/2014/main" id="{5C6000C7-CE18-E64B-8042-F5700B3CF62F}"/>
                  </a:ext>
                </a:extLst>
              </p:cNvPr>
              <p:cNvSpPr txBox="1">
                <a:spLocks noRot="1" noChangeAspect="1" noMove="1" noResize="1" noEditPoints="1" noAdjustHandles="1" noChangeArrowheads="1" noChangeShapeType="1" noTextEdit="1"/>
              </p:cNvSpPr>
              <p:nvPr/>
            </p:nvSpPr>
            <p:spPr>
              <a:xfrm>
                <a:off x="2299989" y="1047843"/>
                <a:ext cx="1446422" cy="935000"/>
              </a:xfrm>
              <a:prstGeom prst="rect">
                <a:avLst/>
              </a:prstGeom>
              <a:blipFill>
                <a:blip r:embed="rId7"/>
                <a:stretch>
                  <a:fillRect l="-1739" t="-1351" b="-1081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8" name="テキスト ボックス 17">
                <a:extLst>
                  <a:ext uri="{FF2B5EF4-FFF2-40B4-BE49-F238E27FC236}">
                    <a16:creationId xmlns:a16="http://schemas.microsoft.com/office/drawing/2014/main" id="{A609786D-40C5-D849-BEA4-4F5D2C68638B}"/>
                  </a:ext>
                </a:extLst>
              </p:cNvPr>
              <p:cNvSpPr txBox="1"/>
              <p:nvPr/>
            </p:nvSpPr>
            <p:spPr>
              <a:xfrm>
                <a:off x="479376" y="2320086"/>
                <a:ext cx="2563972" cy="9348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𝑣</m:t>
                      </m:r>
                      <m:r>
                        <a:rPr kumimoji="1" lang="en-US" altLang="ja-JP" sz="3200" b="0" i="1" smtClean="0">
                          <a:latin typeface="Cambria Math" panose="02040503050406030204" pitchFamily="18" charset="0"/>
                        </a:rPr>
                        <m:t>=</m:t>
                      </m:r>
                      <m:f>
                        <m:fPr>
                          <m:ctrlPr>
                            <a:rPr kumimoji="1" lang="en-US" altLang="ja-JP" sz="3200" b="0" i="1" smtClean="0">
                              <a:latin typeface="Cambria Math" panose="02040503050406030204" pitchFamily="18" charset="0"/>
                            </a:rPr>
                          </m:ctrlPr>
                        </m:fPr>
                        <m:num>
                          <m:r>
                            <a:rPr lang="en-US" altLang="ja-JP" sz="3200" b="0" i="1" smtClean="0">
                              <a:latin typeface="Cambria Math" panose="02040503050406030204" pitchFamily="18" charset="0"/>
                            </a:rPr>
                            <m:t>(</m:t>
                          </m:r>
                          <m:sSub>
                            <m:sSubPr>
                              <m:ctrlPr>
                                <a:rPr lang="en-US" altLang="ja-JP" sz="3200" i="1">
                                  <a:latin typeface="Cambria Math" panose="02040503050406030204" pitchFamily="18" charset="0"/>
                                </a:rPr>
                              </m:ctrlPr>
                            </m:sSubPr>
                            <m:e>
                              <m:r>
                                <a:rPr lang="en-US" altLang="ja-JP" sz="3200" i="1">
                                  <a:latin typeface="Cambria Math" panose="02040503050406030204" pitchFamily="18" charset="0"/>
                                </a:rPr>
                                <m:t>𝑣</m:t>
                              </m:r>
                            </m:e>
                            <m:sub>
                              <m:r>
                                <a:rPr lang="en-US" altLang="ja-JP" sz="3200" i="1">
                                  <a:latin typeface="Cambria Math" panose="02040503050406030204" pitchFamily="18" charset="0"/>
                                </a:rPr>
                                <m:t>𝐿</m:t>
                              </m:r>
                            </m:sub>
                          </m:sSub>
                          <m:r>
                            <a:rPr lang="en-US" altLang="ja-JP" sz="3200" b="0" i="1" smtClean="0">
                              <a:latin typeface="Cambria Math" panose="02040503050406030204" pitchFamily="18" charset="0"/>
                            </a:rPr>
                            <m:t>+</m:t>
                          </m:r>
                          <m:sSub>
                            <m:sSubPr>
                              <m:ctrlPr>
                                <a:rPr lang="en-US" altLang="ja-JP" sz="3200" i="1">
                                  <a:latin typeface="Cambria Math" panose="02040503050406030204" pitchFamily="18" charset="0"/>
                                </a:rPr>
                              </m:ctrlPr>
                            </m:sSubPr>
                            <m:e>
                              <m:r>
                                <a:rPr lang="en-US" altLang="ja-JP" sz="3200" i="1">
                                  <a:latin typeface="Cambria Math" panose="02040503050406030204" pitchFamily="18" charset="0"/>
                                </a:rPr>
                                <m:t>𝑣</m:t>
                              </m:r>
                            </m:e>
                            <m:sub>
                              <m:r>
                                <a:rPr lang="en-US" altLang="ja-JP" sz="3200" b="0" i="1" smtClean="0">
                                  <a:latin typeface="Cambria Math" panose="02040503050406030204" pitchFamily="18" charset="0"/>
                                </a:rPr>
                                <m:t>𝑅</m:t>
                              </m:r>
                            </m:sub>
                          </m:sSub>
                          <m:r>
                            <a:rPr lang="en-US" altLang="ja-JP" sz="3200" b="0" i="1" smtClean="0">
                              <a:latin typeface="Cambria Math" panose="02040503050406030204" pitchFamily="18" charset="0"/>
                            </a:rPr>
                            <m:t>)</m:t>
                          </m:r>
                        </m:num>
                        <m:den>
                          <m:r>
                            <a:rPr kumimoji="1" lang="en-US" altLang="ja-JP" sz="3200" b="0" i="1" smtClean="0">
                              <a:latin typeface="Cambria Math" panose="02040503050406030204" pitchFamily="18" charset="0"/>
                            </a:rPr>
                            <m:t>2</m:t>
                          </m:r>
                        </m:den>
                      </m:f>
                    </m:oMath>
                  </m:oMathPara>
                </a14:m>
                <a:endParaRPr kumimoji="1" lang="ja-JP" altLang="en-US"/>
              </a:p>
            </p:txBody>
          </p:sp>
        </mc:Choice>
        <mc:Fallback xmlns="">
          <p:sp>
            <p:nvSpPr>
              <p:cNvPr id="18" name="テキスト ボックス 17">
                <a:extLst>
                  <a:ext uri="{FF2B5EF4-FFF2-40B4-BE49-F238E27FC236}">
                    <a16:creationId xmlns:a16="http://schemas.microsoft.com/office/drawing/2014/main" id="{A609786D-40C5-D849-BEA4-4F5D2C68638B}"/>
                  </a:ext>
                </a:extLst>
              </p:cNvPr>
              <p:cNvSpPr txBox="1">
                <a:spLocks noRot="1" noChangeAspect="1" noMove="1" noResize="1" noEditPoints="1" noAdjustHandles="1" noChangeArrowheads="1" noChangeShapeType="1" noTextEdit="1"/>
              </p:cNvSpPr>
              <p:nvPr/>
            </p:nvSpPr>
            <p:spPr>
              <a:xfrm>
                <a:off x="479376" y="2320086"/>
                <a:ext cx="2563972" cy="934808"/>
              </a:xfrm>
              <a:prstGeom prst="rect">
                <a:avLst/>
              </a:prstGeom>
              <a:blipFill>
                <a:blip r:embed="rId8"/>
                <a:stretch>
                  <a:fillRect l="-985" t="-2703" r="-3941" b="-1351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9" name="テキスト ボックス 18">
                <a:extLst>
                  <a:ext uri="{FF2B5EF4-FFF2-40B4-BE49-F238E27FC236}">
                    <a16:creationId xmlns:a16="http://schemas.microsoft.com/office/drawing/2014/main" id="{0E14928C-058B-354D-BCBF-5A11751E6481}"/>
                  </a:ext>
                </a:extLst>
              </p:cNvPr>
              <p:cNvSpPr txBox="1"/>
              <p:nvPr/>
            </p:nvSpPr>
            <p:spPr>
              <a:xfrm>
                <a:off x="479376" y="3521351"/>
                <a:ext cx="2671565" cy="9348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ja-JP" sz="3200" i="1" smtClean="0">
                          <a:latin typeface="Cambria Math" panose="02040503050406030204" pitchFamily="18" charset="0"/>
                        </a:rPr>
                        <m:t>ω</m:t>
                      </m:r>
                      <m:r>
                        <a:rPr kumimoji="1" lang="en-US" altLang="ja-JP" sz="3200" b="0" i="1" smtClean="0">
                          <a:latin typeface="Cambria Math" panose="02040503050406030204" pitchFamily="18" charset="0"/>
                        </a:rPr>
                        <m:t>=</m:t>
                      </m:r>
                      <m:f>
                        <m:fPr>
                          <m:ctrlPr>
                            <a:rPr kumimoji="1" lang="en-US" altLang="ja-JP" sz="3200" b="0" i="1" smtClean="0">
                              <a:latin typeface="Cambria Math" panose="02040503050406030204" pitchFamily="18" charset="0"/>
                            </a:rPr>
                          </m:ctrlPr>
                        </m:fPr>
                        <m:num>
                          <m:r>
                            <a:rPr lang="en-US" altLang="ja-JP" sz="3200" b="0" i="1" smtClean="0">
                              <a:latin typeface="Cambria Math" panose="02040503050406030204" pitchFamily="18" charset="0"/>
                            </a:rPr>
                            <m:t>(</m:t>
                          </m:r>
                          <m:sSub>
                            <m:sSubPr>
                              <m:ctrlPr>
                                <a:rPr lang="en-US" altLang="ja-JP" sz="3200" i="1">
                                  <a:latin typeface="Cambria Math" panose="02040503050406030204" pitchFamily="18" charset="0"/>
                                </a:rPr>
                              </m:ctrlPr>
                            </m:sSubPr>
                            <m:e>
                              <m:r>
                                <a:rPr lang="en-US" altLang="ja-JP" sz="3200" i="1">
                                  <a:latin typeface="Cambria Math" panose="02040503050406030204" pitchFamily="18" charset="0"/>
                                </a:rPr>
                                <m:t>𝑣</m:t>
                              </m:r>
                            </m:e>
                            <m:sub>
                              <m:r>
                                <a:rPr lang="en-US" altLang="ja-JP" sz="3200" b="0" i="1" smtClean="0">
                                  <a:latin typeface="Cambria Math" panose="02040503050406030204" pitchFamily="18" charset="0"/>
                                </a:rPr>
                                <m:t>𝑅</m:t>
                              </m:r>
                            </m:sub>
                          </m:sSub>
                          <m:r>
                            <a:rPr lang="en-US" altLang="ja-JP" sz="3200" b="0" i="1" smtClean="0">
                              <a:latin typeface="Cambria Math" panose="02040503050406030204" pitchFamily="18" charset="0"/>
                            </a:rPr>
                            <m:t>−</m:t>
                          </m:r>
                          <m:sSub>
                            <m:sSubPr>
                              <m:ctrlPr>
                                <a:rPr lang="en-US" altLang="ja-JP" sz="3200" i="1">
                                  <a:latin typeface="Cambria Math" panose="02040503050406030204" pitchFamily="18" charset="0"/>
                                </a:rPr>
                              </m:ctrlPr>
                            </m:sSubPr>
                            <m:e>
                              <m:r>
                                <a:rPr lang="en-US" altLang="ja-JP" sz="3200" i="1">
                                  <a:latin typeface="Cambria Math" panose="02040503050406030204" pitchFamily="18" charset="0"/>
                                </a:rPr>
                                <m:t>𝑣</m:t>
                              </m:r>
                            </m:e>
                            <m:sub>
                              <m:r>
                                <a:rPr lang="en-US" altLang="ja-JP" sz="3200" b="0" i="1" smtClean="0">
                                  <a:latin typeface="Cambria Math" panose="02040503050406030204" pitchFamily="18" charset="0"/>
                                </a:rPr>
                                <m:t>𝐿</m:t>
                              </m:r>
                            </m:sub>
                          </m:sSub>
                          <m:r>
                            <a:rPr lang="en-US" altLang="ja-JP" sz="3200" b="0" i="1" smtClean="0">
                              <a:latin typeface="Cambria Math" panose="02040503050406030204" pitchFamily="18" charset="0"/>
                            </a:rPr>
                            <m:t>)</m:t>
                          </m:r>
                        </m:num>
                        <m:den>
                          <m:r>
                            <a:rPr kumimoji="1" lang="en-US" altLang="ja-JP" sz="3200" b="0" i="1" smtClean="0">
                              <a:latin typeface="Cambria Math" panose="02040503050406030204" pitchFamily="18" charset="0"/>
                            </a:rPr>
                            <m:t>2</m:t>
                          </m:r>
                          <m:r>
                            <a:rPr kumimoji="1" lang="en-US" altLang="ja-JP" sz="3200" b="0" i="1" smtClean="0">
                              <a:latin typeface="Cambria Math" panose="02040503050406030204" pitchFamily="18" charset="0"/>
                            </a:rPr>
                            <m:t>𝑑</m:t>
                          </m:r>
                        </m:den>
                      </m:f>
                    </m:oMath>
                  </m:oMathPara>
                </a14:m>
                <a:endParaRPr kumimoji="1" lang="ja-JP" altLang="en-US"/>
              </a:p>
            </p:txBody>
          </p:sp>
        </mc:Choice>
        <mc:Fallback xmlns="">
          <p:sp>
            <p:nvSpPr>
              <p:cNvPr id="19" name="テキスト ボックス 18">
                <a:extLst>
                  <a:ext uri="{FF2B5EF4-FFF2-40B4-BE49-F238E27FC236}">
                    <a16:creationId xmlns:a16="http://schemas.microsoft.com/office/drawing/2014/main" id="{0E14928C-058B-354D-BCBF-5A11751E6481}"/>
                  </a:ext>
                </a:extLst>
              </p:cNvPr>
              <p:cNvSpPr txBox="1">
                <a:spLocks noRot="1" noChangeAspect="1" noMove="1" noResize="1" noEditPoints="1" noAdjustHandles="1" noChangeArrowheads="1" noChangeShapeType="1" noTextEdit="1"/>
              </p:cNvSpPr>
              <p:nvPr/>
            </p:nvSpPr>
            <p:spPr>
              <a:xfrm>
                <a:off x="479376" y="3521351"/>
                <a:ext cx="2671565" cy="934808"/>
              </a:xfrm>
              <a:prstGeom prst="rect">
                <a:avLst/>
              </a:prstGeom>
              <a:blipFill>
                <a:blip r:embed="rId9"/>
                <a:stretch>
                  <a:fillRect l="-474" t="-2667" r="-3318" b="-1333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1" name="テキスト ボックス 20">
                <a:extLst>
                  <a:ext uri="{FF2B5EF4-FFF2-40B4-BE49-F238E27FC236}">
                    <a16:creationId xmlns:a16="http://schemas.microsoft.com/office/drawing/2014/main" id="{0A77711D-200E-F641-9768-B086FB2B119A}"/>
                  </a:ext>
                </a:extLst>
              </p:cNvPr>
              <p:cNvSpPr txBox="1"/>
              <p:nvPr/>
            </p:nvSpPr>
            <p:spPr>
              <a:xfrm>
                <a:off x="479376" y="4722616"/>
                <a:ext cx="2416815"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ja-JP" sz="3200" i="1" smtClean="0">
                              <a:latin typeface="Cambria Math" panose="02040503050406030204" pitchFamily="18" charset="0"/>
                            </a:rPr>
                          </m:ctrlPr>
                        </m:sSubPr>
                        <m:e>
                          <m:r>
                            <a:rPr lang="en-US" altLang="ja-JP" sz="3200" i="1">
                              <a:latin typeface="Cambria Math" panose="02040503050406030204" pitchFamily="18" charset="0"/>
                            </a:rPr>
                            <m:t>𝑣</m:t>
                          </m:r>
                        </m:e>
                        <m:sub>
                          <m:r>
                            <a:rPr lang="en-US" altLang="ja-JP" sz="3200" i="1">
                              <a:latin typeface="Cambria Math" panose="02040503050406030204" pitchFamily="18" charset="0"/>
                            </a:rPr>
                            <m:t>𝐿</m:t>
                          </m:r>
                        </m:sub>
                      </m:sSub>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𝑣</m:t>
                      </m:r>
                      <m:r>
                        <a:rPr kumimoji="1" lang="en-US" altLang="ja-JP" sz="3200" b="0" i="1" smtClean="0">
                          <a:latin typeface="Cambria Math" panose="02040503050406030204" pitchFamily="18" charset="0"/>
                        </a:rPr>
                        <m:t> −</m:t>
                      </m:r>
                      <m:r>
                        <a:rPr kumimoji="1" lang="en-US" altLang="ja-JP" sz="3200" b="0" i="1" smtClean="0">
                          <a:latin typeface="Cambria Math" panose="02040503050406030204" pitchFamily="18" charset="0"/>
                        </a:rPr>
                        <m:t>𝑑</m:t>
                      </m:r>
                      <m:r>
                        <m:rPr>
                          <m:sty m:val="p"/>
                        </m:rPr>
                        <a:rPr lang="en-US" altLang="ja-JP" sz="3200" i="1">
                          <a:latin typeface="Cambria Math" panose="02040503050406030204" pitchFamily="18" charset="0"/>
                        </a:rPr>
                        <m:t>ω</m:t>
                      </m:r>
                    </m:oMath>
                  </m:oMathPara>
                </a14:m>
                <a:endParaRPr kumimoji="1" lang="ja-JP" altLang="en-US"/>
              </a:p>
            </p:txBody>
          </p:sp>
        </mc:Choice>
        <mc:Fallback xmlns="">
          <p:sp>
            <p:nvSpPr>
              <p:cNvPr id="21" name="テキスト ボックス 20">
                <a:extLst>
                  <a:ext uri="{FF2B5EF4-FFF2-40B4-BE49-F238E27FC236}">
                    <a16:creationId xmlns:a16="http://schemas.microsoft.com/office/drawing/2014/main" id="{0A77711D-200E-F641-9768-B086FB2B119A}"/>
                  </a:ext>
                </a:extLst>
              </p:cNvPr>
              <p:cNvSpPr txBox="1">
                <a:spLocks noRot="1" noChangeAspect="1" noMove="1" noResize="1" noEditPoints="1" noAdjustHandles="1" noChangeArrowheads="1" noChangeShapeType="1" noTextEdit="1"/>
              </p:cNvSpPr>
              <p:nvPr/>
            </p:nvSpPr>
            <p:spPr>
              <a:xfrm>
                <a:off x="479376" y="4722616"/>
                <a:ext cx="2416815" cy="492443"/>
              </a:xfrm>
              <a:prstGeom prst="rect">
                <a:avLst/>
              </a:prstGeom>
              <a:blipFill>
                <a:blip r:embed="rId10"/>
                <a:stretch>
                  <a:fillRect l="-1047" t="-10256" r="-1047" b="-3589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2" name="テキスト ボックス 21">
                <a:extLst>
                  <a:ext uri="{FF2B5EF4-FFF2-40B4-BE49-F238E27FC236}">
                    <a16:creationId xmlns:a16="http://schemas.microsoft.com/office/drawing/2014/main" id="{A2986F08-6F47-8549-8F65-FFB718E96CBF}"/>
                  </a:ext>
                </a:extLst>
              </p:cNvPr>
              <p:cNvSpPr txBox="1"/>
              <p:nvPr/>
            </p:nvSpPr>
            <p:spPr>
              <a:xfrm>
                <a:off x="479376" y="5481514"/>
                <a:ext cx="2361736"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ja-JP" sz="3200" i="1" smtClean="0">
                              <a:latin typeface="Cambria Math" panose="02040503050406030204" pitchFamily="18" charset="0"/>
                            </a:rPr>
                          </m:ctrlPr>
                        </m:sSubPr>
                        <m:e>
                          <m:r>
                            <a:rPr lang="en-US" altLang="ja-JP" sz="3200" i="1">
                              <a:latin typeface="Cambria Math" panose="02040503050406030204" pitchFamily="18" charset="0"/>
                            </a:rPr>
                            <m:t>𝑣</m:t>
                          </m:r>
                        </m:e>
                        <m:sub>
                          <m:r>
                            <a:rPr lang="en-US" altLang="ja-JP" sz="3200" b="0" i="1" smtClean="0">
                              <a:latin typeface="Cambria Math" panose="02040503050406030204" pitchFamily="18" charset="0"/>
                            </a:rPr>
                            <m:t>𝑅</m:t>
                          </m:r>
                        </m:sub>
                      </m:sSub>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𝑣</m:t>
                      </m:r>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𝑑</m:t>
                      </m:r>
                      <m:r>
                        <m:rPr>
                          <m:sty m:val="p"/>
                        </m:rPr>
                        <a:rPr lang="en-US" altLang="ja-JP" sz="3200" i="1">
                          <a:latin typeface="Cambria Math" panose="02040503050406030204" pitchFamily="18" charset="0"/>
                        </a:rPr>
                        <m:t>ω</m:t>
                      </m:r>
                    </m:oMath>
                  </m:oMathPara>
                </a14:m>
                <a:endParaRPr kumimoji="1" lang="ja-JP" altLang="en-US"/>
              </a:p>
            </p:txBody>
          </p:sp>
        </mc:Choice>
        <mc:Fallback xmlns="">
          <p:sp>
            <p:nvSpPr>
              <p:cNvPr id="22" name="テキスト ボックス 21">
                <a:extLst>
                  <a:ext uri="{FF2B5EF4-FFF2-40B4-BE49-F238E27FC236}">
                    <a16:creationId xmlns:a16="http://schemas.microsoft.com/office/drawing/2014/main" id="{A2986F08-6F47-8549-8F65-FFB718E96CBF}"/>
                  </a:ext>
                </a:extLst>
              </p:cNvPr>
              <p:cNvSpPr txBox="1">
                <a:spLocks noRot="1" noChangeAspect="1" noMove="1" noResize="1" noEditPoints="1" noAdjustHandles="1" noChangeArrowheads="1" noChangeShapeType="1" noTextEdit="1"/>
              </p:cNvSpPr>
              <p:nvPr/>
            </p:nvSpPr>
            <p:spPr>
              <a:xfrm>
                <a:off x="479376" y="5481514"/>
                <a:ext cx="2361736" cy="492443"/>
              </a:xfrm>
              <a:prstGeom prst="rect">
                <a:avLst/>
              </a:prstGeom>
              <a:blipFill>
                <a:blip r:embed="rId11"/>
                <a:stretch>
                  <a:fillRect l="-1070" r="-1070" b="-13158"/>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9076454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E14352D6-4254-954F-B23C-DD3C3BEF430F}"/>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制御の目的</a:t>
            </a:r>
            <a:r>
              <a:rPr lang="ja-JP" altLang="en-US">
                <a:solidFill>
                  <a:schemeClr val="tx1"/>
                </a:solidFill>
              </a:rPr>
              <a:t>②：安定したライントレースを行う</a:t>
            </a:r>
            <a:endParaRPr kumimoji="1" lang="ja-JP" altLang="en-US">
              <a:solidFill>
                <a:schemeClr val="tx1"/>
              </a:solidFill>
            </a:endParaRPr>
          </a:p>
        </p:txBody>
      </p:sp>
      <p:sp>
        <p:nvSpPr>
          <p:cNvPr id="6" name="正方形/長方形 5">
            <a:extLst>
              <a:ext uri="{FF2B5EF4-FFF2-40B4-BE49-F238E27FC236}">
                <a16:creationId xmlns:a16="http://schemas.microsoft.com/office/drawing/2014/main" id="{65F35CCE-7C28-BC4F-998B-D2BC0895361F}"/>
              </a:ext>
            </a:extLst>
          </p:cNvPr>
          <p:cNvSpPr/>
          <p:nvPr/>
        </p:nvSpPr>
        <p:spPr>
          <a:xfrm>
            <a:off x="4439816" y="764704"/>
            <a:ext cx="3312368" cy="792088"/>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a:solidFill>
                  <a:schemeClr val="tx1"/>
                </a:solidFill>
              </a:rPr>
              <a:t>安定したライントレース</a:t>
            </a:r>
            <a:endParaRPr kumimoji="1" lang="ja-JP" altLang="en-US" dirty="0" err="1">
              <a:solidFill>
                <a:schemeClr val="tx1"/>
              </a:solidFill>
            </a:endParaRPr>
          </a:p>
        </p:txBody>
      </p:sp>
      <p:sp>
        <p:nvSpPr>
          <p:cNvPr id="7" name="正方形/長方形 6">
            <a:extLst>
              <a:ext uri="{FF2B5EF4-FFF2-40B4-BE49-F238E27FC236}">
                <a16:creationId xmlns:a16="http://schemas.microsoft.com/office/drawing/2014/main" id="{745DA8CA-F23F-234B-B0D9-3A074437FE4B}"/>
              </a:ext>
            </a:extLst>
          </p:cNvPr>
          <p:cNvSpPr/>
          <p:nvPr/>
        </p:nvSpPr>
        <p:spPr>
          <a:xfrm>
            <a:off x="551384" y="2276872"/>
            <a:ext cx="3312368" cy="792088"/>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機能①：ラインを検出する</a:t>
            </a:r>
            <a:endParaRPr kumimoji="1" lang="ja-JP" altLang="en-US" dirty="0" err="1">
              <a:solidFill>
                <a:schemeClr val="tx1"/>
              </a:solidFill>
            </a:endParaRPr>
          </a:p>
        </p:txBody>
      </p:sp>
      <p:sp>
        <p:nvSpPr>
          <p:cNvPr id="8" name="正方形/長方形 7">
            <a:extLst>
              <a:ext uri="{FF2B5EF4-FFF2-40B4-BE49-F238E27FC236}">
                <a16:creationId xmlns:a16="http://schemas.microsoft.com/office/drawing/2014/main" id="{3FAC55B2-05A4-7F41-A449-543B9D9C0BCA}"/>
              </a:ext>
            </a:extLst>
          </p:cNvPr>
          <p:cNvSpPr/>
          <p:nvPr/>
        </p:nvSpPr>
        <p:spPr>
          <a:xfrm>
            <a:off x="551384" y="3501008"/>
            <a:ext cx="3312368" cy="792088"/>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性能①：検出率</a:t>
            </a:r>
            <a:r>
              <a:rPr kumimoji="1" lang="en-US" altLang="ja-JP" dirty="0">
                <a:solidFill>
                  <a:schemeClr val="tx1"/>
                </a:solidFill>
              </a:rPr>
              <a:t>100%</a:t>
            </a:r>
            <a:endParaRPr kumimoji="1" lang="ja-JP" altLang="en-US" dirty="0" err="1">
              <a:solidFill>
                <a:schemeClr val="tx1"/>
              </a:solidFill>
            </a:endParaRPr>
          </a:p>
        </p:txBody>
      </p:sp>
      <p:sp>
        <p:nvSpPr>
          <p:cNvPr id="9" name="正方形/長方形 8">
            <a:extLst>
              <a:ext uri="{FF2B5EF4-FFF2-40B4-BE49-F238E27FC236}">
                <a16:creationId xmlns:a16="http://schemas.microsoft.com/office/drawing/2014/main" id="{919BF83C-E234-724C-9BE2-86EF515DAC0B}"/>
              </a:ext>
            </a:extLst>
          </p:cNvPr>
          <p:cNvSpPr/>
          <p:nvPr/>
        </p:nvSpPr>
        <p:spPr>
          <a:xfrm>
            <a:off x="551384" y="4725144"/>
            <a:ext cx="3312368" cy="792088"/>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要素①：カラーセンサー</a:t>
            </a:r>
            <a:endParaRPr kumimoji="1" lang="ja-JP" altLang="en-US" dirty="0" err="1">
              <a:solidFill>
                <a:schemeClr val="tx1"/>
              </a:solidFill>
            </a:endParaRPr>
          </a:p>
        </p:txBody>
      </p:sp>
      <p:cxnSp>
        <p:nvCxnSpPr>
          <p:cNvPr id="10" name="直線コネクタ 9">
            <a:extLst>
              <a:ext uri="{FF2B5EF4-FFF2-40B4-BE49-F238E27FC236}">
                <a16:creationId xmlns:a16="http://schemas.microsoft.com/office/drawing/2014/main" id="{C1C3A174-0605-1842-8AD1-1F07498BACB0}"/>
              </a:ext>
            </a:extLst>
          </p:cNvPr>
          <p:cNvCxnSpPr>
            <a:stCxn id="7" idx="2"/>
            <a:endCxn id="8" idx="0"/>
          </p:cNvCxnSpPr>
          <p:nvPr/>
        </p:nvCxnSpPr>
        <p:spPr>
          <a:xfrm>
            <a:off x="2207568" y="3068960"/>
            <a:ext cx="0" cy="432048"/>
          </a:xfrm>
          <a:prstGeom prst="line">
            <a:avLst/>
          </a:prstGeom>
          <a:solidFill>
            <a:schemeClr val="bg1"/>
          </a:solidFill>
          <a:ln w="38100"/>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40D0D2D9-E783-D544-9386-D63178876F5F}"/>
              </a:ext>
            </a:extLst>
          </p:cNvPr>
          <p:cNvCxnSpPr>
            <a:stCxn id="8" idx="2"/>
            <a:endCxn id="9" idx="0"/>
          </p:cNvCxnSpPr>
          <p:nvPr/>
        </p:nvCxnSpPr>
        <p:spPr>
          <a:xfrm>
            <a:off x="2207568" y="4293096"/>
            <a:ext cx="0" cy="432048"/>
          </a:xfrm>
          <a:prstGeom prst="line">
            <a:avLst/>
          </a:prstGeom>
          <a:solidFill>
            <a:schemeClr val="bg1"/>
          </a:solidFill>
          <a:ln w="38100"/>
        </p:spPr>
        <p:style>
          <a:lnRef idx="1">
            <a:schemeClr val="accent1"/>
          </a:lnRef>
          <a:fillRef idx="0">
            <a:schemeClr val="accent1"/>
          </a:fillRef>
          <a:effectRef idx="0">
            <a:schemeClr val="accent1"/>
          </a:effectRef>
          <a:fontRef idx="minor">
            <a:schemeClr val="tx1"/>
          </a:fontRef>
        </p:style>
      </p:cxnSp>
      <p:sp>
        <p:nvSpPr>
          <p:cNvPr id="12" name="正方形/長方形 11">
            <a:extLst>
              <a:ext uri="{FF2B5EF4-FFF2-40B4-BE49-F238E27FC236}">
                <a16:creationId xmlns:a16="http://schemas.microsoft.com/office/drawing/2014/main" id="{53D9C8A3-8A22-9742-A26D-5C3FCF2150C2}"/>
              </a:ext>
            </a:extLst>
          </p:cNvPr>
          <p:cNvSpPr/>
          <p:nvPr/>
        </p:nvSpPr>
        <p:spPr>
          <a:xfrm>
            <a:off x="4439816" y="2276872"/>
            <a:ext cx="3312368" cy="792088"/>
          </a:xfrm>
          <a:prstGeom prst="rect">
            <a:avLst/>
          </a:prstGeom>
          <a:solidFill>
            <a:schemeClr val="accent4">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dirty="0">
                <a:solidFill>
                  <a:schemeClr val="tx1"/>
                </a:solidFill>
              </a:rPr>
              <a:t>機能②：ふらふらしない</a:t>
            </a:r>
          </a:p>
        </p:txBody>
      </p:sp>
      <p:sp>
        <p:nvSpPr>
          <p:cNvPr id="13" name="正方形/長方形 12">
            <a:extLst>
              <a:ext uri="{FF2B5EF4-FFF2-40B4-BE49-F238E27FC236}">
                <a16:creationId xmlns:a16="http://schemas.microsoft.com/office/drawing/2014/main" id="{009E1A21-796F-7A48-906B-721083B301F7}"/>
              </a:ext>
            </a:extLst>
          </p:cNvPr>
          <p:cNvSpPr/>
          <p:nvPr/>
        </p:nvSpPr>
        <p:spPr>
          <a:xfrm>
            <a:off x="4439816" y="3501008"/>
            <a:ext cx="3312368" cy="792088"/>
          </a:xfrm>
          <a:prstGeom prst="rect">
            <a:avLst/>
          </a:prstGeom>
          <a:solidFill>
            <a:schemeClr val="accent4">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dirty="0">
                <a:solidFill>
                  <a:schemeClr val="tx1"/>
                </a:solidFill>
              </a:rPr>
              <a:t>性能②：参照軌道との誤差</a:t>
            </a:r>
            <a:r>
              <a:rPr kumimoji="1" lang="en-US" altLang="ja-JP" dirty="0">
                <a:solidFill>
                  <a:schemeClr val="tx1"/>
                </a:solidFill>
              </a:rPr>
              <a:t>0</a:t>
            </a:r>
            <a:endParaRPr kumimoji="1" lang="ja-JP" altLang="en-US" dirty="0">
              <a:solidFill>
                <a:schemeClr val="tx1"/>
              </a:solidFill>
            </a:endParaRPr>
          </a:p>
        </p:txBody>
      </p:sp>
      <p:sp>
        <p:nvSpPr>
          <p:cNvPr id="14" name="正方形/長方形 13">
            <a:extLst>
              <a:ext uri="{FF2B5EF4-FFF2-40B4-BE49-F238E27FC236}">
                <a16:creationId xmlns:a16="http://schemas.microsoft.com/office/drawing/2014/main" id="{15836AE0-FDDF-3345-A5F7-F114A875BFB9}"/>
              </a:ext>
            </a:extLst>
          </p:cNvPr>
          <p:cNvSpPr/>
          <p:nvPr/>
        </p:nvSpPr>
        <p:spPr>
          <a:xfrm>
            <a:off x="4439816" y="4725144"/>
            <a:ext cx="3312368" cy="792088"/>
          </a:xfrm>
          <a:prstGeom prst="rect">
            <a:avLst/>
          </a:prstGeom>
          <a:solidFill>
            <a:schemeClr val="accent4">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dirty="0">
                <a:solidFill>
                  <a:schemeClr val="tx1"/>
                </a:solidFill>
              </a:rPr>
              <a:t>要素②：</a:t>
            </a:r>
            <a:r>
              <a:rPr lang="ja-JP" altLang="en-US" dirty="0">
                <a:solidFill>
                  <a:schemeClr val="tx1"/>
                </a:solidFill>
              </a:rPr>
              <a:t>最適な制御パラメータ</a:t>
            </a:r>
            <a:endParaRPr kumimoji="1" lang="ja-JP" altLang="en-US" dirty="0">
              <a:solidFill>
                <a:schemeClr val="tx1"/>
              </a:solidFill>
            </a:endParaRPr>
          </a:p>
        </p:txBody>
      </p:sp>
      <p:cxnSp>
        <p:nvCxnSpPr>
          <p:cNvPr id="15" name="直線コネクタ 14">
            <a:extLst>
              <a:ext uri="{FF2B5EF4-FFF2-40B4-BE49-F238E27FC236}">
                <a16:creationId xmlns:a16="http://schemas.microsoft.com/office/drawing/2014/main" id="{2FAE392F-237E-C443-823D-D2D2045990FD}"/>
              </a:ext>
            </a:extLst>
          </p:cNvPr>
          <p:cNvCxnSpPr>
            <a:stCxn id="12" idx="2"/>
            <a:endCxn id="13" idx="0"/>
          </p:cNvCxnSpPr>
          <p:nvPr/>
        </p:nvCxnSpPr>
        <p:spPr>
          <a:xfrm>
            <a:off x="6096000" y="3068960"/>
            <a:ext cx="0" cy="43204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AD26B316-9D72-BA4C-8728-3B58F840BF25}"/>
              </a:ext>
            </a:extLst>
          </p:cNvPr>
          <p:cNvCxnSpPr>
            <a:stCxn id="13" idx="2"/>
            <a:endCxn id="14" idx="0"/>
          </p:cNvCxnSpPr>
          <p:nvPr/>
        </p:nvCxnSpPr>
        <p:spPr>
          <a:xfrm>
            <a:off x="6096000" y="4293096"/>
            <a:ext cx="0" cy="432048"/>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7" name="正方形/長方形 16">
            <a:extLst>
              <a:ext uri="{FF2B5EF4-FFF2-40B4-BE49-F238E27FC236}">
                <a16:creationId xmlns:a16="http://schemas.microsoft.com/office/drawing/2014/main" id="{01B1A16F-EAB2-B545-842C-702F49BC82B7}"/>
              </a:ext>
            </a:extLst>
          </p:cNvPr>
          <p:cNvSpPr/>
          <p:nvPr/>
        </p:nvSpPr>
        <p:spPr>
          <a:xfrm>
            <a:off x="8328248" y="2276872"/>
            <a:ext cx="3312368" cy="792088"/>
          </a:xfrm>
          <a:prstGeom prst="rect">
            <a:avLst/>
          </a:prstGeom>
          <a:solidFill>
            <a:schemeClr val="accent4">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dirty="0">
                <a:solidFill>
                  <a:schemeClr val="tx1"/>
                </a:solidFill>
              </a:rPr>
              <a:t>機能②：</a:t>
            </a:r>
          </a:p>
        </p:txBody>
      </p:sp>
      <p:sp>
        <p:nvSpPr>
          <p:cNvPr id="18" name="正方形/長方形 17">
            <a:extLst>
              <a:ext uri="{FF2B5EF4-FFF2-40B4-BE49-F238E27FC236}">
                <a16:creationId xmlns:a16="http://schemas.microsoft.com/office/drawing/2014/main" id="{46217CDB-59EC-D74B-9B9A-C03003E5DCB1}"/>
              </a:ext>
            </a:extLst>
          </p:cNvPr>
          <p:cNvSpPr/>
          <p:nvPr/>
        </p:nvSpPr>
        <p:spPr>
          <a:xfrm>
            <a:off x="8328248" y="3501008"/>
            <a:ext cx="3312368" cy="792088"/>
          </a:xfrm>
          <a:prstGeom prst="rect">
            <a:avLst/>
          </a:prstGeom>
          <a:solidFill>
            <a:schemeClr val="accent4">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性能②：</a:t>
            </a:r>
            <a:endParaRPr kumimoji="1" lang="ja-JP" altLang="en-US" dirty="0" err="1">
              <a:solidFill>
                <a:schemeClr val="tx1"/>
              </a:solidFill>
            </a:endParaRPr>
          </a:p>
        </p:txBody>
      </p:sp>
      <p:sp>
        <p:nvSpPr>
          <p:cNvPr id="19" name="正方形/長方形 18">
            <a:extLst>
              <a:ext uri="{FF2B5EF4-FFF2-40B4-BE49-F238E27FC236}">
                <a16:creationId xmlns:a16="http://schemas.microsoft.com/office/drawing/2014/main" id="{A2662004-CD73-F942-ACBC-11315B300049}"/>
              </a:ext>
            </a:extLst>
          </p:cNvPr>
          <p:cNvSpPr/>
          <p:nvPr/>
        </p:nvSpPr>
        <p:spPr>
          <a:xfrm>
            <a:off x="8328248" y="4725144"/>
            <a:ext cx="3312368" cy="792088"/>
          </a:xfrm>
          <a:prstGeom prst="rect">
            <a:avLst/>
          </a:prstGeom>
          <a:solidFill>
            <a:schemeClr val="accent4">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要素②：</a:t>
            </a:r>
            <a:endParaRPr kumimoji="1" lang="ja-JP" altLang="en-US" dirty="0" err="1">
              <a:solidFill>
                <a:schemeClr val="tx1"/>
              </a:solidFill>
            </a:endParaRPr>
          </a:p>
        </p:txBody>
      </p:sp>
      <p:cxnSp>
        <p:nvCxnSpPr>
          <p:cNvPr id="20" name="直線コネクタ 19">
            <a:extLst>
              <a:ext uri="{FF2B5EF4-FFF2-40B4-BE49-F238E27FC236}">
                <a16:creationId xmlns:a16="http://schemas.microsoft.com/office/drawing/2014/main" id="{837593CD-8E4C-494E-B9AB-7DB24B9F090F}"/>
              </a:ext>
            </a:extLst>
          </p:cNvPr>
          <p:cNvCxnSpPr>
            <a:stCxn id="17" idx="2"/>
            <a:endCxn id="18" idx="0"/>
          </p:cNvCxnSpPr>
          <p:nvPr/>
        </p:nvCxnSpPr>
        <p:spPr>
          <a:xfrm>
            <a:off x="9984432" y="3068960"/>
            <a:ext cx="0" cy="43204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77AB1D80-C7A5-8C43-8925-02CDDC8F1ADB}"/>
              </a:ext>
            </a:extLst>
          </p:cNvPr>
          <p:cNvCxnSpPr>
            <a:stCxn id="18" idx="2"/>
            <a:endCxn id="19" idx="0"/>
          </p:cNvCxnSpPr>
          <p:nvPr/>
        </p:nvCxnSpPr>
        <p:spPr>
          <a:xfrm>
            <a:off x="9984432" y="4293096"/>
            <a:ext cx="0" cy="43204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248D4B54-DE5E-E446-B44A-4B73A0667940}"/>
              </a:ext>
            </a:extLst>
          </p:cNvPr>
          <p:cNvCxnSpPr>
            <a:cxnSpLocks/>
            <a:stCxn id="6" idx="2"/>
          </p:cNvCxnSpPr>
          <p:nvPr/>
        </p:nvCxnSpPr>
        <p:spPr>
          <a:xfrm flipH="1">
            <a:off x="2207568" y="1556792"/>
            <a:ext cx="3888432" cy="720080"/>
          </a:xfrm>
          <a:prstGeom prst="line">
            <a:avLst/>
          </a:prstGeom>
          <a:solidFill>
            <a:schemeClr val="bg1"/>
          </a:solidFill>
          <a:ln w="38100"/>
        </p:spPr>
        <p:style>
          <a:lnRef idx="1">
            <a:schemeClr val="accent1"/>
          </a:lnRef>
          <a:fillRef idx="0">
            <a:schemeClr val="accent1"/>
          </a:fillRef>
          <a:effectRef idx="0">
            <a:schemeClr val="accent1"/>
          </a:effectRef>
          <a:fontRef idx="minor">
            <a:schemeClr val="tx1"/>
          </a:fontRef>
        </p:style>
      </p:cxnSp>
      <p:cxnSp>
        <p:nvCxnSpPr>
          <p:cNvPr id="23" name="直線コネクタ 22">
            <a:extLst>
              <a:ext uri="{FF2B5EF4-FFF2-40B4-BE49-F238E27FC236}">
                <a16:creationId xmlns:a16="http://schemas.microsoft.com/office/drawing/2014/main" id="{71359C0F-8372-6042-BAC0-42C995600E67}"/>
              </a:ext>
            </a:extLst>
          </p:cNvPr>
          <p:cNvCxnSpPr>
            <a:cxnSpLocks/>
            <a:stCxn id="6" idx="2"/>
          </p:cNvCxnSpPr>
          <p:nvPr/>
        </p:nvCxnSpPr>
        <p:spPr>
          <a:xfrm>
            <a:off x="6096000" y="1556792"/>
            <a:ext cx="0" cy="720080"/>
          </a:xfrm>
          <a:prstGeom prst="line">
            <a:avLst/>
          </a:prstGeom>
          <a:solidFill>
            <a:schemeClr val="bg1"/>
          </a:solidFill>
          <a:ln w="38100"/>
        </p:spPr>
        <p:style>
          <a:lnRef idx="1">
            <a:schemeClr val="accent1"/>
          </a:lnRef>
          <a:fillRef idx="0">
            <a:schemeClr val="accent1"/>
          </a:fillRef>
          <a:effectRef idx="0">
            <a:schemeClr val="accent1"/>
          </a:effectRef>
          <a:fontRef idx="minor">
            <a:schemeClr val="tx1"/>
          </a:fontRef>
        </p:style>
      </p:cxnSp>
      <p:cxnSp>
        <p:nvCxnSpPr>
          <p:cNvPr id="24" name="直線コネクタ 23">
            <a:extLst>
              <a:ext uri="{FF2B5EF4-FFF2-40B4-BE49-F238E27FC236}">
                <a16:creationId xmlns:a16="http://schemas.microsoft.com/office/drawing/2014/main" id="{F69D1103-8076-6748-961D-9E190F371880}"/>
              </a:ext>
            </a:extLst>
          </p:cNvPr>
          <p:cNvCxnSpPr>
            <a:cxnSpLocks/>
            <a:stCxn id="6" idx="2"/>
          </p:cNvCxnSpPr>
          <p:nvPr/>
        </p:nvCxnSpPr>
        <p:spPr>
          <a:xfrm>
            <a:off x="6096000" y="1556792"/>
            <a:ext cx="3888432" cy="720080"/>
          </a:xfrm>
          <a:prstGeom prst="line">
            <a:avLst/>
          </a:prstGeom>
          <a:solidFill>
            <a:schemeClr val="bg1"/>
          </a:solidFill>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57523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A5BEF1B8-26B4-954D-9E23-608FB52D86D6}"/>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制御の目的②</a:t>
            </a:r>
            <a:r>
              <a:rPr lang="ja-JP" altLang="en-US">
                <a:solidFill>
                  <a:schemeClr val="tx1"/>
                </a:solidFill>
              </a:rPr>
              <a:t>：ライントレース制御システム</a:t>
            </a:r>
            <a:endParaRPr kumimoji="1" lang="ja-JP" altLang="en-US">
              <a:solidFill>
                <a:schemeClr val="tx1"/>
              </a:solidFill>
            </a:endParaRPr>
          </a:p>
        </p:txBody>
      </p:sp>
      <p:cxnSp>
        <p:nvCxnSpPr>
          <p:cNvPr id="7" name="直線コネクタ 6">
            <a:extLst>
              <a:ext uri="{FF2B5EF4-FFF2-40B4-BE49-F238E27FC236}">
                <a16:creationId xmlns:a16="http://schemas.microsoft.com/office/drawing/2014/main" id="{25A12E36-56D6-D04A-904C-74E4AC5EACC7}"/>
              </a:ext>
            </a:extLst>
          </p:cNvPr>
          <p:cNvCxnSpPr>
            <a:cxnSpLocks/>
          </p:cNvCxnSpPr>
          <p:nvPr/>
        </p:nvCxnSpPr>
        <p:spPr>
          <a:xfrm>
            <a:off x="9372364" y="6453336"/>
            <a:ext cx="248427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2" name="グループ化 11">
            <a:extLst>
              <a:ext uri="{FF2B5EF4-FFF2-40B4-BE49-F238E27FC236}">
                <a16:creationId xmlns:a16="http://schemas.microsoft.com/office/drawing/2014/main" id="{DD32794D-F3F2-8D48-98F9-ABBC2BACE453}"/>
              </a:ext>
            </a:extLst>
          </p:cNvPr>
          <p:cNvGrpSpPr/>
          <p:nvPr/>
        </p:nvGrpSpPr>
        <p:grpSpPr>
          <a:xfrm>
            <a:off x="9372364" y="4797152"/>
            <a:ext cx="1656184" cy="1656184"/>
            <a:chOff x="8616280" y="4797152"/>
            <a:chExt cx="1656184" cy="1656184"/>
          </a:xfrm>
        </p:grpSpPr>
        <p:sp>
          <p:nvSpPr>
            <p:cNvPr id="5" name="円/楕円 4">
              <a:extLst>
                <a:ext uri="{FF2B5EF4-FFF2-40B4-BE49-F238E27FC236}">
                  <a16:creationId xmlns:a16="http://schemas.microsoft.com/office/drawing/2014/main" id="{7A42A556-5873-C946-8708-EC89BF1B6983}"/>
                </a:ext>
              </a:extLst>
            </p:cNvPr>
            <p:cNvSpPr/>
            <p:nvPr/>
          </p:nvSpPr>
          <p:spPr>
            <a:xfrm>
              <a:off x="8616280" y="4797152"/>
              <a:ext cx="1656184" cy="1656184"/>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ja-JP" altLang="en-US">
                  <a:solidFill>
                    <a:schemeClr val="tx1"/>
                  </a:solidFill>
                </a:rPr>
                <a:t>車輪</a:t>
              </a:r>
              <a:endParaRPr kumimoji="1" lang="ja-JP" altLang="en-US" dirty="0" err="1">
                <a:solidFill>
                  <a:schemeClr val="tx1"/>
                </a:solidFill>
              </a:endParaRPr>
            </a:p>
          </p:txBody>
        </p:sp>
        <p:cxnSp>
          <p:nvCxnSpPr>
            <p:cNvPr id="9" name="直線コネクタ 8">
              <a:extLst>
                <a:ext uri="{FF2B5EF4-FFF2-40B4-BE49-F238E27FC236}">
                  <a16:creationId xmlns:a16="http://schemas.microsoft.com/office/drawing/2014/main" id="{9748DDAD-E860-494B-9999-7719EE47DE04}"/>
                </a:ext>
              </a:extLst>
            </p:cNvPr>
            <p:cNvCxnSpPr>
              <a:stCxn id="5" idx="3"/>
              <a:endCxn id="5" idx="7"/>
            </p:cNvCxnSpPr>
            <p:nvPr/>
          </p:nvCxnSpPr>
          <p:spPr>
            <a:xfrm flipV="1">
              <a:off x="8858823" y="5039695"/>
              <a:ext cx="1171098" cy="11710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79832B64-F3D0-494C-A457-8EB54A6162A5}"/>
                </a:ext>
              </a:extLst>
            </p:cNvPr>
            <p:cNvCxnSpPr>
              <a:stCxn id="5" idx="1"/>
              <a:endCxn id="5" idx="5"/>
            </p:cNvCxnSpPr>
            <p:nvPr/>
          </p:nvCxnSpPr>
          <p:spPr>
            <a:xfrm>
              <a:off x="8858823" y="5039695"/>
              <a:ext cx="1171098" cy="11710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5" name="直線矢印コネクタ 14">
            <a:extLst>
              <a:ext uri="{FF2B5EF4-FFF2-40B4-BE49-F238E27FC236}">
                <a16:creationId xmlns:a16="http://schemas.microsoft.com/office/drawing/2014/main" id="{6BEFA3C7-A322-5645-A3C2-150CE9A9D2C9}"/>
              </a:ext>
            </a:extLst>
          </p:cNvPr>
          <p:cNvCxnSpPr/>
          <p:nvPr/>
        </p:nvCxnSpPr>
        <p:spPr>
          <a:xfrm>
            <a:off x="10190971" y="6433267"/>
            <a:ext cx="98159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56119E4D-ABC9-4A44-A657-3ACC3ED6075C}"/>
              </a:ext>
            </a:extLst>
          </p:cNvPr>
          <p:cNvCxnSpPr>
            <a:cxnSpLocks/>
          </p:cNvCxnSpPr>
          <p:nvPr/>
        </p:nvCxnSpPr>
        <p:spPr>
          <a:xfrm flipV="1">
            <a:off x="11496600" y="3992689"/>
            <a:ext cx="0" cy="2748679"/>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9" name="直線矢印コネクタ 18">
            <a:extLst>
              <a:ext uri="{FF2B5EF4-FFF2-40B4-BE49-F238E27FC236}">
                <a16:creationId xmlns:a16="http://schemas.microsoft.com/office/drawing/2014/main" id="{4FD928EF-B134-3444-B4E7-4A99FEC58B9D}"/>
              </a:ext>
            </a:extLst>
          </p:cNvPr>
          <p:cNvCxnSpPr>
            <a:cxnSpLocks/>
          </p:cNvCxnSpPr>
          <p:nvPr/>
        </p:nvCxnSpPr>
        <p:spPr>
          <a:xfrm flipH="1">
            <a:off x="10092444" y="3824484"/>
            <a:ext cx="98159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1" name="正方形/長方形 20">
            <a:extLst>
              <a:ext uri="{FF2B5EF4-FFF2-40B4-BE49-F238E27FC236}">
                <a16:creationId xmlns:a16="http://schemas.microsoft.com/office/drawing/2014/main" id="{0973CC44-59C6-124A-8168-DB05FE179C01}"/>
              </a:ext>
            </a:extLst>
          </p:cNvPr>
          <p:cNvSpPr/>
          <p:nvPr/>
        </p:nvSpPr>
        <p:spPr>
          <a:xfrm>
            <a:off x="10009416" y="2708919"/>
            <a:ext cx="1481869" cy="3324531"/>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r"/>
            <a:r>
              <a:rPr kumimoji="1" lang="ja-JP" altLang="en-US" sz="1400">
                <a:solidFill>
                  <a:schemeClr val="tx1"/>
                </a:solidFill>
              </a:rPr>
              <a:t>走行体</a:t>
            </a:r>
            <a:endParaRPr kumimoji="1" lang="ja-JP" altLang="en-US" sz="1400" dirty="0" err="1">
              <a:solidFill>
                <a:schemeClr val="tx1"/>
              </a:solidFill>
            </a:endParaRPr>
          </a:p>
        </p:txBody>
      </p:sp>
      <p:grpSp>
        <p:nvGrpSpPr>
          <p:cNvPr id="22" name="グループ化 21">
            <a:extLst>
              <a:ext uri="{FF2B5EF4-FFF2-40B4-BE49-F238E27FC236}">
                <a16:creationId xmlns:a16="http://schemas.microsoft.com/office/drawing/2014/main" id="{FEEE2B49-58B2-B748-9567-8A4247EA8CC5}"/>
              </a:ext>
            </a:extLst>
          </p:cNvPr>
          <p:cNvGrpSpPr/>
          <p:nvPr/>
        </p:nvGrpSpPr>
        <p:grpSpPr>
          <a:xfrm>
            <a:off x="10896845" y="3645024"/>
            <a:ext cx="358012" cy="358012"/>
            <a:chOff x="4024536" y="3216424"/>
            <a:chExt cx="3168353" cy="3168352"/>
          </a:xfrm>
        </p:grpSpPr>
        <p:sp>
          <p:nvSpPr>
            <p:cNvPr id="26" name="パイ 25">
              <a:extLst>
                <a:ext uri="{FF2B5EF4-FFF2-40B4-BE49-F238E27FC236}">
                  <a16:creationId xmlns:a16="http://schemas.microsoft.com/office/drawing/2014/main" id="{B68162D2-4B1C-074F-AB75-3D48D4277AC4}"/>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7" name="パイ 26">
              <a:extLst>
                <a:ext uri="{FF2B5EF4-FFF2-40B4-BE49-F238E27FC236}">
                  <a16:creationId xmlns:a16="http://schemas.microsoft.com/office/drawing/2014/main" id="{7F701166-B61E-3F4F-AC67-B894882A59FC}"/>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8" name="パイ 27">
              <a:extLst>
                <a:ext uri="{FF2B5EF4-FFF2-40B4-BE49-F238E27FC236}">
                  <a16:creationId xmlns:a16="http://schemas.microsoft.com/office/drawing/2014/main" id="{835C2019-EDF2-AA47-9A1C-939F36F18970}"/>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29" name="円弧 28">
            <a:extLst>
              <a:ext uri="{FF2B5EF4-FFF2-40B4-BE49-F238E27FC236}">
                <a16:creationId xmlns:a16="http://schemas.microsoft.com/office/drawing/2014/main" id="{AFD5FEB2-6245-BE42-8B61-01FA1BEB354A}"/>
              </a:ext>
            </a:extLst>
          </p:cNvPr>
          <p:cNvSpPr/>
          <p:nvPr/>
        </p:nvSpPr>
        <p:spPr>
          <a:xfrm>
            <a:off x="9664754" y="5089542"/>
            <a:ext cx="1075762" cy="1075762"/>
          </a:xfrm>
          <a:prstGeom prst="arc">
            <a:avLst>
              <a:gd name="adj1" fmla="val 6556905"/>
              <a:gd name="adj2" fmla="val 12479464"/>
            </a:avLst>
          </a:prstGeom>
          <a:ln w="38100">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cxnSp>
        <p:nvCxnSpPr>
          <p:cNvPr id="30" name="直線矢印コネクタ 29">
            <a:extLst>
              <a:ext uri="{FF2B5EF4-FFF2-40B4-BE49-F238E27FC236}">
                <a16:creationId xmlns:a16="http://schemas.microsoft.com/office/drawing/2014/main" id="{EA57FD0B-CC0F-EA46-81D4-C760EE15B73C}"/>
              </a:ext>
            </a:extLst>
          </p:cNvPr>
          <p:cNvCxnSpPr>
            <a:cxnSpLocks/>
          </p:cNvCxnSpPr>
          <p:nvPr/>
        </p:nvCxnSpPr>
        <p:spPr>
          <a:xfrm rot="16200000" flipH="1">
            <a:off x="10583241" y="4314827"/>
            <a:ext cx="98159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nvGrpSpPr>
          <p:cNvPr id="85" name="グループ化 84">
            <a:extLst>
              <a:ext uri="{FF2B5EF4-FFF2-40B4-BE49-F238E27FC236}">
                <a16:creationId xmlns:a16="http://schemas.microsoft.com/office/drawing/2014/main" id="{24CBF393-800F-F545-9F7A-30282A6B1717}"/>
              </a:ext>
            </a:extLst>
          </p:cNvPr>
          <p:cNvGrpSpPr/>
          <p:nvPr/>
        </p:nvGrpSpPr>
        <p:grpSpPr>
          <a:xfrm>
            <a:off x="11185119" y="5931662"/>
            <a:ext cx="527505" cy="527505"/>
            <a:chOff x="11185119" y="5931662"/>
            <a:chExt cx="527505" cy="527505"/>
          </a:xfrm>
        </p:grpSpPr>
        <p:sp>
          <p:nvSpPr>
            <p:cNvPr id="32" name="円/楕円 31">
              <a:extLst>
                <a:ext uri="{FF2B5EF4-FFF2-40B4-BE49-F238E27FC236}">
                  <a16:creationId xmlns:a16="http://schemas.microsoft.com/office/drawing/2014/main" id="{F48C7AFA-C695-2044-BFE4-98E977E4B42A}"/>
                </a:ext>
              </a:extLst>
            </p:cNvPr>
            <p:cNvSpPr/>
            <p:nvPr/>
          </p:nvSpPr>
          <p:spPr>
            <a:xfrm>
              <a:off x="11185119" y="5931662"/>
              <a:ext cx="527505" cy="527505"/>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cxnSp>
          <p:nvCxnSpPr>
            <p:cNvPr id="33" name="直線コネクタ 32">
              <a:extLst>
                <a:ext uri="{FF2B5EF4-FFF2-40B4-BE49-F238E27FC236}">
                  <a16:creationId xmlns:a16="http://schemas.microsoft.com/office/drawing/2014/main" id="{031F4C55-1C33-A24E-8BE6-B803283999F7}"/>
                </a:ext>
              </a:extLst>
            </p:cNvPr>
            <p:cNvCxnSpPr>
              <a:stCxn id="32" idx="3"/>
              <a:endCxn id="32" idx="7"/>
            </p:cNvCxnSpPr>
            <p:nvPr/>
          </p:nvCxnSpPr>
          <p:spPr>
            <a:xfrm flipV="1">
              <a:off x="11262370" y="6008913"/>
              <a:ext cx="373002" cy="3730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5DD3275E-8ABC-9740-84C9-98B5B9FFDB34}"/>
                </a:ext>
              </a:extLst>
            </p:cNvPr>
            <p:cNvCxnSpPr>
              <a:stCxn id="32" idx="1"/>
              <a:endCxn id="32" idx="5"/>
            </p:cNvCxnSpPr>
            <p:nvPr/>
          </p:nvCxnSpPr>
          <p:spPr>
            <a:xfrm>
              <a:off x="11262370" y="6008913"/>
              <a:ext cx="373002" cy="3730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8" name="正方形/長方形 37">
            <a:extLst>
              <a:ext uri="{FF2B5EF4-FFF2-40B4-BE49-F238E27FC236}">
                <a16:creationId xmlns:a16="http://schemas.microsoft.com/office/drawing/2014/main" id="{224CB823-8267-D54C-A84F-F5EB981A2D8E}"/>
              </a:ext>
            </a:extLst>
          </p:cNvPr>
          <p:cNvSpPr/>
          <p:nvPr/>
        </p:nvSpPr>
        <p:spPr>
          <a:xfrm rot="16200000">
            <a:off x="6023992" y="3681028"/>
            <a:ext cx="1080120" cy="576064"/>
          </a:xfrm>
          <a:prstGeom prst="rect">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400">
                <a:solidFill>
                  <a:schemeClr val="bg1">
                    <a:lumMod val="65000"/>
                  </a:schemeClr>
                </a:solidFill>
              </a:rPr>
              <a:t>モーター</a:t>
            </a:r>
            <a:endParaRPr kumimoji="1" lang="en-US" altLang="ja-JP" sz="1400" dirty="0">
              <a:solidFill>
                <a:schemeClr val="bg1">
                  <a:lumMod val="65000"/>
                </a:schemeClr>
              </a:solidFill>
            </a:endParaRPr>
          </a:p>
          <a:p>
            <a:pPr algn="ctr"/>
            <a:r>
              <a:rPr kumimoji="1" lang="ja-JP" altLang="en-US" sz="1400">
                <a:solidFill>
                  <a:schemeClr val="bg1">
                    <a:lumMod val="65000"/>
                  </a:schemeClr>
                </a:solidFill>
              </a:rPr>
              <a:t>ドライバ</a:t>
            </a:r>
            <a:endParaRPr kumimoji="1" lang="ja-JP" altLang="en-US" sz="1400" dirty="0" err="1">
              <a:solidFill>
                <a:schemeClr val="bg1">
                  <a:lumMod val="65000"/>
                </a:schemeClr>
              </a:solidFill>
            </a:endParaRPr>
          </a:p>
        </p:txBody>
      </p:sp>
      <p:sp>
        <p:nvSpPr>
          <p:cNvPr id="39" name="正方形/長方形 38">
            <a:extLst>
              <a:ext uri="{FF2B5EF4-FFF2-40B4-BE49-F238E27FC236}">
                <a16:creationId xmlns:a16="http://schemas.microsoft.com/office/drawing/2014/main" id="{761743FF-311D-F441-8694-558772356518}"/>
              </a:ext>
            </a:extLst>
          </p:cNvPr>
          <p:cNvSpPr/>
          <p:nvPr/>
        </p:nvSpPr>
        <p:spPr>
          <a:xfrm rot="16200000">
            <a:off x="7163462" y="3681028"/>
            <a:ext cx="1080120" cy="576064"/>
          </a:xfrm>
          <a:prstGeom prst="rect">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bg1">
                    <a:lumMod val="65000"/>
                  </a:schemeClr>
                </a:solidFill>
              </a:rPr>
              <a:t>DC</a:t>
            </a:r>
            <a:r>
              <a:rPr kumimoji="1" lang="ja-JP" altLang="en-US" sz="1400">
                <a:solidFill>
                  <a:schemeClr val="bg1">
                    <a:lumMod val="65000"/>
                  </a:schemeClr>
                </a:solidFill>
              </a:rPr>
              <a:t>モータ</a:t>
            </a:r>
            <a:endParaRPr kumimoji="1" lang="ja-JP" altLang="en-US" sz="1400" dirty="0" err="1">
              <a:solidFill>
                <a:schemeClr val="bg1">
                  <a:lumMod val="65000"/>
                </a:schemeClr>
              </a:solidFill>
            </a:endParaRPr>
          </a:p>
        </p:txBody>
      </p:sp>
      <p:sp>
        <p:nvSpPr>
          <p:cNvPr id="40" name="正方形/長方形 39">
            <a:extLst>
              <a:ext uri="{FF2B5EF4-FFF2-40B4-BE49-F238E27FC236}">
                <a16:creationId xmlns:a16="http://schemas.microsoft.com/office/drawing/2014/main" id="{69F9C521-BC5E-AB4C-B598-949AD696185C}"/>
              </a:ext>
            </a:extLst>
          </p:cNvPr>
          <p:cNvSpPr/>
          <p:nvPr/>
        </p:nvSpPr>
        <p:spPr>
          <a:xfrm rot="16200000">
            <a:off x="8302932" y="3681028"/>
            <a:ext cx="1080120" cy="576064"/>
          </a:xfrm>
          <a:prstGeom prst="rect">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400">
                <a:solidFill>
                  <a:schemeClr val="bg1">
                    <a:lumMod val="65000"/>
                  </a:schemeClr>
                </a:solidFill>
              </a:rPr>
              <a:t>ギア</a:t>
            </a:r>
            <a:endParaRPr kumimoji="1" lang="ja-JP" altLang="en-US" sz="1400" dirty="0" err="1">
              <a:solidFill>
                <a:schemeClr val="bg1">
                  <a:lumMod val="65000"/>
                </a:schemeClr>
              </a:solidFill>
            </a:endParaRPr>
          </a:p>
        </p:txBody>
      </p:sp>
      <p:sp>
        <p:nvSpPr>
          <p:cNvPr id="41" name="正方形/長方形 40">
            <a:extLst>
              <a:ext uri="{FF2B5EF4-FFF2-40B4-BE49-F238E27FC236}">
                <a16:creationId xmlns:a16="http://schemas.microsoft.com/office/drawing/2014/main" id="{F13334BF-615A-544D-B85F-88E828CF94C0}"/>
              </a:ext>
            </a:extLst>
          </p:cNvPr>
          <p:cNvSpPr/>
          <p:nvPr/>
        </p:nvSpPr>
        <p:spPr>
          <a:xfrm>
            <a:off x="1510647" y="1556793"/>
            <a:ext cx="2857160" cy="404092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400">
                <a:solidFill>
                  <a:schemeClr val="tx1"/>
                </a:solidFill>
              </a:rPr>
              <a:t>ライントレース</a:t>
            </a:r>
            <a:r>
              <a:rPr kumimoji="1" lang="ja-JP" altLang="en-US" sz="1400">
                <a:solidFill>
                  <a:schemeClr val="tx1"/>
                </a:solidFill>
              </a:rPr>
              <a:t>制御</a:t>
            </a:r>
            <a:endParaRPr kumimoji="1" lang="en-US" altLang="ja-JP" sz="1400" dirty="0">
              <a:solidFill>
                <a:schemeClr val="tx1"/>
              </a:solidFill>
            </a:endParaRPr>
          </a:p>
          <a:p>
            <a:pPr algn="ctr"/>
            <a:r>
              <a:rPr kumimoji="1" lang="ja-JP" altLang="en-US" sz="1400">
                <a:solidFill>
                  <a:schemeClr val="tx1"/>
                </a:solidFill>
              </a:rPr>
              <a:t>システム</a:t>
            </a:r>
            <a:endParaRPr kumimoji="1" lang="ja-JP" altLang="en-US" sz="1400" dirty="0" err="1">
              <a:solidFill>
                <a:schemeClr val="tx1"/>
              </a:solidFill>
            </a:endParaRPr>
          </a:p>
        </p:txBody>
      </p:sp>
      <p:cxnSp>
        <p:nvCxnSpPr>
          <p:cNvPr id="45" name="直線矢印コネクタ 44">
            <a:extLst>
              <a:ext uri="{FF2B5EF4-FFF2-40B4-BE49-F238E27FC236}">
                <a16:creationId xmlns:a16="http://schemas.microsoft.com/office/drawing/2014/main" id="{BC322415-115A-534B-A6E5-8855B7B47DC1}"/>
              </a:ext>
            </a:extLst>
          </p:cNvPr>
          <p:cNvCxnSpPr>
            <a:cxnSpLocks/>
          </p:cNvCxnSpPr>
          <p:nvPr/>
        </p:nvCxnSpPr>
        <p:spPr>
          <a:xfrm>
            <a:off x="6881759" y="3969060"/>
            <a:ext cx="504056" cy="0"/>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線矢印コネクタ 47">
            <a:extLst>
              <a:ext uri="{FF2B5EF4-FFF2-40B4-BE49-F238E27FC236}">
                <a16:creationId xmlns:a16="http://schemas.microsoft.com/office/drawing/2014/main" id="{86CAAB08-D29D-334B-BB7F-2C95C1543560}"/>
              </a:ext>
            </a:extLst>
          </p:cNvPr>
          <p:cNvCxnSpPr>
            <a:cxnSpLocks/>
          </p:cNvCxnSpPr>
          <p:nvPr/>
        </p:nvCxnSpPr>
        <p:spPr>
          <a:xfrm>
            <a:off x="8021229" y="3969060"/>
            <a:ext cx="504056" cy="0"/>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55" name="グループ化 54">
            <a:extLst>
              <a:ext uri="{FF2B5EF4-FFF2-40B4-BE49-F238E27FC236}">
                <a16:creationId xmlns:a16="http://schemas.microsoft.com/office/drawing/2014/main" id="{2E643B34-1135-F048-A33F-FECDE805A732}"/>
              </a:ext>
            </a:extLst>
          </p:cNvPr>
          <p:cNvGrpSpPr/>
          <p:nvPr/>
        </p:nvGrpSpPr>
        <p:grpSpPr>
          <a:xfrm>
            <a:off x="9156340" y="3957379"/>
            <a:ext cx="504056" cy="859842"/>
            <a:chOff x="9480376" y="2996952"/>
            <a:chExt cx="504056" cy="504056"/>
          </a:xfrm>
          <a:noFill/>
        </p:grpSpPr>
        <p:cxnSp>
          <p:nvCxnSpPr>
            <p:cNvPr id="49" name="直線矢印コネクタ 48">
              <a:extLst>
                <a:ext uri="{FF2B5EF4-FFF2-40B4-BE49-F238E27FC236}">
                  <a16:creationId xmlns:a16="http://schemas.microsoft.com/office/drawing/2014/main" id="{DE5CA45E-0CA6-7840-9E2A-D67F10EFFE86}"/>
                </a:ext>
              </a:extLst>
            </p:cNvPr>
            <p:cNvCxnSpPr>
              <a:cxnSpLocks/>
            </p:cNvCxnSpPr>
            <p:nvPr/>
          </p:nvCxnSpPr>
          <p:spPr>
            <a:xfrm>
              <a:off x="9480376" y="2996952"/>
              <a:ext cx="504056" cy="0"/>
            </a:xfrm>
            <a:prstGeom prst="straightConnector1">
              <a:avLst/>
            </a:prstGeom>
            <a:grpFill/>
            <a:ln w="38100" cap="rnd">
              <a:solidFill>
                <a:schemeClr val="bg1">
                  <a:lumMod val="75000"/>
                </a:schemeClr>
              </a:solidFill>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4" name="直線矢印コネクタ 53">
              <a:extLst>
                <a:ext uri="{FF2B5EF4-FFF2-40B4-BE49-F238E27FC236}">
                  <a16:creationId xmlns:a16="http://schemas.microsoft.com/office/drawing/2014/main" id="{65C46311-C2DC-6842-9EE1-2B622A45C6D8}"/>
                </a:ext>
              </a:extLst>
            </p:cNvPr>
            <p:cNvCxnSpPr>
              <a:cxnSpLocks/>
            </p:cNvCxnSpPr>
            <p:nvPr/>
          </p:nvCxnSpPr>
          <p:spPr>
            <a:xfrm rot="5400000">
              <a:off x="9732404" y="3248980"/>
              <a:ext cx="504056" cy="0"/>
            </a:xfrm>
            <a:prstGeom prst="straightConnector1">
              <a:avLst/>
            </a:prstGeom>
            <a:grpFill/>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56" name="正方形/長方形 55">
            <a:extLst>
              <a:ext uri="{FF2B5EF4-FFF2-40B4-BE49-F238E27FC236}">
                <a16:creationId xmlns:a16="http://schemas.microsoft.com/office/drawing/2014/main" id="{8279C6B9-28C0-D543-87DB-FD51C2E3FBDA}"/>
              </a:ext>
            </a:extLst>
          </p:cNvPr>
          <p:cNvSpPr/>
          <p:nvPr/>
        </p:nvSpPr>
        <p:spPr>
          <a:xfrm rot="16200000">
            <a:off x="7987305" y="5564610"/>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400">
                <a:solidFill>
                  <a:schemeClr val="tx1"/>
                </a:solidFill>
              </a:rPr>
              <a:t>回転角</a:t>
            </a:r>
            <a:endParaRPr lang="en-US" altLang="ja-JP" sz="1400" dirty="0">
              <a:solidFill>
                <a:schemeClr val="tx1"/>
              </a:solidFill>
            </a:endParaRPr>
          </a:p>
          <a:p>
            <a:pPr algn="ctr"/>
            <a:r>
              <a:rPr kumimoji="1" lang="ja-JP" altLang="en-US" sz="1400">
                <a:solidFill>
                  <a:schemeClr val="tx1"/>
                </a:solidFill>
              </a:rPr>
              <a:t>センサ</a:t>
            </a:r>
            <a:endParaRPr kumimoji="1" lang="ja-JP" altLang="en-US" sz="1400" dirty="0" err="1">
              <a:solidFill>
                <a:schemeClr val="tx1"/>
              </a:solidFill>
            </a:endParaRPr>
          </a:p>
        </p:txBody>
      </p:sp>
      <p:cxnSp>
        <p:nvCxnSpPr>
          <p:cNvPr id="57" name="直線矢印コネクタ 56">
            <a:extLst>
              <a:ext uri="{FF2B5EF4-FFF2-40B4-BE49-F238E27FC236}">
                <a16:creationId xmlns:a16="http://schemas.microsoft.com/office/drawing/2014/main" id="{AA04A6B5-C176-0645-A8B8-A4A8B25EE886}"/>
              </a:ext>
            </a:extLst>
          </p:cNvPr>
          <p:cNvCxnSpPr>
            <a:cxnSpLocks/>
          </p:cNvCxnSpPr>
          <p:nvPr/>
        </p:nvCxnSpPr>
        <p:spPr>
          <a:xfrm flipH="1">
            <a:off x="8762867" y="5852641"/>
            <a:ext cx="681505"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59" name="正方形/長方形 58">
            <a:extLst>
              <a:ext uri="{FF2B5EF4-FFF2-40B4-BE49-F238E27FC236}">
                <a16:creationId xmlns:a16="http://schemas.microsoft.com/office/drawing/2014/main" id="{6845D476-A07D-E44A-80DB-1D09197FDACD}"/>
              </a:ext>
            </a:extLst>
          </p:cNvPr>
          <p:cNvSpPr/>
          <p:nvPr/>
        </p:nvSpPr>
        <p:spPr>
          <a:xfrm rot="16200000">
            <a:off x="8360447" y="4988573"/>
            <a:ext cx="1368152" cy="265229"/>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角速度</a:t>
            </a:r>
            <a:r>
              <a:rPr kumimoji="1" lang="en-US" altLang="ja-JP" sz="1400" dirty="0">
                <a:solidFill>
                  <a:schemeClr val="tx1"/>
                </a:solidFill>
              </a:rPr>
              <a:t>[rad/s]</a:t>
            </a:r>
            <a:endParaRPr kumimoji="1" lang="ja-JP" altLang="en-US" sz="1400" dirty="0" err="1">
              <a:solidFill>
                <a:schemeClr val="tx1"/>
              </a:solidFill>
            </a:endParaRPr>
          </a:p>
        </p:txBody>
      </p:sp>
      <p:cxnSp>
        <p:nvCxnSpPr>
          <p:cNvPr id="61" name="直線矢印コネクタ 60">
            <a:extLst>
              <a:ext uri="{FF2B5EF4-FFF2-40B4-BE49-F238E27FC236}">
                <a16:creationId xmlns:a16="http://schemas.microsoft.com/office/drawing/2014/main" id="{06961735-800E-8C4A-8208-63B729038CB3}"/>
              </a:ext>
            </a:extLst>
          </p:cNvPr>
          <p:cNvCxnSpPr>
            <a:cxnSpLocks/>
          </p:cNvCxnSpPr>
          <p:nvPr/>
        </p:nvCxnSpPr>
        <p:spPr>
          <a:xfrm flipH="1">
            <a:off x="7557827" y="5852641"/>
            <a:ext cx="681505"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2" name="正方形/長方形 61">
            <a:extLst>
              <a:ext uri="{FF2B5EF4-FFF2-40B4-BE49-F238E27FC236}">
                <a16:creationId xmlns:a16="http://schemas.microsoft.com/office/drawing/2014/main" id="{F5671407-5BD7-634B-ADC4-CF503755CC66}"/>
              </a:ext>
            </a:extLst>
          </p:cNvPr>
          <p:cNvSpPr/>
          <p:nvPr/>
        </p:nvSpPr>
        <p:spPr>
          <a:xfrm rot="16200000">
            <a:off x="7236727" y="4988574"/>
            <a:ext cx="1368152" cy="265229"/>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電圧</a:t>
            </a:r>
            <a:r>
              <a:rPr kumimoji="1" lang="en-US" altLang="ja-JP" sz="1400" dirty="0">
                <a:solidFill>
                  <a:schemeClr val="tx1"/>
                </a:solidFill>
              </a:rPr>
              <a:t>[v]</a:t>
            </a:r>
            <a:endParaRPr kumimoji="1" lang="ja-JP" altLang="en-US" sz="1400" dirty="0" err="1">
              <a:solidFill>
                <a:schemeClr val="tx1"/>
              </a:solidFill>
            </a:endParaRPr>
          </a:p>
        </p:txBody>
      </p:sp>
      <p:cxnSp>
        <p:nvCxnSpPr>
          <p:cNvPr id="64" name="直線矢印コネクタ 63">
            <a:extLst>
              <a:ext uri="{FF2B5EF4-FFF2-40B4-BE49-F238E27FC236}">
                <a16:creationId xmlns:a16="http://schemas.microsoft.com/office/drawing/2014/main" id="{FD2526AE-4FE8-F543-ABDA-466862BED543}"/>
              </a:ext>
            </a:extLst>
          </p:cNvPr>
          <p:cNvCxnSpPr>
            <a:cxnSpLocks/>
          </p:cNvCxnSpPr>
          <p:nvPr/>
        </p:nvCxnSpPr>
        <p:spPr>
          <a:xfrm>
            <a:off x="5771964" y="3957379"/>
            <a:ext cx="504056" cy="0"/>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42" name="グループ化 41">
            <a:extLst>
              <a:ext uri="{FF2B5EF4-FFF2-40B4-BE49-F238E27FC236}">
                <a16:creationId xmlns:a16="http://schemas.microsoft.com/office/drawing/2014/main" id="{8C3050C0-06C5-BC40-A299-FFED180B4514}"/>
              </a:ext>
            </a:extLst>
          </p:cNvPr>
          <p:cNvGrpSpPr/>
          <p:nvPr/>
        </p:nvGrpSpPr>
        <p:grpSpPr>
          <a:xfrm rot="10800000">
            <a:off x="1811521" y="5550152"/>
            <a:ext cx="5198613" cy="315884"/>
            <a:chOff x="9480376" y="2996952"/>
            <a:chExt cx="504056" cy="504056"/>
          </a:xfrm>
        </p:grpSpPr>
        <p:cxnSp>
          <p:nvCxnSpPr>
            <p:cNvPr id="43" name="直線矢印コネクタ 42">
              <a:extLst>
                <a:ext uri="{FF2B5EF4-FFF2-40B4-BE49-F238E27FC236}">
                  <a16:creationId xmlns:a16="http://schemas.microsoft.com/office/drawing/2014/main" id="{2C20D620-7BFF-6C47-ADBB-607B2F1ECC9D}"/>
                </a:ext>
              </a:extLst>
            </p:cNvPr>
            <p:cNvCxnSpPr>
              <a:cxnSpLocks/>
            </p:cNvCxnSpPr>
            <p:nvPr/>
          </p:nvCxnSpPr>
          <p:spPr>
            <a:xfrm>
              <a:off x="9480376" y="2996952"/>
              <a:ext cx="504056" cy="0"/>
            </a:xfrm>
            <a:prstGeom prst="straightConnector1">
              <a:avLst/>
            </a:prstGeom>
            <a:ln w="38100" cap="rnd">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4" name="直線矢印コネクタ 43">
              <a:extLst>
                <a:ext uri="{FF2B5EF4-FFF2-40B4-BE49-F238E27FC236}">
                  <a16:creationId xmlns:a16="http://schemas.microsoft.com/office/drawing/2014/main" id="{6D3B5809-B6D2-9A42-AF89-75561C5014A6}"/>
                </a:ext>
              </a:extLst>
            </p:cNvPr>
            <p:cNvCxnSpPr>
              <a:cxnSpLocks/>
            </p:cNvCxnSpPr>
            <p:nvPr/>
          </p:nvCxnSpPr>
          <p:spPr>
            <a:xfrm rot="5400000">
              <a:off x="9732404" y="3248980"/>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60" name="正方形/長方形 59">
            <a:extLst>
              <a:ext uri="{FF2B5EF4-FFF2-40B4-BE49-F238E27FC236}">
                <a16:creationId xmlns:a16="http://schemas.microsoft.com/office/drawing/2014/main" id="{43564593-DFB3-F141-B034-2C5B13AD66D2}"/>
              </a:ext>
            </a:extLst>
          </p:cNvPr>
          <p:cNvSpPr/>
          <p:nvPr/>
        </p:nvSpPr>
        <p:spPr>
          <a:xfrm rot="16200000">
            <a:off x="6753081" y="5564610"/>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A/D</a:t>
            </a:r>
          </a:p>
          <a:p>
            <a:pPr algn="ctr"/>
            <a:r>
              <a:rPr kumimoji="1" lang="en-US" altLang="ja-JP" sz="1400" dirty="0">
                <a:solidFill>
                  <a:schemeClr val="tx1"/>
                </a:solidFill>
              </a:rPr>
              <a:t>converter</a:t>
            </a:r>
            <a:endParaRPr kumimoji="1" lang="ja-JP" altLang="en-US" sz="1400" dirty="0" err="1">
              <a:solidFill>
                <a:schemeClr val="tx1"/>
              </a:solidFill>
            </a:endParaRPr>
          </a:p>
        </p:txBody>
      </p:sp>
      <p:sp>
        <p:nvSpPr>
          <p:cNvPr id="46" name="正方形/長方形 45">
            <a:extLst>
              <a:ext uri="{FF2B5EF4-FFF2-40B4-BE49-F238E27FC236}">
                <a16:creationId xmlns:a16="http://schemas.microsoft.com/office/drawing/2014/main" id="{4CFBD517-1EC6-7340-A95E-085DF5A98CAA}"/>
              </a:ext>
            </a:extLst>
          </p:cNvPr>
          <p:cNvSpPr/>
          <p:nvPr/>
        </p:nvSpPr>
        <p:spPr>
          <a:xfrm rot="16200000">
            <a:off x="6023992" y="2456892"/>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400">
                <a:solidFill>
                  <a:schemeClr val="tx1"/>
                </a:solidFill>
              </a:rPr>
              <a:t>モーター</a:t>
            </a:r>
            <a:endParaRPr kumimoji="1" lang="en-US" altLang="ja-JP" sz="1400" dirty="0">
              <a:solidFill>
                <a:schemeClr val="tx1"/>
              </a:solidFill>
            </a:endParaRPr>
          </a:p>
          <a:p>
            <a:pPr algn="ctr"/>
            <a:r>
              <a:rPr kumimoji="1" lang="ja-JP" altLang="en-US" sz="1400">
                <a:solidFill>
                  <a:schemeClr val="tx1"/>
                </a:solidFill>
              </a:rPr>
              <a:t>ドライバ</a:t>
            </a:r>
            <a:endParaRPr kumimoji="1" lang="ja-JP" altLang="en-US" sz="1400" dirty="0" err="1">
              <a:solidFill>
                <a:schemeClr val="tx1"/>
              </a:solidFill>
            </a:endParaRPr>
          </a:p>
        </p:txBody>
      </p:sp>
      <p:sp>
        <p:nvSpPr>
          <p:cNvPr id="47" name="正方形/長方形 46">
            <a:extLst>
              <a:ext uri="{FF2B5EF4-FFF2-40B4-BE49-F238E27FC236}">
                <a16:creationId xmlns:a16="http://schemas.microsoft.com/office/drawing/2014/main" id="{6DD65294-2BAE-3745-BA24-6F95C272387F}"/>
              </a:ext>
            </a:extLst>
          </p:cNvPr>
          <p:cNvSpPr/>
          <p:nvPr/>
        </p:nvSpPr>
        <p:spPr>
          <a:xfrm rot="16200000">
            <a:off x="7163462" y="2456892"/>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DC</a:t>
            </a:r>
            <a:r>
              <a:rPr kumimoji="1" lang="ja-JP" altLang="en-US" sz="1400">
                <a:solidFill>
                  <a:schemeClr val="tx1"/>
                </a:solidFill>
              </a:rPr>
              <a:t>モータ</a:t>
            </a:r>
            <a:endParaRPr kumimoji="1" lang="ja-JP" altLang="en-US" sz="1400" dirty="0" err="1">
              <a:solidFill>
                <a:schemeClr val="tx1"/>
              </a:solidFill>
            </a:endParaRPr>
          </a:p>
        </p:txBody>
      </p:sp>
      <p:sp>
        <p:nvSpPr>
          <p:cNvPr id="50" name="正方形/長方形 49">
            <a:extLst>
              <a:ext uri="{FF2B5EF4-FFF2-40B4-BE49-F238E27FC236}">
                <a16:creationId xmlns:a16="http://schemas.microsoft.com/office/drawing/2014/main" id="{AFD99A8A-835F-374D-A89E-3A3EF1A33DDB}"/>
              </a:ext>
            </a:extLst>
          </p:cNvPr>
          <p:cNvSpPr/>
          <p:nvPr/>
        </p:nvSpPr>
        <p:spPr>
          <a:xfrm rot="16200000">
            <a:off x="8302932" y="2456892"/>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400">
                <a:solidFill>
                  <a:schemeClr val="tx1"/>
                </a:solidFill>
              </a:rPr>
              <a:t>ギア</a:t>
            </a:r>
            <a:endParaRPr kumimoji="1" lang="ja-JP" altLang="en-US" sz="1400" dirty="0" err="1">
              <a:solidFill>
                <a:schemeClr val="tx1"/>
              </a:solidFill>
            </a:endParaRPr>
          </a:p>
        </p:txBody>
      </p:sp>
      <p:cxnSp>
        <p:nvCxnSpPr>
          <p:cNvPr id="58" name="直線矢印コネクタ 57">
            <a:extLst>
              <a:ext uri="{FF2B5EF4-FFF2-40B4-BE49-F238E27FC236}">
                <a16:creationId xmlns:a16="http://schemas.microsoft.com/office/drawing/2014/main" id="{633E628D-37B4-C240-ABD4-3F5A4F44C7C9}"/>
              </a:ext>
            </a:extLst>
          </p:cNvPr>
          <p:cNvCxnSpPr>
            <a:cxnSpLocks/>
          </p:cNvCxnSpPr>
          <p:nvPr/>
        </p:nvCxnSpPr>
        <p:spPr>
          <a:xfrm>
            <a:off x="6881759" y="2744924"/>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3" name="直線矢印コネクタ 62">
            <a:extLst>
              <a:ext uri="{FF2B5EF4-FFF2-40B4-BE49-F238E27FC236}">
                <a16:creationId xmlns:a16="http://schemas.microsoft.com/office/drawing/2014/main" id="{75DCB1B0-9389-1A47-B4A8-5245CE62B9DB}"/>
              </a:ext>
            </a:extLst>
          </p:cNvPr>
          <p:cNvCxnSpPr>
            <a:cxnSpLocks/>
          </p:cNvCxnSpPr>
          <p:nvPr/>
        </p:nvCxnSpPr>
        <p:spPr>
          <a:xfrm>
            <a:off x="8021229" y="2744924"/>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6" name="正方形/長方形 65">
            <a:extLst>
              <a:ext uri="{FF2B5EF4-FFF2-40B4-BE49-F238E27FC236}">
                <a16:creationId xmlns:a16="http://schemas.microsoft.com/office/drawing/2014/main" id="{02EE5410-9B7A-B34F-BC85-91B3259B4CD2}"/>
              </a:ext>
            </a:extLst>
          </p:cNvPr>
          <p:cNvSpPr/>
          <p:nvPr/>
        </p:nvSpPr>
        <p:spPr>
          <a:xfrm rot="16200000">
            <a:off x="6323932" y="1845575"/>
            <a:ext cx="1523850" cy="226203"/>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電圧</a:t>
            </a:r>
            <a:r>
              <a:rPr kumimoji="1" lang="en-US" altLang="ja-JP" sz="1400" dirty="0">
                <a:solidFill>
                  <a:schemeClr val="tx1"/>
                </a:solidFill>
              </a:rPr>
              <a:t>[v]/</a:t>
            </a:r>
            <a:r>
              <a:rPr lang="ja-JP" altLang="en-US" sz="1400">
                <a:solidFill>
                  <a:schemeClr val="tx1"/>
                </a:solidFill>
              </a:rPr>
              <a:t>電流</a:t>
            </a:r>
            <a:r>
              <a:rPr lang="en-US" altLang="ja-JP" sz="1400" dirty="0">
                <a:solidFill>
                  <a:schemeClr val="tx1"/>
                </a:solidFill>
              </a:rPr>
              <a:t>[</a:t>
            </a:r>
            <a:r>
              <a:rPr lang="en-US" altLang="ja-JP" sz="1400" dirty="0" err="1">
                <a:solidFill>
                  <a:schemeClr val="tx1"/>
                </a:solidFill>
              </a:rPr>
              <a:t>i</a:t>
            </a:r>
            <a:r>
              <a:rPr lang="en-US" altLang="ja-JP" sz="1400" dirty="0">
                <a:solidFill>
                  <a:schemeClr val="tx1"/>
                </a:solidFill>
              </a:rPr>
              <a:t>]</a:t>
            </a:r>
            <a:endParaRPr kumimoji="1" lang="ja-JP" altLang="en-US" sz="1400" dirty="0" err="1">
              <a:solidFill>
                <a:schemeClr val="tx1"/>
              </a:solidFill>
            </a:endParaRPr>
          </a:p>
        </p:txBody>
      </p:sp>
      <p:sp>
        <p:nvSpPr>
          <p:cNvPr id="67" name="正方形/長方形 66">
            <a:extLst>
              <a:ext uri="{FF2B5EF4-FFF2-40B4-BE49-F238E27FC236}">
                <a16:creationId xmlns:a16="http://schemas.microsoft.com/office/drawing/2014/main" id="{55C9A658-96A7-2446-870E-1DBF697F4323}"/>
              </a:ext>
            </a:extLst>
          </p:cNvPr>
          <p:cNvSpPr/>
          <p:nvPr/>
        </p:nvSpPr>
        <p:spPr>
          <a:xfrm rot="16200000">
            <a:off x="7597030" y="2012220"/>
            <a:ext cx="1226055" cy="190709"/>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トルク</a:t>
            </a:r>
            <a:r>
              <a:rPr lang="en-US" altLang="ja-JP" sz="1400" dirty="0">
                <a:solidFill>
                  <a:schemeClr val="tx1"/>
                </a:solidFill>
              </a:rPr>
              <a:t>[Nm]</a:t>
            </a:r>
            <a:endParaRPr kumimoji="1" lang="ja-JP" altLang="en-US" sz="1400" dirty="0" err="1">
              <a:solidFill>
                <a:schemeClr val="tx1"/>
              </a:solidFill>
            </a:endParaRPr>
          </a:p>
        </p:txBody>
      </p:sp>
      <p:sp>
        <p:nvSpPr>
          <p:cNvPr id="68" name="正方形/長方形 67">
            <a:extLst>
              <a:ext uri="{FF2B5EF4-FFF2-40B4-BE49-F238E27FC236}">
                <a16:creationId xmlns:a16="http://schemas.microsoft.com/office/drawing/2014/main" id="{47AC358C-B70D-3D4D-8CD3-C3DF3A70AFCA}"/>
              </a:ext>
            </a:extLst>
          </p:cNvPr>
          <p:cNvSpPr/>
          <p:nvPr/>
        </p:nvSpPr>
        <p:spPr>
          <a:xfrm rot="16200000">
            <a:off x="8735990" y="2012220"/>
            <a:ext cx="1226055" cy="190709"/>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トルク</a:t>
            </a:r>
            <a:r>
              <a:rPr lang="en-US" altLang="ja-JP" sz="1400" dirty="0">
                <a:solidFill>
                  <a:schemeClr val="tx1"/>
                </a:solidFill>
              </a:rPr>
              <a:t>[Nm]</a:t>
            </a:r>
            <a:endParaRPr kumimoji="1" lang="ja-JP" altLang="en-US" sz="1400" dirty="0" err="1">
              <a:solidFill>
                <a:schemeClr val="tx1"/>
              </a:solidFill>
            </a:endParaRPr>
          </a:p>
        </p:txBody>
      </p:sp>
      <p:cxnSp>
        <p:nvCxnSpPr>
          <p:cNvPr id="69" name="直線矢印コネクタ 68">
            <a:extLst>
              <a:ext uri="{FF2B5EF4-FFF2-40B4-BE49-F238E27FC236}">
                <a16:creationId xmlns:a16="http://schemas.microsoft.com/office/drawing/2014/main" id="{B7CBC968-68A9-E24F-A2C7-054F8D361EE7}"/>
              </a:ext>
            </a:extLst>
          </p:cNvPr>
          <p:cNvCxnSpPr>
            <a:cxnSpLocks/>
          </p:cNvCxnSpPr>
          <p:nvPr/>
        </p:nvCxnSpPr>
        <p:spPr>
          <a:xfrm>
            <a:off x="5771964" y="2733243"/>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70" name="正方形/長方形 69">
            <a:extLst>
              <a:ext uri="{FF2B5EF4-FFF2-40B4-BE49-F238E27FC236}">
                <a16:creationId xmlns:a16="http://schemas.microsoft.com/office/drawing/2014/main" id="{1F8E4955-7161-DD4A-A006-B0E956752B2A}"/>
              </a:ext>
            </a:extLst>
          </p:cNvPr>
          <p:cNvSpPr/>
          <p:nvPr/>
        </p:nvSpPr>
        <p:spPr>
          <a:xfrm rot="16200000">
            <a:off x="5111965" y="1731722"/>
            <a:ext cx="1728193" cy="226203"/>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デューティ比 </a:t>
            </a:r>
            <a:r>
              <a:rPr kumimoji="1" lang="en-US" altLang="ja-JP" sz="1400" dirty="0">
                <a:solidFill>
                  <a:schemeClr val="tx1"/>
                </a:solidFill>
              </a:rPr>
              <a:t>[%]</a:t>
            </a:r>
            <a:endParaRPr kumimoji="1" lang="ja-JP" altLang="en-US" sz="1400" dirty="0" err="1">
              <a:solidFill>
                <a:schemeClr val="tx1"/>
              </a:solidFill>
            </a:endParaRPr>
          </a:p>
        </p:txBody>
      </p:sp>
      <p:grpSp>
        <p:nvGrpSpPr>
          <p:cNvPr id="71" name="グループ化 70">
            <a:extLst>
              <a:ext uri="{FF2B5EF4-FFF2-40B4-BE49-F238E27FC236}">
                <a16:creationId xmlns:a16="http://schemas.microsoft.com/office/drawing/2014/main" id="{36AF4B0A-68AD-0A4A-87D4-E3965E65D475}"/>
              </a:ext>
            </a:extLst>
          </p:cNvPr>
          <p:cNvGrpSpPr/>
          <p:nvPr/>
        </p:nvGrpSpPr>
        <p:grpSpPr>
          <a:xfrm>
            <a:off x="9156340" y="2708919"/>
            <a:ext cx="666103" cy="2333245"/>
            <a:chOff x="9480376" y="2996952"/>
            <a:chExt cx="504056" cy="504056"/>
          </a:xfrm>
        </p:grpSpPr>
        <p:cxnSp>
          <p:nvCxnSpPr>
            <p:cNvPr id="72" name="直線矢印コネクタ 71">
              <a:extLst>
                <a:ext uri="{FF2B5EF4-FFF2-40B4-BE49-F238E27FC236}">
                  <a16:creationId xmlns:a16="http://schemas.microsoft.com/office/drawing/2014/main" id="{D1403DAB-3574-7744-86E7-C900A3B1D081}"/>
                </a:ext>
              </a:extLst>
            </p:cNvPr>
            <p:cNvCxnSpPr>
              <a:cxnSpLocks/>
            </p:cNvCxnSpPr>
            <p:nvPr/>
          </p:nvCxnSpPr>
          <p:spPr>
            <a:xfrm>
              <a:off x="9480376" y="2996952"/>
              <a:ext cx="504056" cy="0"/>
            </a:xfrm>
            <a:prstGeom prst="straightConnector1">
              <a:avLst/>
            </a:prstGeom>
            <a:ln w="38100" cap="rnd">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3" name="直線矢印コネクタ 72">
              <a:extLst>
                <a:ext uri="{FF2B5EF4-FFF2-40B4-BE49-F238E27FC236}">
                  <a16:creationId xmlns:a16="http://schemas.microsoft.com/office/drawing/2014/main" id="{F2CA26F3-4C45-6F42-AA13-AF2A717CD0DA}"/>
                </a:ext>
              </a:extLst>
            </p:cNvPr>
            <p:cNvCxnSpPr>
              <a:cxnSpLocks/>
            </p:cNvCxnSpPr>
            <p:nvPr/>
          </p:nvCxnSpPr>
          <p:spPr>
            <a:xfrm rot="5400000">
              <a:off x="9732404" y="3248980"/>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cxnSp>
        <p:nvCxnSpPr>
          <p:cNvPr id="74" name="直線矢印コネクタ 73">
            <a:extLst>
              <a:ext uri="{FF2B5EF4-FFF2-40B4-BE49-F238E27FC236}">
                <a16:creationId xmlns:a16="http://schemas.microsoft.com/office/drawing/2014/main" id="{E29FD0F6-AB9A-C24B-AFED-CEB2367C27EC}"/>
              </a:ext>
            </a:extLst>
          </p:cNvPr>
          <p:cNvCxnSpPr>
            <a:cxnSpLocks/>
          </p:cNvCxnSpPr>
          <p:nvPr/>
        </p:nvCxnSpPr>
        <p:spPr>
          <a:xfrm>
            <a:off x="623395" y="2492896"/>
            <a:ext cx="86409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77" name="正方形/長方形 76">
            <a:extLst>
              <a:ext uri="{FF2B5EF4-FFF2-40B4-BE49-F238E27FC236}">
                <a16:creationId xmlns:a16="http://schemas.microsoft.com/office/drawing/2014/main" id="{F2520337-BA48-5941-AA24-A5C17F2A5192}"/>
              </a:ext>
            </a:extLst>
          </p:cNvPr>
          <p:cNvSpPr/>
          <p:nvPr/>
        </p:nvSpPr>
        <p:spPr>
          <a:xfrm>
            <a:off x="139122" y="2125569"/>
            <a:ext cx="1030354" cy="317104"/>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rgbClr val="FF0000"/>
                </a:solidFill>
              </a:rPr>
              <a:t>目標○○</a:t>
            </a:r>
            <a:endParaRPr kumimoji="1" lang="ja-JP" altLang="en-US" sz="1400" dirty="0" err="1">
              <a:solidFill>
                <a:srgbClr val="FF0000"/>
              </a:solidFill>
            </a:endParaRPr>
          </a:p>
        </p:txBody>
      </p:sp>
      <p:sp>
        <p:nvSpPr>
          <p:cNvPr id="79" name="正方形/長方形 78">
            <a:extLst>
              <a:ext uri="{FF2B5EF4-FFF2-40B4-BE49-F238E27FC236}">
                <a16:creationId xmlns:a16="http://schemas.microsoft.com/office/drawing/2014/main" id="{EAD0C441-5D8E-D048-95E1-B5E97BDF6C95}"/>
              </a:ext>
            </a:extLst>
          </p:cNvPr>
          <p:cNvSpPr/>
          <p:nvPr/>
        </p:nvSpPr>
        <p:spPr>
          <a:xfrm>
            <a:off x="1926106" y="5293763"/>
            <a:ext cx="1559573" cy="265229"/>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角速度</a:t>
            </a:r>
            <a:r>
              <a:rPr lang="ja-JP" altLang="en-US" sz="1400">
                <a:solidFill>
                  <a:schemeClr val="tx1"/>
                </a:solidFill>
              </a:rPr>
              <a:t>値</a:t>
            </a:r>
            <a:r>
              <a:rPr kumimoji="1" lang="en-US" altLang="ja-JP" sz="1400" dirty="0">
                <a:solidFill>
                  <a:schemeClr val="tx1"/>
                </a:solidFill>
              </a:rPr>
              <a:t>[rad/s]</a:t>
            </a:r>
            <a:endParaRPr kumimoji="1" lang="ja-JP" altLang="en-US" sz="1400" dirty="0" err="1">
              <a:solidFill>
                <a:schemeClr val="tx1"/>
              </a:solidFill>
            </a:endParaRPr>
          </a:p>
        </p:txBody>
      </p:sp>
      <p:sp>
        <p:nvSpPr>
          <p:cNvPr id="80" name="正方形/長方形 79">
            <a:extLst>
              <a:ext uri="{FF2B5EF4-FFF2-40B4-BE49-F238E27FC236}">
                <a16:creationId xmlns:a16="http://schemas.microsoft.com/office/drawing/2014/main" id="{5A1B0C34-0480-7B44-A324-01930640D3F1}"/>
              </a:ext>
            </a:extLst>
          </p:cNvPr>
          <p:cNvSpPr/>
          <p:nvPr/>
        </p:nvSpPr>
        <p:spPr>
          <a:xfrm>
            <a:off x="1469593" y="712404"/>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400">
                <a:solidFill>
                  <a:schemeClr val="tx1"/>
                </a:solidFill>
              </a:rPr>
              <a:t>乾電池</a:t>
            </a:r>
            <a:endParaRPr kumimoji="1" lang="ja-JP" altLang="en-US" sz="1400" dirty="0" err="1">
              <a:solidFill>
                <a:schemeClr val="tx1"/>
              </a:solidFill>
            </a:endParaRPr>
          </a:p>
        </p:txBody>
      </p:sp>
      <p:grpSp>
        <p:nvGrpSpPr>
          <p:cNvPr id="81" name="グループ化 80">
            <a:extLst>
              <a:ext uri="{FF2B5EF4-FFF2-40B4-BE49-F238E27FC236}">
                <a16:creationId xmlns:a16="http://schemas.microsoft.com/office/drawing/2014/main" id="{AC7F6008-090A-B14F-94D0-0A778C68A57F}"/>
              </a:ext>
            </a:extLst>
          </p:cNvPr>
          <p:cNvGrpSpPr/>
          <p:nvPr/>
        </p:nvGrpSpPr>
        <p:grpSpPr>
          <a:xfrm>
            <a:off x="2531604" y="958946"/>
            <a:ext cx="666103" cy="593691"/>
            <a:chOff x="9480376" y="2996952"/>
            <a:chExt cx="504056" cy="504056"/>
          </a:xfrm>
        </p:grpSpPr>
        <p:cxnSp>
          <p:nvCxnSpPr>
            <p:cNvPr id="82" name="直線矢印コネクタ 81">
              <a:extLst>
                <a:ext uri="{FF2B5EF4-FFF2-40B4-BE49-F238E27FC236}">
                  <a16:creationId xmlns:a16="http://schemas.microsoft.com/office/drawing/2014/main" id="{B1DB5316-6EEE-4042-ACD4-07690DF22325}"/>
                </a:ext>
              </a:extLst>
            </p:cNvPr>
            <p:cNvCxnSpPr>
              <a:cxnSpLocks/>
            </p:cNvCxnSpPr>
            <p:nvPr/>
          </p:nvCxnSpPr>
          <p:spPr>
            <a:xfrm>
              <a:off x="9480376" y="2996952"/>
              <a:ext cx="504056" cy="0"/>
            </a:xfrm>
            <a:prstGeom prst="straightConnector1">
              <a:avLst/>
            </a:prstGeom>
            <a:ln w="38100" cap="rnd">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3" name="直線矢印コネクタ 82">
              <a:extLst>
                <a:ext uri="{FF2B5EF4-FFF2-40B4-BE49-F238E27FC236}">
                  <a16:creationId xmlns:a16="http://schemas.microsoft.com/office/drawing/2014/main" id="{3FF66671-7495-4A4F-9504-EB5FD00C720E}"/>
                </a:ext>
              </a:extLst>
            </p:cNvPr>
            <p:cNvCxnSpPr>
              <a:cxnSpLocks/>
            </p:cNvCxnSpPr>
            <p:nvPr/>
          </p:nvCxnSpPr>
          <p:spPr>
            <a:xfrm rot="5400000">
              <a:off x="9732404" y="3248980"/>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84" name="グループ化 83">
            <a:extLst>
              <a:ext uri="{FF2B5EF4-FFF2-40B4-BE49-F238E27FC236}">
                <a16:creationId xmlns:a16="http://schemas.microsoft.com/office/drawing/2014/main" id="{756AF7F9-54DF-A846-9DC8-4174B7D3DD7D}"/>
              </a:ext>
            </a:extLst>
          </p:cNvPr>
          <p:cNvGrpSpPr/>
          <p:nvPr/>
        </p:nvGrpSpPr>
        <p:grpSpPr>
          <a:xfrm>
            <a:off x="3197707" y="958946"/>
            <a:ext cx="3366345" cy="1241762"/>
            <a:chOff x="9480376" y="2996952"/>
            <a:chExt cx="504056" cy="504056"/>
          </a:xfrm>
        </p:grpSpPr>
        <p:cxnSp>
          <p:nvCxnSpPr>
            <p:cNvPr id="86" name="直線矢印コネクタ 85">
              <a:extLst>
                <a:ext uri="{FF2B5EF4-FFF2-40B4-BE49-F238E27FC236}">
                  <a16:creationId xmlns:a16="http://schemas.microsoft.com/office/drawing/2014/main" id="{BB453A63-DAA6-054F-8B3E-CCDE0149724D}"/>
                </a:ext>
              </a:extLst>
            </p:cNvPr>
            <p:cNvCxnSpPr>
              <a:cxnSpLocks/>
            </p:cNvCxnSpPr>
            <p:nvPr/>
          </p:nvCxnSpPr>
          <p:spPr>
            <a:xfrm>
              <a:off x="9480376" y="2996952"/>
              <a:ext cx="504056" cy="0"/>
            </a:xfrm>
            <a:prstGeom prst="straightConnector1">
              <a:avLst/>
            </a:prstGeom>
            <a:ln w="38100" cap="rnd">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7" name="直線矢印コネクタ 86">
              <a:extLst>
                <a:ext uri="{FF2B5EF4-FFF2-40B4-BE49-F238E27FC236}">
                  <a16:creationId xmlns:a16="http://schemas.microsoft.com/office/drawing/2014/main" id="{4010F88A-82C6-7C43-B116-81A6098E783A}"/>
                </a:ext>
              </a:extLst>
            </p:cNvPr>
            <p:cNvCxnSpPr>
              <a:cxnSpLocks/>
            </p:cNvCxnSpPr>
            <p:nvPr/>
          </p:nvCxnSpPr>
          <p:spPr>
            <a:xfrm rot="5400000">
              <a:off x="9732404" y="3248980"/>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88" name="グループ化 87">
            <a:extLst>
              <a:ext uri="{FF2B5EF4-FFF2-40B4-BE49-F238E27FC236}">
                <a16:creationId xmlns:a16="http://schemas.microsoft.com/office/drawing/2014/main" id="{1F670DAF-733B-FD4D-8ABB-269CDCBB32AF}"/>
              </a:ext>
            </a:extLst>
          </p:cNvPr>
          <p:cNvGrpSpPr/>
          <p:nvPr/>
        </p:nvGrpSpPr>
        <p:grpSpPr>
          <a:xfrm>
            <a:off x="6390683" y="958946"/>
            <a:ext cx="1282258" cy="1241762"/>
            <a:chOff x="9480376" y="2996952"/>
            <a:chExt cx="504056" cy="504056"/>
          </a:xfrm>
        </p:grpSpPr>
        <p:cxnSp>
          <p:nvCxnSpPr>
            <p:cNvPr id="89" name="直線矢印コネクタ 88">
              <a:extLst>
                <a:ext uri="{FF2B5EF4-FFF2-40B4-BE49-F238E27FC236}">
                  <a16:creationId xmlns:a16="http://schemas.microsoft.com/office/drawing/2014/main" id="{AFBC7749-0A75-8747-866C-FD738E6E7B9A}"/>
                </a:ext>
              </a:extLst>
            </p:cNvPr>
            <p:cNvCxnSpPr>
              <a:cxnSpLocks/>
            </p:cNvCxnSpPr>
            <p:nvPr/>
          </p:nvCxnSpPr>
          <p:spPr>
            <a:xfrm>
              <a:off x="9480376" y="2996952"/>
              <a:ext cx="504056" cy="0"/>
            </a:xfrm>
            <a:prstGeom prst="straightConnector1">
              <a:avLst/>
            </a:prstGeom>
            <a:ln w="38100" cap="rnd">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0" name="直線矢印コネクタ 89">
              <a:extLst>
                <a:ext uri="{FF2B5EF4-FFF2-40B4-BE49-F238E27FC236}">
                  <a16:creationId xmlns:a16="http://schemas.microsoft.com/office/drawing/2014/main" id="{6045922E-1BB6-AE44-A97D-C60E5CB5C523}"/>
                </a:ext>
              </a:extLst>
            </p:cNvPr>
            <p:cNvCxnSpPr>
              <a:cxnSpLocks/>
            </p:cNvCxnSpPr>
            <p:nvPr/>
          </p:nvCxnSpPr>
          <p:spPr>
            <a:xfrm rot="5400000">
              <a:off x="9732404" y="3248980"/>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91" name="グループ化 90">
            <a:extLst>
              <a:ext uri="{FF2B5EF4-FFF2-40B4-BE49-F238E27FC236}">
                <a16:creationId xmlns:a16="http://schemas.microsoft.com/office/drawing/2014/main" id="{71CD44FA-D6C0-C843-AD5D-C1A85D11D007}"/>
              </a:ext>
            </a:extLst>
          </p:cNvPr>
          <p:cNvGrpSpPr/>
          <p:nvPr/>
        </p:nvGrpSpPr>
        <p:grpSpPr>
          <a:xfrm>
            <a:off x="7702615" y="958946"/>
            <a:ext cx="1112782" cy="1241762"/>
            <a:chOff x="9480376" y="2996952"/>
            <a:chExt cx="504056" cy="504056"/>
          </a:xfrm>
        </p:grpSpPr>
        <p:cxnSp>
          <p:nvCxnSpPr>
            <p:cNvPr id="92" name="直線矢印コネクタ 91">
              <a:extLst>
                <a:ext uri="{FF2B5EF4-FFF2-40B4-BE49-F238E27FC236}">
                  <a16:creationId xmlns:a16="http://schemas.microsoft.com/office/drawing/2014/main" id="{4F67E372-7C72-FB43-A703-BCD0419FD40A}"/>
                </a:ext>
              </a:extLst>
            </p:cNvPr>
            <p:cNvCxnSpPr>
              <a:cxnSpLocks/>
            </p:cNvCxnSpPr>
            <p:nvPr/>
          </p:nvCxnSpPr>
          <p:spPr>
            <a:xfrm>
              <a:off x="9480376" y="2996952"/>
              <a:ext cx="504056" cy="0"/>
            </a:xfrm>
            <a:prstGeom prst="straightConnector1">
              <a:avLst/>
            </a:prstGeom>
            <a:ln w="38100" cap="rnd">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直線矢印コネクタ 92">
              <a:extLst>
                <a:ext uri="{FF2B5EF4-FFF2-40B4-BE49-F238E27FC236}">
                  <a16:creationId xmlns:a16="http://schemas.microsoft.com/office/drawing/2014/main" id="{365004E8-5AAE-BF41-A91D-4F4625FAD5E5}"/>
                </a:ext>
              </a:extLst>
            </p:cNvPr>
            <p:cNvCxnSpPr>
              <a:cxnSpLocks/>
            </p:cNvCxnSpPr>
            <p:nvPr/>
          </p:nvCxnSpPr>
          <p:spPr>
            <a:xfrm rot="5400000">
              <a:off x="9732404" y="3248980"/>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94" name="正方形/長方形 93">
            <a:extLst>
              <a:ext uri="{FF2B5EF4-FFF2-40B4-BE49-F238E27FC236}">
                <a16:creationId xmlns:a16="http://schemas.microsoft.com/office/drawing/2014/main" id="{6CE04C31-37AF-5E41-8267-AD5D40D63EDD}"/>
              </a:ext>
            </a:extLst>
          </p:cNvPr>
          <p:cNvSpPr/>
          <p:nvPr/>
        </p:nvSpPr>
        <p:spPr>
          <a:xfrm>
            <a:off x="3602314" y="688123"/>
            <a:ext cx="1523850" cy="226203"/>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電圧</a:t>
            </a:r>
            <a:r>
              <a:rPr kumimoji="1" lang="en-US" altLang="ja-JP" sz="1400" dirty="0">
                <a:solidFill>
                  <a:schemeClr val="tx1"/>
                </a:solidFill>
              </a:rPr>
              <a:t>[v]/</a:t>
            </a:r>
            <a:r>
              <a:rPr lang="ja-JP" altLang="en-US" sz="1400">
                <a:solidFill>
                  <a:schemeClr val="tx1"/>
                </a:solidFill>
              </a:rPr>
              <a:t>電流</a:t>
            </a:r>
            <a:r>
              <a:rPr lang="en-US" altLang="ja-JP" sz="1400" dirty="0">
                <a:solidFill>
                  <a:schemeClr val="tx1"/>
                </a:solidFill>
              </a:rPr>
              <a:t>[</a:t>
            </a:r>
            <a:r>
              <a:rPr lang="en-US" altLang="ja-JP" sz="1400" dirty="0" err="1">
                <a:solidFill>
                  <a:schemeClr val="tx1"/>
                </a:solidFill>
              </a:rPr>
              <a:t>i</a:t>
            </a:r>
            <a:r>
              <a:rPr lang="en-US" altLang="ja-JP" sz="1400" dirty="0">
                <a:solidFill>
                  <a:schemeClr val="tx1"/>
                </a:solidFill>
              </a:rPr>
              <a:t>]</a:t>
            </a:r>
            <a:endParaRPr kumimoji="1" lang="ja-JP" altLang="en-US" sz="1400" dirty="0" err="1">
              <a:solidFill>
                <a:schemeClr val="tx1"/>
              </a:solidFill>
            </a:endParaRPr>
          </a:p>
        </p:txBody>
      </p:sp>
      <p:sp>
        <p:nvSpPr>
          <p:cNvPr id="95" name="正方形/長方形 94">
            <a:extLst>
              <a:ext uri="{FF2B5EF4-FFF2-40B4-BE49-F238E27FC236}">
                <a16:creationId xmlns:a16="http://schemas.microsoft.com/office/drawing/2014/main" id="{24883989-1BC6-D349-A648-96BE42CDE9D7}"/>
              </a:ext>
            </a:extLst>
          </p:cNvPr>
          <p:cNvSpPr/>
          <p:nvPr/>
        </p:nvSpPr>
        <p:spPr>
          <a:xfrm rot="16200000">
            <a:off x="-132692" y="5005731"/>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400">
                <a:solidFill>
                  <a:schemeClr val="tx1"/>
                </a:solidFill>
              </a:rPr>
              <a:t>光</a:t>
            </a:r>
            <a:r>
              <a:rPr kumimoji="1" lang="ja-JP" altLang="en-US" sz="1400">
                <a:solidFill>
                  <a:schemeClr val="tx1"/>
                </a:solidFill>
              </a:rPr>
              <a:t>センサ</a:t>
            </a:r>
            <a:endParaRPr kumimoji="1" lang="ja-JP" altLang="en-US" sz="1400" dirty="0" err="1">
              <a:solidFill>
                <a:schemeClr val="tx1"/>
              </a:solidFill>
            </a:endParaRPr>
          </a:p>
        </p:txBody>
      </p:sp>
      <p:sp>
        <p:nvSpPr>
          <p:cNvPr id="96" name="正方形/長方形 95">
            <a:extLst>
              <a:ext uri="{FF2B5EF4-FFF2-40B4-BE49-F238E27FC236}">
                <a16:creationId xmlns:a16="http://schemas.microsoft.com/office/drawing/2014/main" id="{616DD579-E3C8-6B47-93BD-87CC3FDC5287}"/>
              </a:ext>
            </a:extLst>
          </p:cNvPr>
          <p:cNvSpPr/>
          <p:nvPr/>
        </p:nvSpPr>
        <p:spPr>
          <a:xfrm rot="16200000">
            <a:off x="520509" y="4996118"/>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LED</a:t>
            </a:r>
            <a:endParaRPr kumimoji="1" lang="ja-JP" altLang="en-US" sz="1400" dirty="0" err="1">
              <a:solidFill>
                <a:schemeClr val="tx1"/>
              </a:solidFill>
            </a:endParaRPr>
          </a:p>
        </p:txBody>
      </p:sp>
      <p:sp>
        <p:nvSpPr>
          <p:cNvPr id="97" name="正方形/長方形 96">
            <a:extLst>
              <a:ext uri="{FF2B5EF4-FFF2-40B4-BE49-F238E27FC236}">
                <a16:creationId xmlns:a16="http://schemas.microsoft.com/office/drawing/2014/main" id="{72466C0F-EE79-2C4C-AE1E-CECDB9CC3CB8}"/>
              </a:ext>
            </a:extLst>
          </p:cNvPr>
          <p:cNvSpPr/>
          <p:nvPr/>
        </p:nvSpPr>
        <p:spPr>
          <a:xfrm rot="16200000">
            <a:off x="-132692" y="3732161"/>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A/D</a:t>
            </a:r>
          </a:p>
          <a:p>
            <a:pPr algn="ctr"/>
            <a:r>
              <a:rPr kumimoji="1" lang="en-US" altLang="ja-JP" sz="1400" dirty="0">
                <a:solidFill>
                  <a:schemeClr val="tx1"/>
                </a:solidFill>
              </a:rPr>
              <a:t>converter</a:t>
            </a:r>
            <a:endParaRPr kumimoji="1" lang="ja-JP" altLang="en-US" sz="1400" dirty="0" err="1">
              <a:solidFill>
                <a:schemeClr val="tx1"/>
              </a:solidFill>
            </a:endParaRPr>
          </a:p>
        </p:txBody>
      </p:sp>
      <p:cxnSp>
        <p:nvCxnSpPr>
          <p:cNvPr id="98" name="直線矢印コネクタ 97">
            <a:extLst>
              <a:ext uri="{FF2B5EF4-FFF2-40B4-BE49-F238E27FC236}">
                <a16:creationId xmlns:a16="http://schemas.microsoft.com/office/drawing/2014/main" id="{083DE6DF-84BB-2E4F-8B64-7D4F8FFD1C13}"/>
              </a:ext>
            </a:extLst>
          </p:cNvPr>
          <p:cNvCxnSpPr>
            <a:cxnSpLocks/>
          </p:cNvCxnSpPr>
          <p:nvPr/>
        </p:nvCxnSpPr>
        <p:spPr>
          <a:xfrm>
            <a:off x="726304" y="4003239"/>
            <a:ext cx="784342"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99" name="正方形/長方形 98">
            <a:extLst>
              <a:ext uri="{FF2B5EF4-FFF2-40B4-BE49-F238E27FC236}">
                <a16:creationId xmlns:a16="http://schemas.microsoft.com/office/drawing/2014/main" id="{3BD7E6E5-1FC9-F54C-ADF0-0C7523A6FB1B}"/>
              </a:ext>
            </a:extLst>
          </p:cNvPr>
          <p:cNvSpPr/>
          <p:nvPr/>
        </p:nvSpPr>
        <p:spPr>
          <a:xfrm>
            <a:off x="1656809" y="3821962"/>
            <a:ext cx="1030354" cy="317104"/>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en-US" altLang="ja-JP" sz="1400" dirty="0">
                <a:solidFill>
                  <a:schemeClr val="tx1"/>
                </a:solidFill>
              </a:rPr>
              <a:t>RGB</a:t>
            </a:r>
            <a:r>
              <a:rPr kumimoji="1" lang="ja-JP" altLang="en-US" sz="1400">
                <a:solidFill>
                  <a:schemeClr val="tx1"/>
                </a:solidFill>
              </a:rPr>
              <a:t>値</a:t>
            </a:r>
            <a:endParaRPr kumimoji="1" lang="ja-JP" altLang="en-US" sz="1400" dirty="0" err="1">
              <a:solidFill>
                <a:schemeClr val="tx1"/>
              </a:solidFill>
            </a:endParaRPr>
          </a:p>
        </p:txBody>
      </p:sp>
      <p:cxnSp>
        <p:nvCxnSpPr>
          <p:cNvPr id="100" name="直線矢印コネクタ 99">
            <a:extLst>
              <a:ext uri="{FF2B5EF4-FFF2-40B4-BE49-F238E27FC236}">
                <a16:creationId xmlns:a16="http://schemas.microsoft.com/office/drawing/2014/main" id="{E950DF1E-85E5-0049-B555-70C882BFBE6A}"/>
              </a:ext>
            </a:extLst>
          </p:cNvPr>
          <p:cNvCxnSpPr>
            <a:cxnSpLocks/>
          </p:cNvCxnSpPr>
          <p:nvPr/>
        </p:nvCxnSpPr>
        <p:spPr>
          <a:xfrm>
            <a:off x="1060569" y="5805264"/>
            <a:ext cx="0" cy="52021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01" name="正方形/長方形 100">
            <a:extLst>
              <a:ext uri="{FF2B5EF4-FFF2-40B4-BE49-F238E27FC236}">
                <a16:creationId xmlns:a16="http://schemas.microsoft.com/office/drawing/2014/main" id="{47D0C2BF-9085-3B49-909F-0E2456B5116A}"/>
              </a:ext>
            </a:extLst>
          </p:cNvPr>
          <p:cNvSpPr/>
          <p:nvPr/>
        </p:nvSpPr>
        <p:spPr>
          <a:xfrm>
            <a:off x="1193895" y="5931662"/>
            <a:ext cx="515177" cy="317104"/>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光</a:t>
            </a:r>
            <a:endParaRPr kumimoji="1" lang="ja-JP" altLang="en-US" sz="1400" dirty="0" err="1">
              <a:solidFill>
                <a:schemeClr val="tx1"/>
              </a:solidFill>
            </a:endParaRPr>
          </a:p>
        </p:txBody>
      </p:sp>
      <p:cxnSp>
        <p:nvCxnSpPr>
          <p:cNvPr id="102" name="直線コネクタ 101">
            <a:extLst>
              <a:ext uri="{FF2B5EF4-FFF2-40B4-BE49-F238E27FC236}">
                <a16:creationId xmlns:a16="http://schemas.microsoft.com/office/drawing/2014/main" id="{5CE06011-71C4-234A-B43E-9635459AE999}"/>
              </a:ext>
            </a:extLst>
          </p:cNvPr>
          <p:cNvCxnSpPr>
            <a:cxnSpLocks/>
          </p:cNvCxnSpPr>
          <p:nvPr/>
        </p:nvCxnSpPr>
        <p:spPr>
          <a:xfrm>
            <a:off x="0" y="6325480"/>
            <a:ext cx="248427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 name="直線矢印コネクタ 102">
            <a:extLst>
              <a:ext uri="{FF2B5EF4-FFF2-40B4-BE49-F238E27FC236}">
                <a16:creationId xmlns:a16="http://schemas.microsoft.com/office/drawing/2014/main" id="{21142FF1-C136-9945-A99B-9223643E67B6}"/>
              </a:ext>
            </a:extLst>
          </p:cNvPr>
          <p:cNvCxnSpPr>
            <a:cxnSpLocks/>
          </p:cNvCxnSpPr>
          <p:nvPr/>
        </p:nvCxnSpPr>
        <p:spPr>
          <a:xfrm flipV="1">
            <a:off x="407368" y="5818266"/>
            <a:ext cx="1" cy="46538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04" name="正方形/長方形 103">
            <a:extLst>
              <a:ext uri="{FF2B5EF4-FFF2-40B4-BE49-F238E27FC236}">
                <a16:creationId xmlns:a16="http://schemas.microsoft.com/office/drawing/2014/main" id="{9C3D8B10-0CA7-E348-9727-745763121779}"/>
              </a:ext>
            </a:extLst>
          </p:cNvPr>
          <p:cNvSpPr/>
          <p:nvPr/>
        </p:nvSpPr>
        <p:spPr>
          <a:xfrm>
            <a:off x="401454" y="5931662"/>
            <a:ext cx="515177" cy="317104"/>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光</a:t>
            </a:r>
            <a:endParaRPr kumimoji="1" lang="ja-JP" altLang="en-US" sz="1400" dirty="0" err="1">
              <a:solidFill>
                <a:schemeClr val="tx1"/>
              </a:solidFill>
            </a:endParaRPr>
          </a:p>
        </p:txBody>
      </p:sp>
      <p:cxnSp>
        <p:nvCxnSpPr>
          <p:cNvPr id="105" name="直線矢印コネクタ 104">
            <a:extLst>
              <a:ext uri="{FF2B5EF4-FFF2-40B4-BE49-F238E27FC236}">
                <a16:creationId xmlns:a16="http://schemas.microsoft.com/office/drawing/2014/main" id="{58AF541C-22F3-3841-9C2E-9033F63010C1}"/>
              </a:ext>
            </a:extLst>
          </p:cNvPr>
          <p:cNvCxnSpPr>
            <a:cxnSpLocks/>
            <a:stCxn id="95" idx="3"/>
            <a:endCxn id="97" idx="1"/>
          </p:cNvCxnSpPr>
          <p:nvPr/>
        </p:nvCxnSpPr>
        <p:spPr>
          <a:xfrm flipV="1">
            <a:off x="407368" y="4560253"/>
            <a:ext cx="0" cy="19345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nvGrpSpPr>
          <p:cNvPr id="107" name="グループ化 106">
            <a:extLst>
              <a:ext uri="{FF2B5EF4-FFF2-40B4-BE49-F238E27FC236}">
                <a16:creationId xmlns:a16="http://schemas.microsoft.com/office/drawing/2014/main" id="{A71A17E8-E9BA-B841-B8EE-4814B87EAD14}"/>
              </a:ext>
            </a:extLst>
          </p:cNvPr>
          <p:cNvGrpSpPr/>
          <p:nvPr/>
        </p:nvGrpSpPr>
        <p:grpSpPr>
          <a:xfrm flipH="1">
            <a:off x="1048285" y="4337188"/>
            <a:ext cx="462356" cy="459963"/>
            <a:chOff x="9774999" y="2996952"/>
            <a:chExt cx="209433" cy="504056"/>
          </a:xfrm>
        </p:grpSpPr>
        <p:cxnSp>
          <p:nvCxnSpPr>
            <p:cNvPr id="108" name="直線矢印コネクタ 107">
              <a:extLst>
                <a:ext uri="{FF2B5EF4-FFF2-40B4-BE49-F238E27FC236}">
                  <a16:creationId xmlns:a16="http://schemas.microsoft.com/office/drawing/2014/main" id="{9D2CB462-85AB-4849-9210-9421FC651D6F}"/>
                </a:ext>
              </a:extLst>
            </p:cNvPr>
            <p:cNvCxnSpPr>
              <a:cxnSpLocks/>
            </p:cNvCxnSpPr>
            <p:nvPr/>
          </p:nvCxnSpPr>
          <p:spPr>
            <a:xfrm>
              <a:off x="9774999" y="2996952"/>
              <a:ext cx="209433" cy="0"/>
            </a:xfrm>
            <a:prstGeom prst="straightConnector1">
              <a:avLst/>
            </a:prstGeom>
            <a:ln w="38100" cap="rnd">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9" name="直線矢印コネクタ 108">
              <a:extLst>
                <a:ext uri="{FF2B5EF4-FFF2-40B4-BE49-F238E27FC236}">
                  <a16:creationId xmlns:a16="http://schemas.microsoft.com/office/drawing/2014/main" id="{28F77025-4DCF-AA45-AA6E-766A39BCC754}"/>
                </a:ext>
              </a:extLst>
            </p:cNvPr>
            <p:cNvCxnSpPr>
              <a:cxnSpLocks/>
            </p:cNvCxnSpPr>
            <p:nvPr/>
          </p:nvCxnSpPr>
          <p:spPr>
            <a:xfrm rot="5400000">
              <a:off x="9732404" y="3248980"/>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110" name="正方形/長方形 109">
            <a:extLst>
              <a:ext uri="{FF2B5EF4-FFF2-40B4-BE49-F238E27FC236}">
                <a16:creationId xmlns:a16="http://schemas.microsoft.com/office/drawing/2014/main" id="{5A1B0C34-0480-7B44-A324-01930640D3F1}"/>
              </a:ext>
            </a:extLst>
          </p:cNvPr>
          <p:cNvSpPr/>
          <p:nvPr/>
        </p:nvSpPr>
        <p:spPr>
          <a:xfrm rot="16200000">
            <a:off x="4407437" y="3108588"/>
            <a:ext cx="2224998"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400" dirty="0">
                <a:solidFill>
                  <a:schemeClr val="tx1"/>
                </a:solidFill>
              </a:rPr>
              <a:t>キビキビ</a:t>
            </a:r>
            <a:endParaRPr lang="en-US" altLang="ja-JP" sz="1400" dirty="0">
              <a:solidFill>
                <a:schemeClr val="tx1"/>
              </a:solidFill>
            </a:endParaRPr>
          </a:p>
          <a:p>
            <a:pPr algn="ctr"/>
            <a:r>
              <a:rPr lang="ja-JP" altLang="en-US" sz="1400" dirty="0">
                <a:solidFill>
                  <a:schemeClr val="tx1"/>
                </a:solidFill>
              </a:rPr>
              <a:t>制御システム</a:t>
            </a:r>
            <a:endParaRPr kumimoji="1" lang="ja-JP" altLang="en-US" sz="1400" dirty="0">
              <a:solidFill>
                <a:schemeClr val="tx1"/>
              </a:solidFill>
            </a:endParaRPr>
          </a:p>
        </p:txBody>
      </p:sp>
      <p:cxnSp>
        <p:nvCxnSpPr>
          <p:cNvPr id="111" name="直線矢印コネクタ 110">
            <a:extLst>
              <a:ext uri="{FF2B5EF4-FFF2-40B4-BE49-F238E27FC236}">
                <a16:creationId xmlns:a16="http://schemas.microsoft.com/office/drawing/2014/main" id="{E29FD0F6-AB9A-C24B-AFED-CEB2367C27EC}"/>
              </a:ext>
            </a:extLst>
          </p:cNvPr>
          <p:cNvCxnSpPr>
            <a:cxnSpLocks/>
          </p:cNvCxnSpPr>
          <p:nvPr/>
        </p:nvCxnSpPr>
        <p:spPr>
          <a:xfrm>
            <a:off x="4367811" y="3501008"/>
            <a:ext cx="86409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12" name="正方形/長方形 111">
            <a:extLst>
              <a:ext uri="{FF2B5EF4-FFF2-40B4-BE49-F238E27FC236}">
                <a16:creationId xmlns:a16="http://schemas.microsoft.com/office/drawing/2014/main" id="{F2520337-BA48-5941-AA24-A5C17F2A5192}"/>
              </a:ext>
            </a:extLst>
          </p:cNvPr>
          <p:cNvSpPr/>
          <p:nvPr/>
        </p:nvSpPr>
        <p:spPr>
          <a:xfrm>
            <a:off x="4367807" y="2017719"/>
            <a:ext cx="1080121" cy="702883"/>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dirty="0">
                <a:solidFill>
                  <a:srgbClr val="FF0000"/>
                </a:solidFill>
              </a:rPr>
              <a:t>目標</a:t>
            </a:r>
            <a:endParaRPr kumimoji="1" lang="en-US" altLang="ja-JP" sz="1400" dirty="0">
              <a:solidFill>
                <a:srgbClr val="FF0000"/>
              </a:solidFill>
            </a:endParaRPr>
          </a:p>
          <a:p>
            <a:r>
              <a:rPr kumimoji="1" lang="ja-JP" altLang="en-US" sz="1400" dirty="0">
                <a:solidFill>
                  <a:srgbClr val="FF0000"/>
                </a:solidFill>
              </a:rPr>
              <a:t>加速度</a:t>
            </a:r>
            <a:endParaRPr kumimoji="1" lang="en-US" altLang="ja-JP" sz="1400" dirty="0">
              <a:solidFill>
                <a:srgbClr val="FF0000"/>
              </a:solidFill>
            </a:endParaRPr>
          </a:p>
          <a:p>
            <a:r>
              <a:rPr kumimoji="1" lang="ja-JP" altLang="en-US" sz="1400" dirty="0">
                <a:solidFill>
                  <a:srgbClr val="FF0000"/>
                </a:solidFill>
              </a:rPr>
              <a:t> </a:t>
            </a:r>
            <a:r>
              <a:rPr kumimoji="1" lang="en-US" altLang="ja-JP" sz="1400" dirty="0">
                <a:solidFill>
                  <a:srgbClr val="FF0000"/>
                </a:solidFill>
              </a:rPr>
              <a:t>[m/s^2]</a:t>
            </a:r>
            <a:endParaRPr kumimoji="1" lang="ja-JP" altLang="en-US" sz="1400" dirty="0">
              <a:solidFill>
                <a:srgbClr val="FF0000"/>
              </a:solidFill>
            </a:endParaRPr>
          </a:p>
        </p:txBody>
      </p:sp>
      <p:sp>
        <p:nvSpPr>
          <p:cNvPr id="113" name="正方形/長方形 112">
            <a:extLst>
              <a:ext uri="{FF2B5EF4-FFF2-40B4-BE49-F238E27FC236}">
                <a16:creationId xmlns:a16="http://schemas.microsoft.com/office/drawing/2014/main" id="{F2520337-BA48-5941-AA24-A5C17F2A5192}"/>
              </a:ext>
            </a:extLst>
          </p:cNvPr>
          <p:cNvSpPr/>
          <p:nvPr/>
        </p:nvSpPr>
        <p:spPr>
          <a:xfrm>
            <a:off x="4367807" y="3540205"/>
            <a:ext cx="1026325" cy="959975"/>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dirty="0">
                <a:solidFill>
                  <a:srgbClr val="FF0000"/>
                </a:solidFill>
              </a:rPr>
              <a:t>目標</a:t>
            </a:r>
            <a:endParaRPr kumimoji="1" lang="en-US" altLang="ja-JP" sz="1400" dirty="0">
              <a:solidFill>
                <a:srgbClr val="FF0000"/>
              </a:solidFill>
            </a:endParaRPr>
          </a:p>
          <a:p>
            <a:r>
              <a:rPr kumimoji="1" lang="ja-JP" altLang="en-US" sz="1400" dirty="0">
                <a:solidFill>
                  <a:srgbClr val="FF0000"/>
                </a:solidFill>
              </a:rPr>
              <a:t>角速度</a:t>
            </a:r>
            <a:endParaRPr kumimoji="1" lang="en-US" altLang="ja-JP" sz="1400" dirty="0">
              <a:solidFill>
                <a:srgbClr val="FF0000"/>
              </a:solidFill>
            </a:endParaRPr>
          </a:p>
          <a:p>
            <a:r>
              <a:rPr kumimoji="1" lang="ja-JP" altLang="en-US" sz="1400" dirty="0">
                <a:solidFill>
                  <a:srgbClr val="FF0000"/>
                </a:solidFill>
              </a:rPr>
              <a:t> </a:t>
            </a:r>
            <a:r>
              <a:rPr kumimoji="1" lang="en-US" altLang="ja-JP" sz="1400" dirty="0">
                <a:solidFill>
                  <a:srgbClr val="FF0000"/>
                </a:solidFill>
              </a:rPr>
              <a:t>[rad/s]</a:t>
            </a:r>
            <a:endParaRPr kumimoji="1" lang="ja-JP" altLang="en-US" sz="1400" dirty="0">
              <a:solidFill>
                <a:srgbClr val="FF0000"/>
              </a:solidFill>
            </a:endParaRPr>
          </a:p>
        </p:txBody>
      </p:sp>
      <p:cxnSp>
        <p:nvCxnSpPr>
          <p:cNvPr id="114" name="直線矢印コネクタ 113">
            <a:extLst>
              <a:ext uri="{FF2B5EF4-FFF2-40B4-BE49-F238E27FC236}">
                <a16:creationId xmlns:a16="http://schemas.microsoft.com/office/drawing/2014/main" id="{E29FD0F6-AB9A-C24B-AFED-CEB2367C27EC}"/>
              </a:ext>
            </a:extLst>
          </p:cNvPr>
          <p:cNvCxnSpPr>
            <a:cxnSpLocks/>
          </p:cNvCxnSpPr>
          <p:nvPr/>
        </p:nvCxnSpPr>
        <p:spPr>
          <a:xfrm>
            <a:off x="4340107" y="2704764"/>
            <a:ext cx="86409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49647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線コネクタ 11">
            <a:extLst>
              <a:ext uri="{FF2B5EF4-FFF2-40B4-BE49-F238E27FC236}">
                <a16:creationId xmlns:a16="http://schemas.microsoft.com/office/drawing/2014/main" id="{5A4A64E8-5D1E-7244-9DD0-09862EF77525}"/>
              </a:ext>
            </a:extLst>
          </p:cNvPr>
          <p:cNvCxnSpPr>
            <a:cxnSpLocks/>
          </p:cNvCxnSpPr>
          <p:nvPr/>
        </p:nvCxnSpPr>
        <p:spPr>
          <a:xfrm>
            <a:off x="1271753" y="6601266"/>
            <a:ext cx="10584887" cy="0"/>
          </a:xfrm>
          <a:prstGeom prst="line">
            <a:avLst/>
          </a:prstGeom>
          <a:ln w="381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8" name="正方形/長方形 67">
            <a:extLst>
              <a:ext uri="{FF2B5EF4-FFF2-40B4-BE49-F238E27FC236}">
                <a16:creationId xmlns:a16="http://schemas.microsoft.com/office/drawing/2014/main" id="{352CE438-4AF5-C841-B571-13EE86D45C3F}"/>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自立走行</a:t>
            </a:r>
            <a:r>
              <a:rPr lang="ja-JP" altLang="en-US">
                <a:solidFill>
                  <a:schemeClr val="tx1"/>
                </a:solidFill>
              </a:rPr>
              <a:t>システム</a:t>
            </a:r>
            <a:r>
              <a:rPr kumimoji="1" lang="ja-JP" altLang="en-US">
                <a:solidFill>
                  <a:schemeClr val="tx1"/>
                </a:solidFill>
              </a:rPr>
              <a:t>図</a:t>
            </a:r>
          </a:p>
        </p:txBody>
      </p:sp>
      <p:grpSp>
        <p:nvGrpSpPr>
          <p:cNvPr id="112" name="グループ化 111">
            <a:extLst>
              <a:ext uri="{FF2B5EF4-FFF2-40B4-BE49-F238E27FC236}">
                <a16:creationId xmlns:a16="http://schemas.microsoft.com/office/drawing/2014/main" id="{06BAE010-8C3A-B847-8207-12148B6CA988}"/>
              </a:ext>
            </a:extLst>
          </p:cNvPr>
          <p:cNvGrpSpPr/>
          <p:nvPr/>
        </p:nvGrpSpPr>
        <p:grpSpPr>
          <a:xfrm>
            <a:off x="3287977" y="620688"/>
            <a:ext cx="8115832" cy="6048672"/>
            <a:chOff x="804051" y="620688"/>
            <a:chExt cx="8115832" cy="6048672"/>
          </a:xfrm>
        </p:grpSpPr>
        <p:sp>
          <p:nvSpPr>
            <p:cNvPr id="25" name="正方形/長方形 24">
              <a:extLst>
                <a:ext uri="{FF2B5EF4-FFF2-40B4-BE49-F238E27FC236}">
                  <a16:creationId xmlns:a16="http://schemas.microsoft.com/office/drawing/2014/main" id="{ABC7FB96-33F9-5B4C-B205-11C2A68153C1}"/>
                </a:ext>
              </a:extLst>
            </p:cNvPr>
            <p:cNvSpPr/>
            <p:nvPr/>
          </p:nvSpPr>
          <p:spPr>
            <a:xfrm>
              <a:off x="2783632" y="620688"/>
              <a:ext cx="4680520" cy="4248472"/>
            </a:xfrm>
            <a:prstGeom prst="rect">
              <a:avLst/>
            </a:prstGeom>
            <a:solidFill>
              <a:schemeClr val="bg1">
                <a:lumMod val="95000"/>
              </a:schemeClr>
            </a:solidFill>
            <a:ln w="1905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正方形/長方形 32">
              <a:extLst>
                <a:ext uri="{FF2B5EF4-FFF2-40B4-BE49-F238E27FC236}">
                  <a16:creationId xmlns:a16="http://schemas.microsoft.com/office/drawing/2014/main" id="{79F2556D-3BF4-0540-AF4B-51FC5A2CB234}"/>
                </a:ext>
              </a:extLst>
            </p:cNvPr>
            <p:cNvSpPr/>
            <p:nvPr/>
          </p:nvSpPr>
          <p:spPr>
            <a:xfrm>
              <a:off x="4714481" y="4840941"/>
              <a:ext cx="3282037" cy="420770"/>
            </a:xfrm>
            <a:prstGeom prst="rect">
              <a:avLst/>
            </a:prstGeom>
            <a:solidFill>
              <a:schemeClr val="bg1">
                <a:lumMod val="9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8" name="グループ化 17">
              <a:extLst>
                <a:ext uri="{FF2B5EF4-FFF2-40B4-BE49-F238E27FC236}">
                  <a16:creationId xmlns:a16="http://schemas.microsoft.com/office/drawing/2014/main" id="{A19B65C5-22B9-CD48-9803-FDC51EA6206F}"/>
                </a:ext>
              </a:extLst>
            </p:cNvPr>
            <p:cNvGrpSpPr/>
            <p:nvPr/>
          </p:nvGrpSpPr>
          <p:grpSpPr>
            <a:xfrm>
              <a:off x="3297677" y="4179080"/>
              <a:ext cx="2412459" cy="2412459"/>
              <a:chOff x="3297677" y="3570051"/>
              <a:chExt cx="2412459" cy="2412459"/>
            </a:xfrm>
            <a:solidFill>
              <a:schemeClr val="bg1"/>
            </a:solidFill>
          </p:grpSpPr>
          <p:sp>
            <p:nvSpPr>
              <p:cNvPr id="14" name="円/楕円 13">
                <a:extLst>
                  <a:ext uri="{FF2B5EF4-FFF2-40B4-BE49-F238E27FC236}">
                    <a16:creationId xmlns:a16="http://schemas.microsoft.com/office/drawing/2014/main" id="{95BC6E65-A6A6-DA4F-89B6-318AFFF06831}"/>
                  </a:ext>
                </a:extLst>
              </p:cNvPr>
              <p:cNvSpPr/>
              <p:nvPr/>
            </p:nvSpPr>
            <p:spPr>
              <a:xfrm>
                <a:off x="4166681" y="4439055"/>
                <a:ext cx="674450" cy="674450"/>
              </a:xfrm>
              <a:prstGeom prst="ellipse">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0" name="グループ化 9">
                <a:extLst>
                  <a:ext uri="{FF2B5EF4-FFF2-40B4-BE49-F238E27FC236}">
                    <a16:creationId xmlns:a16="http://schemas.microsoft.com/office/drawing/2014/main" id="{101C7940-1F2F-9B46-86F9-5B87F71BEC85}"/>
                  </a:ext>
                </a:extLst>
              </p:cNvPr>
              <p:cNvGrpSpPr/>
              <p:nvPr/>
            </p:nvGrpSpPr>
            <p:grpSpPr>
              <a:xfrm>
                <a:off x="3297677" y="3570051"/>
                <a:ext cx="2412459" cy="2412459"/>
                <a:chOff x="3297677" y="3570051"/>
                <a:chExt cx="2412459" cy="2412459"/>
              </a:xfrm>
              <a:grpFill/>
            </p:grpSpPr>
            <p:sp>
              <p:nvSpPr>
                <p:cNvPr id="5" name="円/楕円 4">
                  <a:extLst>
                    <a:ext uri="{FF2B5EF4-FFF2-40B4-BE49-F238E27FC236}">
                      <a16:creationId xmlns:a16="http://schemas.microsoft.com/office/drawing/2014/main" id="{FC6F3BDA-439B-414C-B97A-9DD594111347}"/>
                    </a:ext>
                  </a:extLst>
                </p:cNvPr>
                <p:cNvSpPr/>
                <p:nvPr/>
              </p:nvSpPr>
              <p:spPr>
                <a:xfrm>
                  <a:off x="3297677" y="3570051"/>
                  <a:ext cx="2412459" cy="2412459"/>
                </a:xfrm>
                <a:prstGeom prst="ellipse">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 name="直線コネクタ 6">
                  <a:extLst>
                    <a:ext uri="{FF2B5EF4-FFF2-40B4-BE49-F238E27FC236}">
                      <a16:creationId xmlns:a16="http://schemas.microsoft.com/office/drawing/2014/main" id="{A02EA583-404A-9E4B-A6B5-7EE81711ADFD}"/>
                    </a:ext>
                  </a:extLst>
                </p:cNvPr>
                <p:cNvCxnSpPr>
                  <a:stCxn id="5" idx="2"/>
                  <a:endCxn id="5" idx="6"/>
                </p:cNvCxnSpPr>
                <p:nvPr/>
              </p:nvCxnSpPr>
              <p:spPr>
                <a:xfrm>
                  <a:off x="3297677" y="4776281"/>
                  <a:ext cx="2412459" cy="0"/>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直線コネクタ 8">
                  <a:extLst>
                    <a:ext uri="{FF2B5EF4-FFF2-40B4-BE49-F238E27FC236}">
                      <a16:creationId xmlns:a16="http://schemas.microsoft.com/office/drawing/2014/main" id="{71EA019B-6F62-1647-B74E-7733CB3104E5}"/>
                    </a:ext>
                  </a:extLst>
                </p:cNvPr>
                <p:cNvCxnSpPr>
                  <a:stCxn id="5" idx="4"/>
                  <a:endCxn id="5" idx="0"/>
                </p:cNvCxnSpPr>
                <p:nvPr/>
              </p:nvCxnSpPr>
              <p:spPr>
                <a:xfrm flipV="1">
                  <a:off x="4503907" y="3570051"/>
                  <a:ext cx="0" cy="2412459"/>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20" name="片側の 2 つの角を切り取った四角形 19">
              <a:extLst>
                <a:ext uri="{FF2B5EF4-FFF2-40B4-BE49-F238E27FC236}">
                  <a16:creationId xmlns:a16="http://schemas.microsoft.com/office/drawing/2014/main" id="{994F6E10-0C0B-E74E-B5BF-07DA3D7A11CF}"/>
                </a:ext>
              </a:extLst>
            </p:cNvPr>
            <p:cNvSpPr/>
            <p:nvPr/>
          </p:nvSpPr>
          <p:spPr>
            <a:xfrm flipV="1">
              <a:off x="2763306" y="5404764"/>
              <a:ext cx="592737" cy="648205"/>
            </a:xfrm>
            <a:prstGeom prst="snip2SameRect">
              <a:avLst/>
            </a:prstGeom>
            <a:solidFill>
              <a:schemeClr val="accent1">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9" name="グループ化 28">
              <a:extLst>
                <a:ext uri="{FF2B5EF4-FFF2-40B4-BE49-F238E27FC236}">
                  <a16:creationId xmlns:a16="http://schemas.microsoft.com/office/drawing/2014/main" id="{11B7519D-3544-574E-AB7E-85005C12F179}"/>
                </a:ext>
              </a:extLst>
            </p:cNvPr>
            <p:cNvGrpSpPr/>
            <p:nvPr/>
          </p:nvGrpSpPr>
          <p:grpSpPr>
            <a:xfrm>
              <a:off x="2613303" y="6062697"/>
              <a:ext cx="898381" cy="606663"/>
              <a:chOff x="4096544" y="1776264"/>
              <a:chExt cx="576064" cy="504056"/>
            </a:xfrm>
          </p:grpSpPr>
          <p:sp>
            <p:nvSpPr>
              <p:cNvPr id="30" name="三角形 29">
                <a:extLst>
                  <a:ext uri="{FF2B5EF4-FFF2-40B4-BE49-F238E27FC236}">
                    <a16:creationId xmlns:a16="http://schemas.microsoft.com/office/drawing/2014/main" id="{1EC59E7F-8481-B448-B4D0-2EFB82D94EE8}"/>
                  </a:ext>
                </a:extLst>
              </p:cNvPr>
              <p:cNvSpPr/>
              <p:nvPr/>
            </p:nvSpPr>
            <p:spPr>
              <a:xfrm>
                <a:off x="4096544" y="1776264"/>
                <a:ext cx="576064" cy="360040"/>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円/楕円 30">
                <a:extLst>
                  <a:ext uri="{FF2B5EF4-FFF2-40B4-BE49-F238E27FC236}">
                    <a16:creationId xmlns:a16="http://schemas.microsoft.com/office/drawing/2014/main" id="{FA9B417D-32DE-D549-9368-AD00CDC881B6}"/>
                  </a:ext>
                </a:extLst>
              </p:cNvPr>
              <p:cNvSpPr/>
              <p:nvPr/>
            </p:nvSpPr>
            <p:spPr>
              <a:xfrm>
                <a:off x="4096544" y="2064296"/>
                <a:ext cx="57606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8" name="グループ化 37">
              <a:extLst>
                <a:ext uri="{FF2B5EF4-FFF2-40B4-BE49-F238E27FC236}">
                  <a16:creationId xmlns:a16="http://schemas.microsoft.com/office/drawing/2014/main" id="{AB0C279A-ECDD-B44B-9384-4375A465EB70}"/>
                </a:ext>
              </a:extLst>
            </p:cNvPr>
            <p:cNvGrpSpPr/>
            <p:nvPr/>
          </p:nvGrpSpPr>
          <p:grpSpPr>
            <a:xfrm>
              <a:off x="3385226" y="4038029"/>
              <a:ext cx="674450" cy="674450"/>
              <a:chOff x="3385226" y="3429000"/>
              <a:chExt cx="674450" cy="674450"/>
            </a:xfrm>
            <a:solidFill>
              <a:schemeClr val="accent1">
                <a:lumMod val="20000"/>
                <a:lumOff val="80000"/>
              </a:schemeClr>
            </a:solidFill>
          </p:grpSpPr>
          <p:sp>
            <p:nvSpPr>
              <p:cNvPr id="17" name="円/楕円 16">
                <a:extLst>
                  <a:ext uri="{FF2B5EF4-FFF2-40B4-BE49-F238E27FC236}">
                    <a16:creationId xmlns:a16="http://schemas.microsoft.com/office/drawing/2014/main" id="{C16068F6-A4D1-EC4B-90FC-8043BEBD199F}"/>
                  </a:ext>
                </a:extLst>
              </p:cNvPr>
              <p:cNvSpPr/>
              <p:nvPr/>
            </p:nvSpPr>
            <p:spPr>
              <a:xfrm>
                <a:off x="3385226" y="3429000"/>
                <a:ext cx="674450" cy="674450"/>
              </a:xfrm>
              <a:prstGeom prst="ellipse">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5" name="直線コネクタ 34">
                <a:extLst>
                  <a:ext uri="{FF2B5EF4-FFF2-40B4-BE49-F238E27FC236}">
                    <a16:creationId xmlns:a16="http://schemas.microsoft.com/office/drawing/2014/main" id="{47055E78-8374-0342-8953-D075EBACBCB5}"/>
                  </a:ext>
                </a:extLst>
              </p:cNvPr>
              <p:cNvCxnSpPr>
                <a:stCxn id="17" idx="6"/>
                <a:endCxn id="17" idx="2"/>
              </p:cNvCxnSpPr>
              <p:nvPr/>
            </p:nvCxnSpPr>
            <p:spPr>
              <a:xfrm flipH="1">
                <a:off x="3385226" y="3766225"/>
                <a:ext cx="674450" cy="0"/>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直線コネクタ 36">
                <a:extLst>
                  <a:ext uri="{FF2B5EF4-FFF2-40B4-BE49-F238E27FC236}">
                    <a16:creationId xmlns:a16="http://schemas.microsoft.com/office/drawing/2014/main" id="{E20BA8D3-03D0-C64F-97AC-A90F2A6FFD64}"/>
                  </a:ext>
                </a:extLst>
              </p:cNvPr>
              <p:cNvCxnSpPr>
                <a:endCxn id="17" idx="0"/>
              </p:cNvCxnSpPr>
              <p:nvPr/>
            </p:nvCxnSpPr>
            <p:spPr>
              <a:xfrm flipV="1">
                <a:off x="3715966" y="3429000"/>
                <a:ext cx="6485" cy="666345"/>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2" name="L 字 31">
              <a:extLst>
                <a:ext uri="{FF2B5EF4-FFF2-40B4-BE49-F238E27FC236}">
                  <a16:creationId xmlns:a16="http://schemas.microsoft.com/office/drawing/2014/main" id="{32488DE0-CAB9-6746-9A76-087E0ACBFD80}"/>
                </a:ext>
              </a:extLst>
            </p:cNvPr>
            <p:cNvSpPr/>
            <p:nvPr/>
          </p:nvSpPr>
          <p:spPr>
            <a:xfrm flipH="1">
              <a:off x="1649506" y="4489415"/>
              <a:ext cx="2141993" cy="1381328"/>
            </a:xfrm>
            <a:prstGeom prst="corner">
              <a:avLst>
                <a:gd name="adj1" fmla="val 9883"/>
                <a:gd name="adj2" fmla="val 10345"/>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片側の 2 つの角を切り取った四角形 38">
              <a:extLst>
                <a:ext uri="{FF2B5EF4-FFF2-40B4-BE49-F238E27FC236}">
                  <a16:creationId xmlns:a16="http://schemas.microsoft.com/office/drawing/2014/main" id="{2DCE4FBB-E173-FC4E-A6E6-B9ACDE105EC8}"/>
                </a:ext>
              </a:extLst>
            </p:cNvPr>
            <p:cNvSpPr/>
            <p:nvPr/>
          </p:nvSpPr>
          <p:spPr>
            <a:xfrm rot="16200000" flipV="1">
              <a:off x="1487547" y="3109799"/>
              <a:ext cx="592737" cy="648205"/>
            </a:xfrm>
            <a:prstGeom prst="snip2Same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43" name="グループ化 42">
              <a:extLst>
                <a:ext uri="{FF2B5EF4-FFF2-40B4-BE49-F238E27FC236}">
                  <a16:creationId xmlns:a16="http://schemas.microsoft.com/office/drawing/2014/main" id="{F79545D0-B85D-4A45-B41F-BE495556F9AB}"/>
                </a:ext>
              </a:extLst>
            </p:cNvPr>
            <p:cNvGrpSpPr/>
            <p:nvPr/>
          </p:nvGrpSpPr>
          <p:grpSpPr>
            <a:xfrm>
              <a:off x="804051" y="2711252"/>
              <a:ext cx="1120589" cy="1326777"/>
              <a:chOff x="3774140" y="1452282"/>
              <a:chExt cx="1120589" cy="1326777"/>
            </a:xfrm>
          </p:grpSpPr>
          <p:sp>
            <p:nvSpPr>
              <p:cNvPr id="40" name="円弧 39">
                <a:extLst>
                  <a:ext uri="{FF2B5EF4-FFF2-40B4-BE49-F238E27FC236}">
                    <a16:creationId xmlns:a16="http://schemas.microsoft.com/office/drawing/2014/main" id="{86D38046-C761-3646-B461-1E3CFB7C8B8A}"/>
                  </a:ext>
                </a:extLst>
              </p:cNvPr>
              <p:cNvSpPr/>
              <p:nvPr/>
            </p:nvSpPr>
            <p:spPr>
              <a:xfrm>
                <a:off x="3774140" y="1452282"/>
                <a:ext cx="815789" cy="1326777"/>
              </a:xfrm>
              <a:prstGeom prst="arc">
                <a:avLst>
                  <a:gd name="adj1" fmla="val 6718735"/>
                  <a:gd name="adj2" fmla="val 1497461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41" name="円弧 40">
                <a:extLst>
                  <a:ext uri="{FF2B5EF4-FFF2-40B4-BE49-F238E27FC236}">
                    <a16:creationId xmlns:a16="http://schemas.microsoft.com/office/drawing/2014/main" id="{A164673C-EF62-E240-87CC-4F300A58BF9F}"/>
                  </a:ext>
                </a:extLst>
              </p:cNvPr>
              <p:cNvSpPr/>
              <p:nvPr/>
            </p:nvSpPr>
            <p:spPr>
              <a:xfrm>
                <a:off x="3926540" y="1600200"/>
                <a:ext cx="815789" cy="1030941"/>
              </a:xfrm>
              <a:prstGeom prst="arc">
                <a:avLst>
                  <a:gd name="adj1" fmla="val 6718735"/>
                  <a:gd name="adj2" fmla="val 1497461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42" name="円弧 41">
                <a:extLst>
                  <a:ext uri="{FF2B5EF4-FFF2-40B4-BE49-F238E27FC236}">
                    <a16:creationId xmlns:a16="http://schemas.microsoft.com/office/drawing/2014/main" id="{ED505722-AB6D-3E47-BA49-B4536F823129}"/>
                  </a:ext>
                </a:extLst>
              </p:cNvPr>
              <p:cNvSpPr/>
              <p:nvPr/>
            </p:nvSpPr>
            <p:spPr>
              <a:xfrm>
                <a:off x="4078940" y="1698811"/>
                <a:ext cx="815789" cy="833718"/>
              </a:xfrm>
              <a:prstGeom prst="arc">
                <a:avLst>
                  <a:gd name="adj1" fmla="val 6718735"/>
                  <a:gd name="adj2" fmla="val 1497461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grpSp>
        <p:sp>
          <p:nvSpPr>
            <p:cNvPr id="46" name="正方形/長方形 45">
              <a:extLst>
                <a:ext uri="{FF2B5EF4-FFF2-40B4-BE49-F238E27FC236}">
                  <a16:creationId xmlns:a16="http://schemas.microsoft.com/office/drawing/2014/main" id="{C487CA86-E873-A643-BF93-B2317374DD71}"/>
                </a:ext>
              </a:extLst>
            </p:cNvPr>
            <p:cNvSpPr/>
            <p:nvPr/>
          </p:nvSpPr>
          <p:spPr>
            <a:xfrm>
              <a:off x="1636816" y="3737711"/>
              <a:ext cx="1309801" cy="12703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67" name="グループ化 66">
              <a:extLst>
                <a:ext uri="{FF2B5EF4-FFF2-40B4-BE49-F238E27FC236}">
                  <a16:creationId xmlns:a16="http://schemas.microsoft.com/office/drawing/2014/main" id="{A5FECC56-0FB4-164D-BD43-B8C72FB2B817}"/>
                </a:ext>
              </a:extLst>
            </p:cNvPr>
            <p:cNvGrpSpPr/>
            <p:nvPr/>
          </p:nvGrpSpPr>
          <p:grpSpPr>
            <a:xfrm>
              <a:off x="5746377" y="4925535"/>
              <a:ext cx="2580509" cy="1651603"/>
              <a:chOff x="5746377" y="4316506"/>
              <a:chExt cx="2580509" cy="1651603"/>
            </a:xfrm>
          </p:grpSpPr>
          <p:grpSp>
            <p:nvGrpSpPr>
              <p:cNvPr id="49" name="グループ化 48">
                <a:extLst>
                  <a:ext uri="{FF2B5EF4-FFF2-40B4-BE49-F238E27FC236}">
                    <a16:creationId xmlns:a16="http://schemas.microsoft.com/office/drawing/2014/main" id="{E2DE31E5-06AD-6F49-A568-0B7E55B925D3}"/>
                  </a:ext>
                </a:extLst>
              </p:cNvPr>
              <p:cNvGrpSpPr/>
              <p:nvPr/>
            </p:nvGrpSpPr>
            <p:grpSpPr>
              <a:xfrm>
                <a:off x="7652436" y="4316506"/>
                <a:ext cx="674450" cy="674450"/>
                <a:chOff x="3385226" y="3429000"/>
                <a:chExt cx="674450" cy="674450"/>
              </a:xfrm>
              <a:solidFill>
                <a:schemeClr val="accent6">
                  <a:lumMod val="20000"/>
                  <a:lumOff val="80000"/>
                </a:schemeClr>
              </a:solidFill>
            </p:grpSpPr>
            <p:sp>
              <p:nvSpPr>
                <p:cNvPr id="50" name="円/楕円 49">
                  <a:extLst>
                    <a:ext uri="{FF2B5EF4-FFF2-40B4-BE49-F238E27FC236}">
                      <a16:creationId xmlns:a16="http://schemas.microsoft.com/office/drawing/2014/main" id="{CB07BC6C-F1FD-484C-8FA0-49EB093AED70}"/>
                    </a:ext>
                  </a:extLst>
                </p:cNvPr>
                <p:cNvSpPr/>
                <p:nvPr/>
              </p:nvSpPr>
              <p:spPr>
                <a:xfrm>
                  <a:off x="3385226" y="3429000"/>
                  <a:ext cx="674450" cy="674450"/>
                </a:xfrm>
                <a:prstGeom prst="ellipse">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1" name="直線コネクタ 50">
                  <a:extLst>
                    <a:ext uri="{FF2B5EF4-FFF2-40B4-BE49-F238E27FC236}">
                      <a16:creationId xmlns:a16="http://schemas.microsoft.com/office/drawing/2014/main" id="{ABC6D782-BE7F-C245-8D32-AB9CBD827AAB}"/>
                    </a:ext>
                  </a:extLst>
                </p:cNvPr>
                <p:cNvCxnSpPr>
                  <a:stCxn id="50" idx="6"/>
                  <a:endCxn id="50" idx="2"/>
                </p:cNvCxnSpPr>
                <p:nvPr/>
              </p:nvCxnSpPr>
              <p:spPr>
                <a:xfrm flipH="1">
                  <a:off x="3385226" y="3766225"/>
                  <a:ext cx="674450" cy="0"/>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直線コネクタ 51">
                  <a:extLst>
                    <a:ext uri="{FF2B5EF4-FFF2-40B4-BE49-F238E27FC236}">
                      <a16:creationId xmlns:a16="http://schemas.microsoft.com/office/drawing/2014/main" id="{74D4EFDB-2EDC-E945-9102-FF205236DD78}"/>
                    </a:ext>
                  </a:extLst>
                </p:cNvPr>
                <p:cNvCxnSpPr>
                  <a:endCxn id="50" idx="0"/>
                </p:cNvCxnSpPr>
                <p:nvPr/>
              </p:nvCxnSpPr>
              <p:spPr>
                <a:xfrm flipV="1">
                  <a:off x="3715966" y="3429000"/>
                  <a:ext cx="6485" cy="666345"/>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0" name="正方形/長方形 59">
                <a:extLst>
                  <a:ext uri="{FF2B5EF4-FFF2-40B4-BE49-F238E27FC236}">
                    <a16:creationId xmlns:a16="http://schemas.microsoft.com/office/drawing/2014/main" id="{484EB7E4-4029-7A4D-879E-B7D88DD2DA1B}"/>
                  </a:ext>
                </a:extLst>
              </p:cNvPr>
              <p:cNvSpPr/>
              <p:nvPr/>
            </p:nvSpPr>
            <p:spPr>
              <a:xfrm>
                <a:off x="5746377" y="4831976"/>
                <a:ext cx="2232212" cy="161365"/>
              </a:xfrm>
              <a:prstGeom prst="rect">
                <a:avLst/>
              </a:prstGeom>
              <a:solidFill>
                <a:schemeClr val="accent6">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66" name="グループ化 65">
                <a:extLst>
                  <a:ext uri="{FF2B5EF4-FFF2-40B4-BE49-F238E27FC236}">
                    <a16:creationId xmlns:a16="http://schemas.microsoft.com/office/drawing/2014/main" id="{584A2695-63B3-F84D-8157-BADBC276CC8A}"/>
                  </a:ext>
                </a:extLst>
              </p:cNvPr>
              <p:cNvGrpSpPr/>
              <p:nvPr/>
            </p:nvGrpSpPr>
            <p:grpSpPr>
              <a:xfrm>
                <a:off x="6585635" y="4993341"/>
                <a:ext cx="674450" cy="974768"/>
                <a:chOff x="6585635" y="4993341"/>
                <a:chExt cx="674450" cy="974768"/>
              </a:xfrm>
            </p:grpSpPr>
            <p:grpSp>
              <p:nvGrpSpPr>
                <p:cNvPr id="61" name="グループ化 60">
                  <a:extLst>
                    <a:ext uri="{FF2B5EF4-FFF2-40B4-BE49-F238E27FC236}">
                      <a16:creationId xmlns:a16="http://schemas.microsoft.com/office/drawing/2014/main" id="{13ABB243-0EE3-6449-B162-4D1737DBF78B}"/>
                    </a:ext>
                  </a:extLst>
                </p:cNvPr>
                <p:cNvGrpSpPr/>
                <p:nvPr/>
              </p:nvGrpSpPr>
              <p:grpSpPr>
                <a:xfrm>
                  <a:off x="6585635" y="5293659"/>
                  <a:ext cx="674450" cy="674450"/>
                  <a:chOff x="3385226" y="3429000"/>
                  <a:chExt cx="674450" cy="674450"/>
                </a:xfrm>
                <a:solidFill>
                  <a:schemeClr val="accent6">
                    <a:lumMod val="20000"/>
                    <a:lumOff val="80000"/>
                  </a:schemeClr>
                </a:solidFill>
              </p:grpSpPr>
              <p:sp>
                <p:nvSpPr>
                  <p:cNvPr id="62" name="円/楕円 61">
                    <a:extLst>
                      <a:ext uri="{FF2B5EF4-FFF2-40B4-BE49-F238E27FC236}">
                        <a16:creationId xmlns:a16="http://schemas.microsoft.com/office/drawing/2014/main" id="{CBAA3278-E88D-9648-9780-A971C0C07152}"/>
                      </a:ext>
                    </a:extLst>
                  </p:cNvPr>
                  <p:cNvSpPr/>
                  <p:nvPr/>
                </p:nvSpPr>
                <p:spPr>
                  <a:xfrm>
                    <a:off x="3385226" y="3429000"/>
                    <a:ext cx="674450" cy="674450"/>
                  </a:xfrm>
                  <a:prstGeom prst="ellipse">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3" name="直線コネクタ 62">
                    <a:extLst>
                      <a:ext uri="{FF2B5EF4-FFF2-40B4-BE49-F238E27FC236}">
                        <a16:creationId xmlns:a16="http://schemas.microsoft.com/office/drawing/2014/main" id="{9E5F0E71-BEEE-D94D-9AC7-420D6A526C09}"/>
                      </a:ext>
                    </a:extLst>
                  </p:cNvPr>
                  <p:cNvCxnSpPr>
                    <a:stCxn id="62" idx="6"/>
                    <a:endCxn id="62" idx="2"/>
                  </p:cNvCxnSpPr>
                  <p:nvPr/>
                </p:nvCxnSpPr>
                <p:spPr>
                  <a:xfrm flipH="1">
                    <a:off x="3385226" y="3766225"/>
                    <a:ext cx="674450" cy="0"/>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直線コネクタ 63">
                    <a:extLst>
                      <a:ext uri="{FF2B5EF4-FFF2-40B4-BE49-F238E27FC236}">
                        <a16:creationId xmlns:a16="http://schemas.microsoft.com/office/drawing/2014/main" id="{87363DFF-DE64-6549-B31E-770E70ED8452}"/>
                      </a:ext>
                    </a:extLst>
                  </p:cNvPr>
                  <p:cNvCxnSpPr>
                    <a:endCxn id="62" idx="0"/>
                  </p:cNvCxnSpPr>
                  <p:nvPr/>
                </p:nvCxnSpPr>
                <p:spPr>
                  <a:xfrm flipV="1">
                    <a:off x="3715966" y="3429000"/>
                    <a:ext cx="6485" cy="666345"/>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5" name="正方形/長方形 64">
                  <a:extLst>
                    <a:ext uri="{FF2B5EF4-FFF2-40B4-BE49-F238E27FC236}">
                      <a16:creationId xmlns:a16="http://schemas.microsoft.com/office/drawing/2014/main" id="{6B1B71B7-BEB8-C44B-9119-0D075BA00B82}"/>
                    </a:ext>
                  </a:extLst>
                </p:cNvPr>
                <p:cNvSpPr/>
                <p:nvPr/>
              </p:nvSpPr>
              <p:spPr>
                <a:xfrm rot="16200000">
                  <a:off x="6609095" y="5233147"/>
                  <a:ext cx="627530" cy="147918"/>
                </a:xfrm>
                <a:prstGeom prst="rect">
                  <a:avLst/>
                </a:prstGeom>
                <a:solidFill>
                  <a:schemeClr val="accent6">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sp>
          <p:nvSpPr>
            <p:cNvPr id="69" name="円弧 68">
              <a:extLst>
                <a:ext uri="{FF2B5EF4-FFF2-40B4-BE49-F238E27FC236}">
                  <a16:creationId xmlns:a16="http://schemas.microsoft.com/office/drawing/2014/main" id="{E7920B79-D2BB-4E47-9CEB-55FAB9F03C9D}"/>
                </a:ext>
              </a:extLst>
            </p:cNvPr>
            <p:cNvSpPr/>
            <p:nvPr/>
          </p:nvSpPr>
          <p:spPr>
            <a:xfrm>
              <a:off x="3070009" y="3738932"/>
              <a:ext cx="1317409" cy="1317409"/>
            </a:xfrm>
            <a:prstGeom prst="arc">
              <a:avLst>
                <a:gd name="adj1" fmla="val 4337217"/>
                <a:gd name="adj2" fmla="val 11164122"/>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70" name="円弧 69">
              <a:extLst>
                <a:ext uri="{FF2B5EF4-FFF2-40B4-BE49-F238E27FC236}">
                  <a16:creationId xmlns:a16="http://schemas.microsoft.com/office/drawing/2014/main" id="{F1D334A4-1903-124F-A646-A27A694F6F3E}"/>
                </a:ext>
              </a:extLst>
            </p:cNvPr>
            <p:cNvSpPr/>
            <p:nvPr/>
          </p:nvSpPr>
          <p:spPr>
            <a:xfrm>
              <a:off x="7082118" y="4419031"/>
              <a:ext cx="1837765" cy="1837765"/>
            </a:xfrm>
            <a:prstGeom prst="arc">
              <a:avLst>
                <a:gd name="adj1" fmla="val 21286009"/>
                <a:gd name="adj2" fmla="val 11164122"/>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71" name="円弧 70">
              <a:extLst>
                <a:ext uri="{FF2B5EF4-FFF2-40B4-BE49-F238E27FC236}">
                  <a16:creationId xmlns:a16="http://schemas.microsoft.com/office/drawing/2014/main" id="{688202EF-CA42-B947-82D0-DD58D83DCCE1}"/>
                </a:ext>
              </a:extLst>
            </p:cNvPr>
            <p:cNvSpPr/>
            <p:nvPr/>
          </p:nvSpPr>
          <p:spPr>
            <a:xfrm>
              <a:off x="3980330" y="4858303"/>
              <a:ext cx="1075762" cy="1075762"/>
            </a:xfrm>
            <a:prstGeom prst="arc">
              <a:avLst>
                <a:gd name="adj1" fmla="val 3731962"/>
                <a:gd name="adj2" fmla="val 2834782"/>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48" name="片側の 2 つの角を切り取った四角形 47">
              <a:extLst>
                <a:ext uri="{FF2B5EF4-FFF2-40B4-BE49-F238E27FC236}">
                  <a16:creationId xmlns:a16="http://schemas.microsoft.com/office/drawing/2014/main" id="{B7396866-22A4-3940-B9CC-491AE9F74EBD}"/>
                </a:ext>
              </a:extLst>
            </p:cNvPr>
            <p:cNvSpPr/>
            <p:nvPr/>
          </p:nvSpPr>
          <p:spPr>
            <a:xfrm rot="16200000" flipH="1" flipV="1">
              <a:off x="1487547" y="3842664"/>
              <a:ext cx="592737" cy="648205"/>
            </a:xfrm>
            <a:prstGeom prst="snip2Same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正方形/長方形 1">
              <a:extLst>
                <a:ext uri="{FF2B5EF4-FFF2-40B4-BE49-F238E27FC236}">
                  <a16:creationId xmlns:a16="http://schemas.microsoft.com/office/drawing/2014/main" id="{EE90CA31-ECB3-6F42-A33C-9F63AD466C8B}"/>
                </a:ext>
              </a:extLst>
            </p:cNvPr>
            <p:cNvSpPr/>
            <p:nvPr/>
          </p:nvSpPr>
          <p:spPr>
            <a:xfrm>
              <a:off x="935992" y="2624866"/>
              <a:ext cx="1417777"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tx1"/>
                  </a:solidFill>
                </a:rPr>
                <a:t>超音波センサ</a:t>
              </a:r>
            </a:p>
          </p:txBody>
        </p:sp>
        <p:sp>
          <p:nvSpPr>
            <p:cNvPr id="54" name="正方形/長方形 53">
              <a:extLst>
                <a:ext uri="{FF2B5EF4-FFF2-40B4-BE49-F238E27FC236}">
                  <a16:creationId xmlns:a16="http://schemas.microsoft.com/office/drawing/2014/main" id="{95670154-72F6-9540-9AD7-28E7B4A18965}"/>
                </a:ext>
              </a:extLst>
            </p:cNvPr>
            <p:cNvSpPr/>
            <p:nvPr/>
          </p:nvSpPr>
          <p:spPr>
            <a:xfrm>
              <a:off x="877685" y="4481374"/>
              <a:ext cx="1534391"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tx1"/>
                  </a:solidFill>
                </a:rPr>
                <a:t>ジャイロセンサ</a:t>
              </a:r>
            </a:p>
          </p:txBody>
        </p:sp>
        <p:sp>
          <p:nvSpPr>
            <p:cNvPr id="55" name="正方形/長方形 54">
              <a:extLst>
                <a:ext uri="{FF2B5EF4-FFF2-40B4-BE49-F238E27FC236}">
                  <a16:creationId xmlns:a16="http://schemas.microsoft.com/office/drawing/2014/main" id="{C482E7DA-297C-7344-AC5A-D4FB1344E8D4}"/>
                </a:ext>
              </a:extLst>
            </p:cNvPr>
            <p:cNvSpPr/>
            <p:nvPr/>
          </p:nvSpPr>
          <p:spPr>
            <a:xfrm>
              <a:off x="1264227" y="5984593"/>
              <a:ext cx="1534391"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tx1"/>
                  </a:solidFill>
                </a:rPr>
                <a:t>光センサ</a:t>
              </a:r>
            </a:p>
          </p:txBody>
        </p:sp>
        <p:cxnSp>
          <p:nvCxnSpPr>
            <p:cNvPr id="6" name="直線コネクタ 5">
              <a:extLst>
                <a:ext uri="{FF2B5EF4-FFF2-40B4-BE49-F238E27FC236}">
                  <a16:creationId xmlns:a16="http://schemas.microsoft.com/office/drawing/2014/main" id="{908F1DBC-922A-0F43-A003-0AEF620D65EB}"/>
                </a:ext>
              </a:extLst>
            </p:cNvPr>
            <p:cNvCxnSpPr>
              <a:cxnSpLocks/>
              <a:endCxn id="3" idx="2"/>
            </p:cNvCxnSpPr>
            <p:nvPr/>
          </p:nvCxnSpPr>
          <p:spPr>
            <a:xfrm flipV="1">
              <a:off x="6384032" y="3645024"/>
              <a:ext cx="0" cy="519352"/>
            </a:xfrm>
            <a:prstGeom prst="line">
              <a:avLst/>
            </a:prstGeom>
            <a:ln w="19050">
              <a:solidFill>
                <a:schemeClr val="accent1">
                  <a:lumMod val="75000"/>
                </a:schemeClr>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grpSp>
          <p:nvGrpSpPr>
            <p:cNvPr id="8" name="グループ化 7">
              <a:extLst>
                <a:ext uri="{FF2B5EF4-FFF2-40B4-BE49-F238E27FC236}">
                  <a16:creationId xmlns:a16="http://schemas.microsoft.com/office/drawing/2014/main" id="{49FC80FB-036B-8344-87CD-C105DFD1F524}"/>
                </a:ext>
              </a:extLst>
            </p:cNvPr>
            <p:cNvGrpSpPr/>
            <p:nvPr/>
          </p:nvGrpSpPr>
          <p:grpSpPr>
            <a:xfrm>
              <a:off x="5159896" y="2492896"/>
              <a:ext cx="360040" cy="2841277"/>
              <a:chOff x="4423064" y="1243447"/>
              <a:chExt cx="1527463" cy="1527463"/>
            </a:xfrm>
          </p:grpSpPr>
          <p:cxnSp>
            <p:nvCxnSpPr>
              <p:cNvPr id="56" name="直線コネクタ 55">
                <a:extLst>
                  <a:ext uri="{FF2B5EF4-FFF2-40B4-BE49-F238E27FC236}">
                    <a16:creationId xmlns:a16="http://schemas.microsoft.com/office/drawing/2014/main" id="{7248149E-A0A6-5346-8DE4-3D6F93F14B9D}"/>
                  </a:ext>
                </a:extLst>
              </p:cNvPr>
              <p:cNvCxnSpPr/>
              <p:nvPr/>
            </p:nvCxnSpPr>
            <p:spPr>
              <a:xfrm>
                <a:off x="4423064" y="1243447"/>
                <a:ext cx="1527463" cy="0"/>
              </a:xfrm>
              <a:prstGeom prst="line">
                <a:avLst/>
              </a:prstGeom>
              <a:ln w="19050" cap="rnd">
                <a:solidFill>
                  <a:srgbClr val="FF0000"/>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57" name="直線コネクタ 56">
                <a:extLst>
                  <a:ext uri="{FF2B5EF4-FFF2-40B4-BE49-F238E27FC236}">
                    <a16:creationId xmlns:a16="http://schemas.microsoft.com/office/drawing/2014/main" id="{F1700C69-9D30-DB49-886F-868671EF99A8}"/>
                  </a:ext>
                </a:extLst>
              </p:cNvPr>
              <p:cNvCxnSpPr>
                <a:cxnSpLocks/>
              </p:cNvCxnSpPr>
              <p:nvPr/>
            </p:nvCxnSpPr>
            <p:spPr>
              <a:xfrm rot="16200000">
                <a:off x="3659333" y="2007179"/>
                <a:ext cx="1527463" cy="0"/>
              </a:xfrm>
              <a:prstGeom prst="line">
                <a:avLst/>
              </a:prstGeom>
              <a:ln w="19050" cap="rnd">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58" name="グループ化 57">
              <a:extLst>
                <a:ext uri="{FF2B5EF4-FFF2-40B4-BE49-F238E27FC236}">
                  <a16:creationId xmlns:a16="http://schemas.microsoft.com/office/drawing/2014/main" id="{497C3288-6F09-3445-B841-209EC6F517E2}"/>
                </a:ext>
              </a:extLst>
            </p:cNvPr>
            <p:cNvGrpSpPr/>
            <p:nvPr/>
          </p:nvGrpSpPr>
          <p:grpSpPr>
            <a:xfrm>
              <a:off x="3553867" y="2060848"/>
              <a:ext cx="1966069" cy="2140973"/>
              <a:chOff x="4423064" y="1243447"/>
              <a:chExt cx="1527463" cy="1527463"/>
            </a:xfrm>
          </p:grpSpPr>
          <p:cxnSp>
            <p:nvCxnSpPr>
              <p:cNvPr id="72" name="直線コネクタ 71">
                <a:extLst>
                  <a:ext uri="{FF2B5EF4-FFF2-40B4-BE49-F238E27FC236}">
                    <a16:creationId xmlns:a16="http://schemas.microsoft.com/office/drawing/2014/main" id="{A0DC07A1-9BA6-E841-91E3-B3AB875B3082}"/>
                  </a:ext>
                </a:extLst>
              </p:cNvPr>
              <p:cNvCxnSpPr/>
              <p:nvPr/>
            </p:nvCxnSpPr>
            <p:spPr>
              <a:xfrm>
                <a:off x="4423064" y="1243447"/>
                <a:ext cx="1527463" cy="0"/>
              </a:xfrm>
              <a:prstGeom prst="line">
                <a:avLst/>
              </a:prstGeom>
              <a:ln w="19050" cap="rnd">
                <a:solidFill>
                  <a:srgbClr val="FF0000"/>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73" name="直線コネクタ 72">
                <a:extLst>
                  <a:ext uri="{FF2B5EF4-FFF2-40B4-BE49-F238E27FC236}">
                    <a16:creationId xmlns:a16="http://schemas.microsoft.com/office/drawing/2014/main" id="{817A2656-2DA6-E94A-87C0-6E84B6F7037C}"/>
                  </a:ext>
                </a:extLst>
              </p:cNvPr>
              <p:cNvCxnSpPr>
                <a:cxnSpLocks/>
              </p:cNvCxnSpPr>
              <p:nvPr/>
            </p:nvCxnSpPr>
            <p:spPr>
              <a:xfrm rot="16200000">
                <a:off x="3659333" y="2007179"/>
                <a:ext cx="1527463" cy="0"/>
              </a:xfrm>
              <a:prstGeom prst="line">
                <a:avLst/>
              </a:prstGeom>
              <a:ln w="19050" cap="rnd">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74" name="グループ化 73">
              <a:extLst>
                <a:ext uri="{FF2B5EF4-FFF2-40B4-BE49-F238E27FC236}">
                  <a16:creationId xmlns:a16="http://schemas.microsoft.com/office/drawing/2014/main" id="{394D6594-F370-E74A-9075-8BFEFFEC808F}"/>
                </a:ext>
              </a:extLst>
            </p:cNvPr>
            <p:cNvGrpSpPr/>
            <p:nvPr/>
          </p:nvGrpSpPr>
          <p:grpSpPr>
            <a:xfrm>
              <a:off x="4374573" y="2276872"/>
              <a:ext cx="1145363" cy="2959577"/>
              <a:chOff x="4423064" y="1243447"/>
              <a:chExt cx="1527463" cy="1527463"/>
            </a:xfrm>
          </p:grpSpPr>
          <p:cxnSp>
            <p:nvCxnSpPr>
              <p:cNvPr id="75" name="直線コネクタ 74">
                <a:extLst>
                  <a:ext uri="{FF2B5EF4-FFF2-40B4-BE49-F238E27FC236}">
                    <a16:creationId xmlns:a16="http://schemas.microsoft.com/office/drawing/2014/main" id="{B3AD5886-7038-A04C-987B-FB93D0F48214}"/>
                  </a:ext>
                </a:extLst>
              </p:cNvPr>
              <p:cNvCxnSpPr/>
              <p:nvPr/>
            </p:nvCxnSpPr>
            <p:spPr>
              <a:xfrm>
                <a:off x="4423064" y="1243447"/>
                <a:ext cx="1527463" cy="0"/>
              </a:xfrm>
              <a:prstGeom prst="line">
                <a:avLst/>
              </a:prstGeom>
              <a:ln w="19050" cap="rnd">
                <a:solidFill>
                  <a:srgbClr val="FF0000"/>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76" name="直線コネクタ 75">
                <a:extLst>
                  <a:ext uri="{FF2B5EF4-FFF2-40B4-BE49-F238E27FC236}">
                    <a16:creationId xmlns:a16="http://schemas.microsoft.com/office/drawing/2014/main" id="{6F9E1407-4319-4A44-B350-73B573376E20}"/>
                  </a:ext>
                </a:extLst>
              </p:cNvPr>
              <p:cNvCxnSpPr>
                <a:cxnSpLocks/>
              </p:cNvCxnSpPr>
              <p:nvPr/>
            </p:nvCxnSpPr>
            <p:spPr>
              <a:xfrm rot="16200000">
                <a:off x="3659333" y="2007179"/>
                <a:ext cx="1527463" cy="0"/>
              </a:xfrm>
              <a:prstGeom prst="line">
                <a:avLst/>
              </a:prstGeom>
              <a:ln w="19050" cap="rnd">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11" name="円/楕円 10">
              <a:extLst>
                <a:ext uri="{FF2B5EF4-FFF2-40B4-BE49-F238E27FC236}">
                  <a16:creationId xmlns:a16="http://schemas.microsoft.com/office/drawing/2014/main" id="{20C8B133-7CA1-E54E-BC86-D253FA2E9B8F}"/>
                </a:ext>
              </a:extLst>
            </p:cNvPr>
            <p:cNvSpPr/>
            <p:nvPr/>
          </p:nvSpPr>
          <p:spPr>
            <a:xfrm>
              <a:off x="3532910" y="4183503"/>
              <a:ext cx="374072" cy="374072"/>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b="1" dirty="0">
                  <a:solidFill>
                    <a:schemeClr val="tx1"/>
                  </a:solidFill>
                </a:rPr>
                <a:t>M</a:t>
              </a:r>
              <a:endParaRPr kumimoji="1" lang="ja-JP" altLang="en-US" b="1">
                <a:solidFill>
                  <a:schemeClr val="tx1"/>
                </a:solidFill>
              </a:endParaRPr>
            </a:p>
          </p:txBody>
        </p:sp>
        <p:sp>
          <p:nvSpPr>
            <p:cNvPr id="77" name="円/楕円 76">
              <a:extLst>
                <a:ext uri="{FF2B5EF4-FFF2-40B4-BE49-F238E27FC236}">
                  <a16:creationId xmlns:a16="http://schemas.microsoft.com/office/drawing/2014/main" id="{DFD99CCE-3A47-B64F-81EA-DE50EB9DE10D}"/>
                </a:ext>
              </a:extLst>
            </p:cNvPr>
            <p:cNvSpPr/>
            <p:nvPr/>
          </p:nvSpPr>
          <p:spPr>
            <a:xfrm>
              <a:off x="4315693" y="5194885"/>
              <a:ext cx="374072" cy="374072"/>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b="1" dirty="0">
                  <a:solidFill>
                    <a:schemeClr val="tx1"/>
                  </a:solidFill>
                </a:rPr>
                <a:t>M</a:t>
              </a:r>
              <a:endParaRPr kumimoji="1" lang="ja-JP" altLang="en-US" b="1">
                <a:solidFill>
                  <a:schemeClr val="tx1"/>
                </a:solidFill>
              </a:endParaRPr>
            </a:p>
          </p:txBody>
        </p:sp>
        <p:sp>
          <p:nvSpPr>
            <p:cNvPr id="78" name="円/楕円 77">
              <a:extLst>
                <a:ext uri="{FF2B5EF4-FFF2-40B4-BE49-F238E27FC236}">
                  <a16:creationId xmlns:a16="http://schemas.microsoft.com/office/drawing/2014/main" id="{DC063852-142C-D043-AE10-2308FBE9EE1A}"/>
                </a:ext>
              </a:extLst>
            </p:cNvPr>
            <p:cNvSpPr/>
            <p:nvPr/>
          </p:nvSpPr>
          <p:spPr>
            <a:xfrm>
              <a:off x="7793183" y="5063266"/>
              <a:ext cx="374072" cy="374072"/>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b="1" dirty="0">
                  <a:solidFill>
                    <a:schemeClr val="tx1"/>
                  </a:solidFill>
                </a:rPr>
                <a:t>M</a:t>
              </a:r>
              <a:endParaRPr kumimoji="1" lang="ja-JP" altLang="en-US" b="1">
                <a:solidFill>
                  <a:schemeClr val="tx1"/>
                </a:solidFill>
              </a:endParaRPr>
            </a:p>
          </p:txBody>
        </p:sp>
        <p:grpSp>
          <p:nvGrpSpPr>
            <p:cNvPr id="79" name="グループ化 78">
              <a:extLst>
                <a:ext uri="{FF2B5EF4-FFF2-40B4-BE49-F238E27FC236}">
                  <a16:creationId xmlns:a16="http://schemas.microsoft.com/office/drawing/2014/main" id="{4A01BF27-0A53-E94C-A196-5F8CD7267FC5}"/>
                </a:ext>
              </a:extLst>
            </p:cNvPr>
            <p:cNvGrpSpPr/>
            <p:nvPr/>
          </p:nvGrpSpPr>
          <p:grpSpPr>
            <a:xfrm>
              <a:off x="3044242" y="1628800"/>
              <a:ext cx="2475694" cy="3768220"/>
              <a:chOff x="4423064" y="1243447"/>
              <a:chExt cx="1527463" cy="1527463"/>
            </a:xfrm>
          </p:grpSpPr>
          <p:cxnSp>
            <p:nvCxnSpPr>
              <p:cNvPr id="80" name="直線コネクタ 79">
                <a:extLst>
                  <a:ext uri="{FF2B5EF4-FFF2-40B4-BE49-F238E27FC236}">
                    <a16:creationId xmlns:a16="http://schemas.microsoft.com/office/drawing/2014/main" id="{A014D4E6-6006-3E42-9646-DBCB45FF7244}"/>
                  </a:ext>
                </a:extLst>
              </p:cNvPr>
              <p:cNvCxnSpPr/>
              <p:nvPr/>
            </p:nvCxnSpPr>
            <p:spPr>
              <a:xfrm>
                <a:off x="4423064" y="1243447"/>
                <a:ext cx="1527463" cy="0"/>
              </a:xfrm>
              <a:prstGeom prst="line">
                <a:avLst/>
              </a:prstGeom>
              <a:ln w="19050" cap="rnd">
                <a:solidFill>
                  <a:srgbClr val="FF0000"/>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81" name="直線コネクタ 80">
                <a:extLst>
                  <a:ext uri="{FF2B5EF4-FFF2-40B4-BE49-F238E27FC236}">
                    <a16:creationId xmlns:a16="http://schemas.microsoft.com/office/drawing/2014/main" id="{8628984F-7E99-3B49-9D03-AFE312CADDED}"/>
                  </a:ext>
                </a:extLst>
              </p:cNvPr>
              <p:cNvCxnSpPr>
                <a:cxnSpLocks/>
              </p:cNvCxnSpPr>
              <p:nvPr/>
            </p:nvCxnSpPr>
            <p:spPr>
              <a:xfrm rot="16200000">
                <a:off x="3659333" y="2007179"/>
                <a:ext cx="1527463" cy="0"/>
              </a:xfrm>
              <a:prstGeom prst="line">
                <a:avLst/>
              </a:prstGeom>
              <a:ln w="19050" cap="rnd">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82" name="グループ化 81">
              <a:extLst>
                <a:ext uri="{FF2B5EF4-FFF2-40B4-BE49-F238E27FC236}">
                  <a16:creationId xmlns:a16="http://schemas.microsoft.com/office/drawing/2014/main" id="{BCB29996-5990-C548-A5E7-2CB16F3FA7C1}"/>
                </a:ext>
              </a:extLst>
            </p:cNvPr>
            <p:cNvGrpSpPr/>
            <p:nvPr/>
          </p:nvGrpSpPr>
          <p:grpSpPr>
            <a:xfrm>
              <a:off x="2267669" y="1196752"/>
              <a:ext cx="3252267" cy="2237149"/>
              <a:chOff x="4423064" y="1243447"/>
              <a:chExt cx="1527463" cy="1527463"/>
            </a:xfrm>
          </p:grpSpPr>
          <p:cxnSp>
            <p:nvCxnSpPr>
              <p:cNvPr id="83" name="直線コネクタ 82">
                <a:extLst>
                  <a:ext uri="{FF2B5EF4-FFF2-40B4-BE49-F238E27FC236}">
                    <a16:creationId xmlns:a16="http://schemas.microsoft.com/office/drawing/2014/main" id="{9266F4A0-02E8-9641-A29E-28374FB1EAFC}"/>
                  </a:ext>
                </a:extLst>
              </p:cNvPr>
              <p:cNvCxnSpPr/>
              <p:nvPr/>
            </p:nvCxnSpPr>
            <p:spPr>
              <a:xfrm>
                <a:off x="4423064" y="1243447"/>
                <a:ext cx="1527463" cy="0"/>
              </a:xfrm>
              <a:prstGeom prst="line">
                <a:avLst/>
              </a:prstGeom>
              <a:ln w="19050" cap="rnd">
                <a:solidFill>
                  <a:srgbClr val="FF0000"/>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84" name="直線コネクタ 83">
                <a:extLst>
                  <a:ext uri="{FF2B5EF4-FFF2-40B4-BE49-F238E27FC236}">
                    <a16:creationId xmlns:a16="http://schemas.microsoft.com/office/drawing/2014/main" id="{9997F004-A451-0A49-AFDF-48BA3DE1224D}"/>
                  </a:ext>
                </a:extLst>
              </p:cNvPr>
              <p:cNvCxnSpPr>
                <a:cxnSpLocks/>
              </p:cNvCxnSpPr>
              <p:nvPr/>
            </p:nvCxnSpPr>
            <p:spPr>
              <a:xfrm rot="16200000">
                <a:off x="3659333" y="2007179"/>
                <a:ext cx="1527463" cy="0"/>
              </a:xfrm>
              <a:prstGeom prst="line">
                <a:avLst/>
              </a:prstGeom>
              <a:ln w="19050" cap="rnd">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85" name="直線コネクタ 84">
              <a:extLst>
                <a:ext uri="{FF2B5EF4-FFF2-40B4-BE49-F238E27FC236}">
                  <a16:creationId xmlns:a16="http://schemas.microsoft.com/office/drawing/2014/main" id="{0FE1FF1D-3EB1-E246-8E69-B77D82010A08}"/>
                </a:ext>
              </a:extLst>
            </p:cNvPr>
            <p:cNvCxnSpPr>
              <a:cxnSpLocks/>
            </p:cNvCxnSpPr>
            <p:nvPr/>
          </p:nvCxnSpPr>
          <p:spPr>
            <a:xfrm>
              <a:off x="2115243" y="3433901"/>
              <a:ext cx="137506" cy="0"/>
            </a:xfrm>
            <a:prstGeom prst="line">
              <a:avLst/>
            </a:prstGeom>
            <a:ln w="19050" cap="rnd">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6" name="直線コネクタ 85">
              <a:extLst>
                <a:ext uri="{FF2B5EF4-FFF2-40B4-BE49-F238E27FC236}">
                  <a16:creationId xmlns:a16="http://schemas.microsoft.com/office/drawing/2014/main" id="{EA4E7116-8630-C94E-951B-C8B225293976}"/>
                </a:ext>
              </a:extLst>
            </p:cNvPr>
            <p:cNvCxnSpPr>
              <a:cxnSpLocks/>
            </p:cNvCxnSpPr>
            <p:nvPr/>
          </p:nvCxnSpPr>
          <p:spPr>
            <a:xfrm>
              <a:off x="2114550" y="4166766"/>
              <a:ext cx="525066" cy="0"/>
            </a:xfrm>
            <a:prstGeom prst="line">
              <a:avLst/>
            </a:prstGeom>
            <a:ln w="19050" cap="rnd">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87" name="グループ化 86">
              <a:extLst>
                <a:ext uri="{FF2B5EF4-FFF2-40B4-BE49-F238E27FC236}">
                  <a16:creationId xmlns:a16="http://schemas.microsoft.com/office/drawing/2014/main" id="{92D44ADB-2B38-444A-B04A-C8E892E931AE}"/>
                </a:ext>
              </a:extLst>
            </p:cNvPr>
            <p:cNvGrpSpPr/>
            <p:nvPr/>
          </p:nvGrpSpPr>
          <p:grpSpPr>
            <a:xfrm>
              <a:off x="2639616" y="1412776"/>
              <a:ext cx="2880320" cy="2746339"/>
              <a:chOff x="4423064" y="1243447"/>
              <a:chExt cx="1527463" cy="1527463"/>
            </a:xfrm>
          </p:grpSpPr>
          <p:cxnSp>
            <p:nvCxnSpPr>
              <p:cNvPr id="88" name="直線コネクタ 87">
                <a:extLst>
                  <a:ext uri="{FF2B5EF4-FFF2-40B4-BE49-F238E27FC236}">
                    <a16:creationId xmlns:a16="http://schemas.microsoft.com/office/drawing/2014/main" id="{B624E249-CBBF-9948-83DC-DF2696FBF248}"/>
                  </a:ext>
                </a:extLst>
              </p:cNvPr>
              <p:cNvCxnSpPr/>
              <p:nvPr/>
            </p:nvCxnSpPr>
            <p:spPr>
              <a:xfrm>
                <a:off x="4423064" y="1243447"/>
                <a:ext cx="1527463" cy="0"/>
              </a:xfrm>
              <a:prstGeom prst="line">
                <a:avLst/>
              </a:prstGeom>
              <a:ln w="19050" cap="rnd">
                <a:solidFill>
                  <a:srgbClr val="FF0000"/>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89" name="直線コネクタ 88">
                <a:extLst>
                  <a:ext uri="{FF2B5EF4-FFF2-40B4-BE49-F238E27FC236}">
                    <a16:creationId xmlns:a16="http://schemas.microsoft.com/office/drawing/2014/main" id="{A54A37BB-2545-3746-85C4-64678BB404E9}"/>
                  </a:ext>
                </a:extLst>
              </p:cNvPr>
              <p:cNvCxnSpPr>
                <a:cxnSpLocks/>
              </p:cNvCxnSpPr>
              <p:nvPr/>
            </p:nvCxnSpPr>
            <p:spPr>
              <a:xfrm rot="16200000">
                <a:off x="3659333" y="2007179"/>
                <a:ext cx="1527463" cy="0"/>
              </a:xfrm>
              <a:prstGeom prst="line">
                <a:avLst/>
              </a:prstGeom>
              <a:ln w="19050" cap="rnd">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90" name="直線コネクタ 89">
              <a:extLst>
                <a:ext uri="{FF2B5EF4-FFF2-40B4-BE49-F238E27FC236}">
                  <a16:creationId xmlns:a16="http://schemas.microsoft.com/office/drawing/2014/main" id="{3D69ADC7-E530-AA49-96EA-FDA029FC7CB2}"/>
                </a:ext>
              </a:extLst>
            </p:cNvPr>
            <p:cNvCxnSpPr>
              <a:cxnSpLocks/>
            </p:cNvCxnSpPr>
            <p:nvPr/>
          </p:nvCxnSpPr>
          <p:spPr>
            <a:xfrm>
              <a:off x="5159896" y="5334173"/>
              <a:ext cx="2664296" cy="0"/>
            </a:xfrm>
            <a:prstGeom prst="line">
              <a:avLst/>
            </a:prstGeom>
            <a:ln w="1905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91" name="グループ化 90">
              <a:extLst>
                <a:ext uri="{FF2B5EF4-FFF2-40B4-BE49-F238E27FC236}">
                  <a16:creationId xmlns:a16="http://schemas.microsoft.com/office/drawing/2014/main" id="{656B49B9-2C3C-3848-9A19-A554E1500A33}"/>
                </a:ext>
              </a:extLst>
            </p:cNvPr>
            <p:cNvGrpSpPr/>
            <p:nvPr/>
          </p:nvGrpSpPr>
          <p:grpSpPr>
            <a:xfrm rot="16200000" flipH="1">
              <a:off x="4079778" y="2780929"/>
              <a:ext cx="1224138" cy="1656183"/>
              <a:chOff x="4423064" y="1243447"/>
              <a:chExt cx="1527463" cy="1527463"/>
            </a:xfrm>
          </p:grpSpPr>
          <p:cxnSp>
            <p:nvCxnSpPr>
              <p:cNvPr id="92" name="直線コネクタ 91">
                <a:extLst>
                  <a:ext uri="{FF2B5EF4-FFF2-40B4-BE49-F238E27FC236}">
                    <a16:creationId xmlns:a16="http://schemas.microsoft.com/office/drawing/2014/main" id="{F4CECC8F-4719-B14D-BBB4-ACC2266C1C29}"/>
                  </a:ext>
                </a:extLst>
              </p:cNvPr>
              <p:cNvCxnSpPr/>
              <p:nvPr/>
            </p:nvCxnSpPr>
            <p:spPr>
              <a:xfrm>
                <a:off x="4423064" y="1243447"/>
                <a:ext cx="1527463" cy="0"/>
              </a:xfrm>
              <a:prstGeom prst="line">
                <a:avLst/>
              </a:prstGeom>
              <a:ln w="19050" cap="rnd">
                <a:solidFill>
                  <a:schemeClr val="accent1">
                    <a:lumMod val="75000"/>
                  </a:schemeClr>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93" name="直線コネクタ 92">
                <a:extLst>
                  <a:ext uri="{FF2B5EF4-FFF2-40B4-BE49-F238E27FC236}">
                    <a16:creationId xmlns:a16="http://schemas.microsoft.com/office/drawing/2014/main" id="{23973AEB-3F26-A24B-ABD3-CD26847730AA}"/>
                  </a:ext>
                </a:extLst>
              </p:cNvPr>
              <p:cNvCxnSpPr>
                <a:cxnSpLocks/>
              </p:cNvCxnSpPr>
              <p:nvPr/>
            </p:nvCxnSpPr>
            <p:spPr>
              <a:xfrm rot="16200000">
                <a:off x="3659333" y="2007179"/>
                <a:ext cx="1527463" cy="0"/>
              </a:xfrm>
              <a:prstGeom prst="line">
                <a:avLst/>
              </a:prstGeom>
              <a:ln w="19050" cap="rnd">
                <a:solidFill>
                  <a:schemeClr val="accent1">
                    <a:lumMod val="7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94" name="グループ化 93">
              <a:extLst>
                <a:ext uri="{FF2B5EF4-FFF2-40B4-BE49-F238E27FC236}">
                  <a16:creationId xmlns:a16="http://schemas.microsoft.com/office/drawing/2014/main" id="{99C2CA00-5097-7C45-95FA-B415AEF111B7}"/>
                </a:ext>
              </a:extLst>
            </p:cNvPr>
            <p:cNvGrpSpPr/>
            <p:nvPr/>
          </p:nvGrpSpPr>
          <p:grpSpPr>
            <a:xfrm rot="16200000" flipH="1">
              <a:off x="4079776" y="3789040"/>
              <a:ext cx="2016224" cy="864096"/>
              <a:chOff x="4423064" y="1243447"/>
              <a:chExt cx="1527463" cy="1527463"/>
            </a:xfrm>
          </p:grpSpPr>
          <p:cxnSp>
            <p:nvCxnSpPr>
              <p:cNvPr id="95" name="直線コネクタ 94">
                <a:extLst>
                  <a:ext uri="{FF2B5EF4-FFF2-40B4-BE49-F238E27FC236}">
                    <a16:creationId xmlns:a16="http://schemas.microsoft.com/office/drawing/2014/main" id="{331BE7C4-9464-F145-B889-2B93F5027D6A}"/>
                  </a:ext>
                </a:extLst>
              </p:cNvPr>
              <p:cNvCxnSpPr/>
              <p:nvPr/>
            </p:nvCxnSpPr>
            <p:spPr>
              <a:xfrm>
                <a:off x="4423064" y="1243447"/>
                <a:ext cx="1527463" cy="0"/>
              </a:xfrm>
              <a:prstGeom prst="line">
                <a:avLst/>
              </a:prstGeom>
              <a:ln w="19050" cap="rnd">
                <a:solidFill>
                  <a:schemeClr val="accent1">
                    <a:lumMod val="75000"/>
                  </a:schemeClr>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96" name="直線コネクタ 95">
                <a:extLst>
                  <a:ext uri="{FF2B5EF4-FFF2-40B4-BE49-F238E27FC236}">
                    <a16:creationId xmlns:a16="http://schemas.microsoft.com/office/drawing/2014/main" id="{7CB16ADF-D6E6-D244-83FB-62D2166F9D8C}"/>
                  </a:ext>
                </a:extLst>
              </p:cNvPr>
              <p:cNvCxnSpPr>
                <a:cxnSpLocks/>
              </p:cNvCxnSpPr>
              <p:nvPr/>
            </p:nvCxnSpPr>
            <p:spPr>
              <a:xfrm rot="16200000">
                <a:off x="3659333" y="2007179"/>
                <a:ext cx="1527463" cy="0"/>
              </a:xfrm>
              <a:prstGeom prst="line">
                <a:avLst/>
              </a:prstGeom>
              <a:ln w="19050" cap="rnd">
                <a:solidFill>
                  <a:schemeClr val="accent1">
                    <a:lumMod val="7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97" name="グループ化 96">
              <a:extLst>
                <a:ext uri="{FF2B5EF4-FFF2-40B4-BE49-F238E27FC236}">
                  <a16:creationId xmlns:a16="http://schemas.microsoft.com/office/drawing/2014/main" id="{05FF8B2D-EDC0-CE47-8E0E-511257234A55}"/>
                </a:ext>
              </a:extLst>
            </p:cNvPr>
            <p:cNvGrpSpPr/>
            <p:nvPr/>
          </p:nvGrpSpPr>
          <p:grpSpPr>
            <a:xfrm rot="10800000" flipH="1">
              <a:off x="5303912" y="3428999"/>
              <a:ext cx="2520280" cy="1728191"/>
              <a:chOff x="4423064" y="1243447"/>
              <a:chExt cx="1527463" cy="1527463"/>
            </a:xfrm>
          </p:grpSpPr>
          <p:cxnSp>
            <p:nvCxnSpPr>
              <p:cNvPr id="98" name="直線コネクタ 97">
                <a:extLst>
                  <a:ext uri="{FF2B5EF4-FFF2-40B4-BE49-F238E27FC236}">
                    <a16:creationId xmlns:a16="http://schemas.microsoft.com/office/drawing/2014/main" id="{9C4B8C8D-DC43-0741-AD09-35C8473AC705}"/>
                  </a:ext>
                </a:extLst>
              </p:cNvPr>
              <p:cNvCxnSpPr/>
              <p:nvPr/>
            </p:nvCxnSpPr>
            <p:spPr>
              <a:xfrm>
                <a:off x="4423064" y="1243447"/>
                <a:ext cx="1527463" cy="0"/>
              </a:xfrm>
              <a:prstGeom prst="line">
                <a:avLst/>
              </a:prstGeom>
              <a:ln w="19050" cap="rnd">
                <a:solidFill>
                  <a:schemeClr val="accent1">
                    <a:lumMod val="75000"/>
                  </a:schemeClr>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99" name="直線コネクタ 98">
                <a:extLst>
                  <a:ext uri="{FF2B5EF4-FFF2-40B4-BE49-F238E27FC236}">
                    <a16:creationId xmlns:a16="http://schemas.microsoft.com/office/drawing/2014/main" id="{95D64DD6-F5C8-3A45-B3EB-BB168BCFFD26}"/>
                  </a:ext>
                </a:extLst>
              </p:cNvPr>
              <p:cNvCxnSpPr>
                <a:cxnSpLocks/>
              </p:cNvCxnSpPr>
              <p:nvPr/>
            </p:nvCxnSpPr>
            <p:spPr>
              <a:xfrm rot="16200000">
                <a:off x="3659333" y="2007179"/>
                <a:ext cx="1527463" cy="0"/>
              </a:xfrm>
              <a:prstGeom prst="line">
                <a:avLst/>
              </a:prstGeom>
              <a:ln w="19050" cap="rnd">
                <a:solidFill>
                  <a:schemeClr val="accent1">
                    <a:lumMod val="7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100" name="直線コネクタ 99">
              <a:extLst>
                <a:ext uri="{FF2B5EF4-FFF2-40B4-BE49-F238E27FC236}">
                  <a16:creationId xmlns:a16="http://schemas.microsoft.com/office/drawing/2014/main" id="{9C646CC6-3918-4E43-A927-B8B3A2F202C8}"/>
                </a:ext>
              </a:extLst>
            </p:cNvPr>
            <p:cNvCxnSpPr>
              <a:cxnSpLocks/>
            </p:cNvCxnSpPr>
            <p:nvPr/>
          </p:nvCxnSpPr>
          <p:spPr>
            <a:xfrm>
              <a:off x="5303912" y="3429000"/>
              <a:ext cx="216024" cy="0"/>
            </a:xfrm>
            <a:prstGeom prst="line">
              <a:avLst/>
            </a:prstGeom>
            <a:ln w="19050">
              <a:solidFill>
                <a:schemeClr val="accent1">
                  <a:lumMod val="7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 name="正方形/長方形 2">
              <a:extLst>
                <a:ext uri="{FF2B5EF4-FFF2-40B4-BE49-F238E27FC236}">
                  <a16:creationId xmlns:a16="http://schemas.microsoft.com/office/drawing/2014/main" id="{D5728361-9A62-244E-B49F-E11536010A27}"/>
                </a:ext>
              </a:extLst>
            </p:cNvPr>
            <p:cNvSpPr/>
            <p:nvPr/>
          </p:nvSpPr>
          <p:spPr>
            <a:xfrm>
              <a:off x="5519936" y="764704"/>
              <a:ext cx="1728192" cy="288032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dirty="0">
                  <a:solidFill>
                    <a:schemeClr val="tx1"/>
                  </a:solidFill>
                </a:rPr>
                <a:t>CPU</a:t>
              </a:r>
              <a:endParaRPr kumimoji="1" lang="ja-JP" altLang="en-US">
                <a:solidFill>
                  <a:schemeClr val="tx1"/>
                </a:solidFill>
              </a:endParaRPr>
            </a:p>
          </p:txBody>
        </p:sp>
        <p:sp>
          <p:nvSpPr>
            <p:cNvPr id="101" name="正方形/長方形 100">
              <a:extLst>
                <a:ext uri="{FF2B5EF4-FFF2-40B4-BE49-F238E27FC236}">
                  <a16:creationId xmlns:a16="http://schemas.microsoft.com/office/drawing/2014/main" id="{8246770C-59EA-0849-AAD9-C65AA97D51FF}"/>
                </a:ext>
              </a:extLst>
            </p:cNvPr>
            <p:cNvSpPr/>
            <p:nvPr/>
          </p:nvSpPr>
          <p:spPr>
            <a:xfrm>
              <a:off x="5542319" y="3284984"/>
              <a:ext cx="1417777" cy="1440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200" dirty="0" err="1">
                  <a:solidFill>
                    <a:schemeClr val="tx1"/>
                  </a:solidFill>
                </a:rPr>
                <a:t>tail_motor_pwm</a:t>
              </a:r>
              <a:endParaRPr kumimoji="1" lang="ja-JP" altLang="en-US" sz="1200">
                <a:solidFill>
                  <a:schemeClr val="tx1"/>
                </a:solidFill>
              </a:endParaRPr>
            </a:p>
          </p:txBody>
        </p:sp>
        <p:sp>
          <p:nvSpPr>
            <p:cNvPr id="102" name="正方形/長方形 101">
              <a:extLst>
                <a:ext uri="{FF2B5EF4-FFF2-40B4-BE49-F238E27FC236}">
                  <a16:creationId xmlns:a16="http://schemas.microsoft.com/office/drawing/2014/main" id="{81791F1A-8684-BD46-96D8-E97E34CE6887}"/>
                </a:ext>
              </a:extLst>
            </p:cNvPr>
            <p:cNvSpPr/>
            <p:nvPr/>
          </p:nvSpPr>
          <p:spPr>
            <a:xfrm>
              <a:off x="5519936" y="3068960"/>
              <a:ext cx="1728192" cy="1440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200" dirty="0">
                  <a:solidFill>
                    <a:schemeClr val="tx1"/>
                  </a:solidFill>
                </a:rPr>
                <a:t>left/</a:t>
              </a:r>
              <a:r>
                <a:rPr kumimoji="1" lang="en-US" altLang="ja-JP" sz="1200" dirty="0" err="1">
                  <a:solidFill>
                    <a:schemeClr val="tx1"/>
                  </a:solidFill>
                </a:rPr>
                <a:t>right_motor_pwm</a:t>
              </a:r>
              <a:endParaRPr kumimoji="1" lang="ja-JP" altLang="en-US" sz="1200">
                <a:solidFill>
                  <a:schemeClr val="tx1"/>
                </a:solidFill>
              </a:endParaRPr>
            </a:p>
          </p:txBody>
        </p:sp>
        <p:sp>
          <p:nvSpPr>
            <p:cNvPr id="103" name="正方形/長方形 102">
              <a:extLst>
                <a:ext uri="{FF2B5EF4-FFF2-40B4-BE49-F238E27FC236}">
                  <a16:creationId xmlns:a16="http://schemas.microsoft.com/office/drawing/2014/main" id="{8C9149BE-8F97-974D-89EC-8A6A1334C8BC}"/>
                </a:ext>
              </a:extLst>
            </p:cNvPr>
            <p:cNvSpPr/>
            <p:nvPr/>
          </p:nvSpPr>
          <p:spPr>
            <a:xfrm>
              <a:off x="5519936" y="2852936"/>
              <a:ext cx="1728192" cy="1440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1200" dirty="0" err="1">
                  <a:solidFill>
                    <a:schemeClr val="tx1"/>
                  </a:solidFill>
                </a:rPr>
                <a:t>arm</a:t>
              </a:r>
              <a:r>
                <a:rPr kumimoji="1" lang="en-US" altLang="ja-JP" sz="1200" dirty="0" err="1">
                  <a:solidFill>
                    <a:schemeClr val="tx1"/>
                  </a:solidFill>
                </a:rPr>
                <a:t>_motor_pwm</a:t>
              </a:r>
              <a:endParaRPr kumimoji="1" lang="ja-JP" altLang="en-US" sz="1200">
                <a:solidFill>
                  <a:schemeClr val="tx1"/>
                </a:solidFill>
              </a:endParaRPr>
            </a:p>
          </p:txBody>
        </p:sp>
        <p:sp>
          <p:nvSpPr>
            <p:cNvPr id="104" name="正方形/長方形 103">
              <a:extLst>
                <a:ext uri="{FF2B5EF4-FFF2-40B4-BE49-F238E27FC236}">
                  <a16:creationId xmlns:a16="http://schemas.microsoft.com/office/drawing/2014/main" id="{B2725BCA-5ABF-8F45-9AC9-18196D2B3113}"/>
                </a:ext>
              </a:extLst>
            </p:cNvPr>
            <p:cNvSpPr/>
            <p:nvPr/>
          </p:nvSpPr>
          <p:spPr>
            <a:xfrm>
              <a:off x="5519936" y="2348880"/>
              <a:ext cx="1728192" cy="1440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1200" dirty="0" err="1">
                  <a:solidFill>
                    <a:schemeClr val="tx1"/>
                  </a:solidFill>
                </a:rPr>
                <a:t>tail</a:t>
              </a:r>
              <a:r>
                <a:rPr kumimoji="1" lang="en-US" altLang="ja-JP" sz="1200" dirty="0" err="1">
                  <a:solidFill>
                    <a:schemeClr val="tx1"/>
                  </a:solidFill>
                </a:rPr>
                <a:t>_motor_encoder</a:t>
              </a:r>
              <a:endParaRPr kumimoji="1" lang="ja-JP" altLang="en-US" sz="1200">
                <a:solidFill>
                  <a:schemeClr val="tx1"/>
                </a:solidFill>
              </a:endParaRPr>
            </a:p>
          </p:txBody>
        </p:sp>
        <p:sp>
          <p:nvSpPr>
            <p:cNvPr id="105" name="正方形/長方形 104">
              <a:extLst>
                <a:ext uri="{FF2B5EF4-FFF2-40B4-BE49-F238E27FC236}">
                  <a16:creationId xmlns:a16="http://schemas.microsoft.com/office/drawing/2014/main" id="{06630923-2EE7-F34F-8697-E418A84C743F}"/>
                </a:ext>
              </a:extLst>
            </p:cNvPr>
            <p:cNvSpPr/>
            <p:nvPr/>
          </p:nvSpPr>
          <p:spPr>
            <a:xfrm>
              <a:off x="5519936" y="2132856"/>
              <a:ext cx="1728192" cy="1440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1200" dirty="0">
                  <a:solidFill>
                    <a:schemeClr val="tx1"/>
                  </a:solidFill>
                </a:rPr>
                <a:t>l/</a:t>
              </a:r>
              <a:r>
                <a:rPr lang="en-US" altLang="ja-JP" sz="1200" dirty="0" err="1">
                  <a:solidFill>
                    <a:schemeClr val="tx1"/>
                  </a:solidFill>
                </a:rPr>
                <a:t>r</a:t>
              </a:r>
              <a:r>
                <a:rPr kumimoji="1" lang="en-US" altLang="ja-JP" sz="1200" dirty="0" err="1">
                  <a:solidFill>
                    <a:schemeClr val="tx1"/>
                  </a:solidFill>
                </a:rPr>
                <a:t>_motor_encoder</a:t>
              </a:r>
              <a:endParaRPr kumimoji="1" lang="ja-JP" altLang="en-US" sz="1200">
                <a:solidFill>
                  <a:schemeClr val="tx1"/>
                </a:solidFill>
              </a:endParaRPr>
            </a:p>
          </p:txBody>
        </p:sp>
        <p:sp>
          <p:nvSpPr>
            <p:cNvPr id="106" name="正方形/長方形 105">
              <a:extLst>
                <a:ext uri="{FF2B5EF4-FFF2-40B4-BE49-F238E27FC236}">
                  <a16:creationId xmlns:a16="http://schemas.microsoft.com/office/drawing/2014/main" id="{D5645CC8-480D-B945-999E-6FF1FEBDDE10}"/>
                </a:ext>
              </a:extLst>
            </p:cNvPr>
            <p:cNvSpPr/>
            <p:nvPr/>
          </p:nvSpPr>
          <p:spPr>
            <a:xfrm>
              <a:off x="5519936" y="1916832"/>
              <a:ext cx="1728192" cy="1440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200" dirty="0" err="1">
                  <a:solidFill>
                    <a:schemeClr val="tx1"/>
                  </a:solidFill>
                </a:rPr>
                <a:t>arm_motor_encoder</a:t>
              </a:r>
              <a:endParaRPr kumimoji="1" lang="ja-JP" altLang="en-US" sz="1200">
                <a:solidFill>
                  <a:schemeClr val="tx1"/>
                </a:solidFill>
              </a:endParaRPr>
            </a:p>
          </p:txBody>
        </p:sp>
        <p:sp>
          <p:nvSpPr>
            <p:cNvPr id="107" name="正方形/長方形 106">
              <a:extLst>
                <a:ext uri="{FF2B5EF4-FFF2-40B4-BE49-F238E27FC236}">
                  <a16:creationId xmlns:a16="http://schemas.microsoft.com/office/drawing/2014/main" id="{91BE8022-4EF9-A346-BF78-D909AA825CA6}"/>
                </a:ext>
              </a:extLst>
            </p:cNvPr>
            <p:cNvSpPr/>
            <p:nvPr/>
          </p:nvSpPr>
          <p:spPr>
            <a:xfrm>
              <a:off x="5519936" y="1484784"/>
              <a:ext cx="1728192" cy="1440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1200" dirty="0" err="1">
                  <a:solidFill>
                    <a:schemeClr val="tx1"/>
                  </a:solidFill>
                </a:rPr>
                <a:t>c</a:t>
              </a:r>
              <a:r>
                <a:rPr kumimoji="1" lang="en-US" altLang="ja-JP" sz="1200" dirty="0" err="1">
                  <a:solidFill>
                    <a:schemeClr val="tx1"/>
                  </a:solidFill>
                </a:rPr>
                <a:t>olor_sensor</a:t>
              </a:r>
              <a:endParaRPr kumimoji="1" lang="ja-JP" altLang="en-US" sz="1200">
                <a:solidFill>
                  <a:schemeClr val="tx1"/>
                </a:solidFill>
              </a:endParaRPr>
            </a:p>
          </p:txBody>
        </p:sp>
        <p:sp>
          <p:nvSpPr>
            <p:cNvPr id="108" name="正方形/長方形 107">
              <a:extLst>
                <a:ext uri="{FF2B5EF4-FFF2-40B4-BE49-F238E27FC236}">
                  <a16:creationId xmlns:a16="http://schemas.microsoft.com/office/drawing/2014/main" id="{CE1B10CA-506F-AF41-B4B5-7E10E6F3A3E3}"/>
                </a:ext>
              </a:extLst>
            </p:cNvPr>
            <p:cNvSpPr/>
            <p:nvPr/>
          </p:nvSpPr>
          <p:spPr>
            <a:xfrm>
              <a:off x="5519936" y="1268760"/>
              <a:ext cx="1728192" cy="1440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200" dirty="0" err="1">
                  <a:solidFill>
                    <a:schemeClr val="tx1"/>
                  </a:solidFill>
                </a:rPr>
                <a:t>gyro_sensor</a:t>
              </a:r>
              <a:endParaRPr kumimoji="1" lang="ja-JP" altLang="en-US" sz="1200">
                <a:solidFill>
                  <a:schemeClr val="tx1"/>
                </a:solidFill>
              </a:endParaRPr>
            </a:p>
          </p:txBody>
        </p:sp>
        <p:sp>
          <p:nvSpPr>
            <p:cNvPr id="109" name="正方形/長方形 108">
              <a:extLst>
                <a:ext uri="{FF2B5EF4-FFF2-40B4-BE49-F238E27FC236}">
                  <a16:creationId xmlns:a16="http://schemas.microsoft.com/office/drawing/2014/main" id="{147F6637-5842-6C4C-87DE-4B43B1F53EC1}"/>
                </a:ext>
              </a:extLst>
            </p:cNvPr>
            <p:cNvSpPr/>
            <p:nvPr/>
          </p:nvSpPr>
          <p:spPr>
            <a:xfrm>
              <a:off x="5519936" y="1052736"/>
              <a:ext cx="1728192" cy="1440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200" dirty="0" err="1">
                  <a:solidFill>
                    <a:schemeClr val="tx1"/>
                  </a:solidFill>
                </a:rPr>
                <a:t>sonar_sensor</a:t>
              </a:r>
              <a:endParaRPr kumimoji="1" lang="ja-JP" altLang="en-US" sz="1200">
                <a:solidFill>
                  <a:schemeClr val="tx1"/>
                </a:solidFill>
              </a:endParaRPr>
            </a:p>
          </p:txBody>
        </p:sp>
        <p:sp>
          <p:nvSpPr>
            <p:cNvPr id="26" name="正方形/長方形 25">
              <a:extLst>
                <a:ext uri="{FF2B5EF4-FFF2-40B4-BE49-F238E27FC236}">
                  <a16:creationId xmlns:a16="http://schemas.microsoft.com/office/drawing/2014/main" id="{898E71A5-5EF7-7F49-8E15-E4F3CEE85774}"/>
                </a:ext>
              </a:extLst>
            </p:cNvPr>
            <p:cNvSpPr/>
            <p:nvPr/>
          </p:nvSpPr>
          <p:spPr>
            <a:xfrm>
              <a:off x="5519936" y="4149080"/>
              <a:ext cx="1728192" cy="288032"/>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tx1"/>
                  </a:solidFill>
                </a:rPr>
                <a:t>乾電池</a:t>
              </a:r>
            </a:p>
          </p:txBody>
        </p:sp>
        <p:sp>
          <p:nvSpPr>
            <p:cNvPr id="111" name="正方形/長方形 110">
              <a:extLst>
                <a:ext uri="{FF2B5EF4-FFF2-40B4-BE49-F238E27FC236}">
                  <a16:creationId xmlns:a16="http://schemas.microsoft.com/office/drawing/2014/main" id="{F419667C-20FC-214F-AABD-00B15669DDCE}"/>
                </a:ext>
              </a:extLst>
            </p:cNvPr>
            <p:cNvSpPr/>
            <p:nvPr/>
          </p:nvSpPr>
          <p:spPr>
            <a:xfrm rot="10800000" flipV="1">
              <a:off x="6312024" y="3861048"/>
              <a:ext cx="1008112"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solidFill>
                    <a:schemeClr val="tx1"/>
                  </a:solidFill>
                </a:rPr>
                <a:t>mV/mA</a:t>
              </a:r>
              <a:endParaRPr kumimoji="1" lang="ja-JP" altLang="en-US" sz="1400">
                <a:solidFill>
                  <a:schemeClr val="tx1"/>
                </a:solidFill>
              </a:endParaRPr>
            </a:p>
          </p:txBody>
        </p:sp>
      </p:grpSp>
      <p:sp>
        <p:nvSpPr>
          <p:cNvPr id="110" name="正方形/長方形 109">
            <a:extLst>
              <a:ext uri="{FF2B5EF4-FFF2-40B4-BE49-F238E27FC236}">
                <a16:creationId xmlns:a16="http://schemas.microsoft.com/office/drawing/2014/main" id="{C945B98E-9D26-784D-AD2D-CC4BE51E4B89}"/>
              </a:ext>
            </a:extLst>
          </p:cNvPr>
          <p:cNvSpPr/>
          <p:nvPr/>
        </p:nvSpPr>
        <p:spPr>
          <a:xfrm>
            <a:off x="407368" y="836712"/>
            <a:ext cx="1728192" cy="1548172"/>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dirty="0">
                <a:solidFill>
                  <a:schemeClr val="tx1"/>
                </a:solidFill>
              </a:rPr>
              <a:t>PC</a:t>
            </a:r>
            <a:endParaRPr kumimoji="1" lang="ja-JP" altLang="en-US">
              <a:solidFill>
                <a:schemeClr val="tx1"/>
              </a:solidFill>
            </a:endParaRPr>
          </a:p>
        </p:txBody>
      </p:sp>
      <p:sp>
        <p:nvSpPr>
          <p:cNvPr id="113" name="正方形/長方形 112">
            <a:extLst>
              <a:ext uri="{FF2B5EF4-FFF2-40B4-BE49-F238E27FC236}">
                <a16:creationId xmlns:a16="http://schemas.microsoft.com/office/drawing/2014/main" id="{8265059B-B887-1A49-8D5B-9F78FA6A73C9}"/>
              </a:ext>
            </a:extLst>
          </p:cNvPr>
          <p:cNvSpPr/>
          <p:nvPr/>
        </p:nvSpPr>
        <p:spPr>
          <a:xfrm>
            <a:off x="419782" y="512676"/>
            <a:ext cx="1719808"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1"/>
                </a:solidFill>
              </a:rPr>
              <a:t>Bluetooth</a:t>
            </a:r>
            <a:r>
              <a:rPr kumimoji="1" lang="ja-JP" altLang="en-US" sz="1400">
                <a:solidFill>
                  <a:schemeClr val="tx1"/>
                </a:solidFill>
              </a:rPr>
              <a:t>通信機器</a:t>
            </a:r>
          </a:p>
        </p:txBody>
      </p:sp>
      <p:cxnSp>
        <p:nvCxnSpPr>
          <p:cNvPr id="116" name="直線コネクタ 115">
            <a:extLst>
              <a:ext uri="{FF2B5EF4-FFF2-40B4-BE49-F238E27FC236}">
                <a16:creationId xmlns:a16="http://schemas.microsoft.com/office/drawing/2014/main" id="{2A82784C-5820-A94A-B882-F9A772E0F931}"/>
              </a:ext>
            </a:extLst>
          </p:cNvPr>
          <p:cNvCxnSpPr>
            <a:cxnSpLocks/>
          </p:cNvCxnSpPr>
          <p:nvPr/>
        </p:nvCxnSpPr>
        <p:spPr>
          <a:xfrm flipH="1">
            <a:off x="2135561" y="980728"/>
            <a:ext cx="5832647" cy="0"/>
          </a:xfrm>
          <a:prstGeom prst="line">
            <a:avLst/>
          </a:prstGeom>
          <a:ln w="19050" cap="rnd">
            <a:solidFill>
              <a:schemeClr val="accent6">
                <a:lumMod val="75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17" name="正方形/長方形 116">
            <a:extLst>
              <a:ext uri="{FF2B5EF4-FFF2-40B4-BE49-F238E27FC236}">
                <a16:creationId xmlns:a16="http://schemas.microsoft.com/office/drawing/2014/main" id="{A8E2CA04-D10E-CF40-81AF-BD153ECCFC5B}"/>
              </a:ext>
            </a:extLst>
          </p:cNvPr>
          <p:cNvSpPr/>
          <p:nvPr/>
        </p:nvSpPr>
        <p:spPr>
          <a:xfrm>
            <a:off x="2423592" y="692696"/>
            <a:ext cx="1719808"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1"/>
                </a:solidFill>
              </a:rPr>
              <a:t>Bluetooth</a:t>
            </a:r>
            <a:endParaRPr kumimoji="1" lang="ja-JP" altLang="en-US" sz="1400">
              <a:solidFill>
                <a:schemeClr val="tx1"/>
              </a:solidFill>
            </a:endParaRPr>
          </a:p>
        </p:txBody>
      </p:sp>
    </p:spTree>
    <p:extLst>
      <p:ext uri="{BB962C8B-B14F-4D97-AF65-F5344CB8AC3E}">
        <p14:creationId xmlns:p14="http://schemas.microsoft.com/office/powerpoint/2010/main" val="27676400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7B7E350-4F4E-A24E-8958-4CC4AB3B5872}"/>
              </a:ext>
            </a:extLst>
          </p:cNvPr>
          <p:cNvSpPr>
            <a:spLocks noGrp="1"/>
          </p:cNvSpPr>
          <p:nvPr>
            <p:ph type="ctrTitle"/>
          </p:nvPr>
        </p:nvSpPr>
        <p:spPr/>
        <p:txBody>
          <a:bodyPr>
            <a:normAutofit fontScale="90000"/>
          </a:bodyPr>
          <a:lstStyle/>
          <a:p>
            <a:r>
              <a:rPr kumimoji="1" lang="ja-JP" altLang="en-US" dirty="0"/>
              <a:t>②自己位置・ライン推定</a:t>
            </a:r>
            <a:br>
              <a:rPr kumimoji="1" lang="en-US" altLang="ja-JP" dirty="0"/>
            </a:br>
            <a:r>
              <a:rPr lang="ja-JP" altLang="en-US" dirty="0"/>
              <a:t>ブロック</a:t>
            </a:r>
            <a:br>
              <a:rPr lang="en-US" altLang="ja-JP" dirty="0"/>
            </a:br>
            <a:r>
              <a:rPr lang="ja-JP" altLang="en-US" dirty="0"/>
              <a:t>設計</a:t>
            </a:r>
            <a:endParaRPr kumimoji="1" lang="ja-JP" altLang="en-US" dirty="0"/>
          </a:p>
        </p:txBody>
      </p:sp>
    </p:spTree>
    <p:extLst>
      <p:ext uri="{BB962C8B-B14F-4D97-AF65-F5344CB8AC3E}">
        <p14:creationId xmlns:p14="http://schemas.microsoft.com/office/powerpoint/2010/main" val="14312868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A5BEF1B8-26B4-954D-9E23-608FB52D86D6}"/>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dirty="0">
                <a:solidFill>
                  <a:schemeClr val="tx1"/>
                </a:solidFill>
              </a:rPr>
              <a:t>〇〇</a:t>
            </a:r>
          </a:p>
        </p:txBody>
      </p:sp>
    </p:spTree>
    <p:extLst>
      <p:ext uri="{BB962C8B-B14F-4D97-AF65-F5344CB8AC3E}">
        <p14:creationId xmlns:p14="http://schemas.microsoft.com/office/powerpoint/2010/main" val="13402730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7B7E350-4F4E-A24E-8958-4CC4AB3B5872}"/>
              </a:ext>
            </a:extLst>
          </p:cNvPr>
          <p:cNvSpPr>
            <a:spLocks noGrp="1"/>
          </p:cNvSpPr>
          <p:nvPr>
            <p:ph type="ctrTitle"/>
          </p:nvPr>
        </p:nvSpPr>
        <p:spPr/>
        <p:txBody>
          <a:bodyPr>
            <a:normAutofit/>
          </a:bodyPr>
          <a:lstStyle/>
          <a:p>
            <a:r>
              <a:rPr kumimoji="1" lang="ja-JP" altLang="en-US" dirty="0"/>
              <a:t>③データ通信</a:t>
            </a:r>
            <a:r>
              <a:rPr lang="ja-JP" altLang="en-US" dirty="0"/>
              <a:t>ブロック</a:t>
            </a:r>
            <a:br>
              <a:rPr lang="en-US" altLang="ja-JP" dirty="0"/>
            </a:br>
            <a:r>
              <a:rPr lang="ja-JP" altLang="en-US" dirty="0"/>
              <a:t>設計</a:t>
            </a:r>
            <a:endParaRPr kumimoji="1" lang="ja-JP" altLang="en-US" dirty="0"/>
          </a:p>
        </p:txBody>
      </p:sp>
    </p:spTree>
    <p:extLst>
      <p:ext uri="{BB962C8B-B14F-4D97-AF65-F5344CB8AC3E}">
        <p14:creationId xmlns:p14="http://schemas.microsoft.com/office/powerpoint/2010/main" val="23943629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A5BEF1B8-26B4-954D-9E23-608FB52D86D6}"/>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dirty="0">
                <a:solidFill>
                  <a:schemeClr val="tx1"/>
                </a:solidFill>
              </a:rPr>
              <a:t>〇〇</a:t>
            </a:r>
          </a:p>
        </p:txBody>
      </p:sp>
    </p:spTree>
    <p:extLst>
      <p:ext uri="{BB962C8B-B14F-4D97-AF65-F5344CB8AC3E}">
        <p14:creationId xmlns:p14="http://schemas.microsoft.com/office/powerpoint/2010/main" val="249408676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7B7E350-4F4E-A24E-8958-4CC4AB3B5872}"/>
              </a:ext>
            </a:extLst>
          </p:cNvPr>
          <p:cNvSpPr>
            <a:spLocks noGrp="1"/>
          </p:cNvSpPr>
          <p:nvPr>
            <p:ph type="ctrTitle"/>
          </p:nvPr>
        </p:nvSpPr>
        <p:spPr/>
        <p:txBody>
          <a:bodyPr>
            <a:normAutofit fontScale="90000"/>
          </a:bodyPr>
          <a:lstStyle/>
          <a:p>
            <a:r>
              <a:rPr kumimoji="1" lang="ja-JP" altLang="en-US" dirty="0"/>
              <a:t>④画像処理・</a:t>
            </a:r>
            <a:r>
              <a:rPr kumimoji="1" lang="en-US" altLang="ja-JP" dirty="0"/>
              <a:t>Deep Learning</a:t>
            </a:r>
            <a:r>
              <a:rPr lang="ja-JP" altLang="en-US" dirty="0"/>
              <a:t>ブロック</a:t>
            </a:r>
            <a:br>
              <a:rPr lang="en-US" altLang="ja-JP" dirty="0"/>
            </a:br>
            <a:r>
              <a:rPr lang="ja-JP" altLang="en-US" dirty="0"/>
              <a:t>設計</a:t>
            </a:r>
            <a:endParaRPr kumimoji="1" lang="ja-JP" altLang="en-US" dirty="0"/>
          </a:p>
        </p:txBody>
      </p:sp>
    </p:spTree>
    <p:extLst>
      <p:ext uri="{BB962C8B-B14F-4D97-AF65-F5344CB8AC3E}">
        <p14:creationId xmlns:p14="http://schemas.microsoft.com/office/powerpoint/2010/main" val="39748057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A5BEF1B8-26B4-954D-9E23-608FB52D86D6}"/>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dirty="0">
                <a:solidFill>
                  <a:schemeClr val="tx1"/>
                </a:solidFill>
              </a:rPr>
              <a:t>〇〇</a:t>
            </a:r>
          </a:p>
        </p:txBody>
      </p:sp>
    </p:spTree>
    <p:extLst>
      <p:ext uri="{BB962C8B-B14F-4D97-AF65-F5344CB8AC3E}">
        <p14:creationId xmlns:p14="http://schemas.microsoft.com/office/powerpoint/2010/main" val="187222159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7B7E350-4F4E-A24E-8958-4CC4AB3B5872}"/>
              </a:ext>
            </a:extLst>
          </p:cNvPr>
          <p:cNvSpPr>
            <a:spLocks noGrp="1"/>
          </p:cNvSpPr>
          <p:nvPr>
            <p:ph type="ctrTitle"/>
          </p:nvPr>
        </p:nvSpPr>
        <p:spPr/>
        <p:txBody>
          <a:bodyPr>
            <a:normAutofit fontScale="90000"/>
          </a:bodyPr>
          <a:lstStyle/>
          <a:p>
            <a:r>
              <a:rPr lang="ja-JP" altLang="en-US" dirty="0"/>
              <a:t>⑤経路探索・目標動作決定</a:t>
            </a:r>
            <a:br>
              <a:rPr lang="en-US" altLang="ja-JP" dirty="0"/>
            </a:br>
            <a:r>
              <a:rPr lang="ja-JP" altLang="en-US" dirty="0"/>
              <a:t>ブロック</a:t>
            </a:r>
            <a:br>
              <a:rPr lang="en-US" altLang="ja-JP" dirty="0"/>
            </a:br>
            <a:r>
              <a:rPr lang="ja-JP" altLang="en-US" dirty="0"/>
              <a:t>設計</a:t>
            </a:r>
            <a:endParaRPr kumimoji="1" lang="ja-JP" altLang="en-US" dirty="0"/>
          </a:p>
        </p:txBody>
      </p:sp>
    </p:spTree>
    <p:extLst>
      <p:ext uri="{BB962C8B-B14F-4D97-AF65-F5344CB8AC3E}">
        <p14:creationId xmlns:p14="http://schemas.microsoft.com/office/powerpoint/2010/main" val="4350483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A5BEF1B8-26B4-954D-9E23-608FB52D86D6}"/>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学習用イメージのパターン</a:t>
            </a:r>
            <a:endParaRPr kumimoji="1" lang="ja-JP" altLang="en-US" dirty="0">
              <a:solidFill>
                <a:schemeClr val="tx1"/>
              </a:solidFill>
            </a:endParaRPr>
          </a:p>
        </p:txBody>
      </p:sp>
      <p:graphicFrame>
        <p:nvGraphicFramePr>
          <p:cNvPr id="2" name="表 1">
            <a:extLst>
              <a:ext uri="{FF2B5EF4-FFF2-40B4-BE49-F238E27FC236}">
                <a16:creationId xmlns:a16="http://schemas.microsoft.com/office/drawing/2014/main" id="{FA643014-C70D-C743-8570-996698A8BC25}"/>
              </a:ext>
            </a:extLst>
          </p:cNvPr>
          <p:cNvGraphicFramePr>
            <a:graphicFrameLocks noGrp="1"/>
          </p:cNvGraphicFramePr>
          <p:nvPr>
            <p:extLst>
              <p:ext uri="{D42A27DB-BD31-4B8C-83A1-F6EECF244321}">
                <p14:modId xmlns:p14="http://schemas.microsoft.com/office/powerpoint/2010/main" val="2607674145"/>
              </p:ext>
            </p:extLst>
          </p:nvPr>
        </p:nvGraphicFramePr>
        <p:xfrm>
          <a:off x="695400" y="719666"/>
          <a:ext cx="10873208" cy="5010590"/>
        </p:xfrm>
        <a:graphic>
          <a:graphicData uri="http://schemas.openxmlformats.org/drawingml/2006/table">
            <a:tbl>
              <a:tblPr firstRow="1" bandRow="1">
                <a:tableStyleId>{5C22544A-7EE6-4342-B048-85BDC9FD1C3A}</a:tableStyleId>
              </a:tblPr>
              <a:tblGrid>
                <a:gridCol w="1359151">
                  <a:extLst>
                    <a:ext uri="{9D8B030D-6E8A-4147-A177-3AD203B41FA5}">
                      <a16:colId xmlns:a16="http://schemas.microsoft.com/office/drawing/2014/main" val="2073651136"/>
                    </a:ext>
                  </a:extLst>
                </a:gridCol>
                <a:gridCol w="1359151">
                  <a:extLst>
                    <a:ext uri="{9D8B030D-6E8A-4147-A177-3AD203B41FA5}">
                      <a16:colId xmlns:a16="http://schemas.microsoft.com/office/drawing/2014/main" val="2565914045"/>
                    </a:ext>
                  </a:extLst>
                </a:gridCol>
                <a:gridCol w="1359151">
                  <a:extLst>
                    <a:ext uri="{9D8B030D-6E8A-4147-A177-3AD203B41FA5}">
                      <a16:colId xmlns:a16="http://schemas.microsoft.com/office/drawing/2014/main" val="3991364733"/>
                    </a:ext>
                  </a:extLst>
                </a:gridCol>
                <a:gridCol w="1359151">
                  <a:extLst>
                    <a:ext uri="{9D8B030D-6E8A-4147-A177-3AD203B41FA5}">
                      <a16:colId xmlns:a16="http://schemas.microsoft.com/office/drawing/2014/main" val="3231525423"/>
                    </a:ext>
                  </a:extLst>
                </a:gridCol>
                <a:gridCol w="1359151">
                  <a:extLst>
                    <a:ext uri="{9D8B030D-6E8A-4147-A177-3AD203B41FA5}">
                      <a16:colId xmlns:a16="http://schemas.microsoft.com/office/drawing/2014/main" val="4076266795"/>
                    </a:ext>
                  </a:extLst>
                </a:gridCol>
                <a:gridCol w="1359151">
                  <a:extLst>
                    <a:ext uri="{9D8B030D-6E8A-4147-A177-3AD203B41FA5}">
                      <a16:colId xmlns:a16="http://schemas.microsoft.com/office/drawing/2014/main" val="2591845328"/>
                    </a:ext>
                  </a:extLst>
                </a:gridCol>
                <a:gridCol w="1359151">
                  <a:extLst>
                    <a:ext uri="{9D8B030D-6E8A-4147-A177-3AD203B41FA5}">
                      <a16:colId xmlns:a16="http://schemas.microsoft.com/office/drawing/2014/main" val="2063681157"/>
                    </a:ext>
                  </a:extLst>
                </a:gridCol>
                <a:gridCol w="1359151">
                  <a:extLst>
                    <a:ext uri="{9D8B030D-6E8A-4147-A177-3AD203B41FA5}">
                      <a16:colId xmlns:a16="http://schemas.microsoft.com/office/drawing/2014/main" val="609256094"/>
                    </a:ext>
                  </a:extLst>
                </a:gridCol>
              </a:tblGrid>
              <a:tr h="501059">
                <a:tc>
                  <a:txBody>
                    <a:bodyPr/>
                    <a:lstStyle/>
                    <a:p>
                      <a:pPr algn="ctr"/>
                      <a:r>
                        <a:rPr kumimoji="1" lang="en-US" altLang="ja-JP" dirty="0"/>
                        <a:t>Node 00</a:t>
                      </a:r>
                      <a:endParaRPr kumimoji="1" lang="ja-JP" altLang="en-US"/>
                    </a:p>
                  </a:txBody>
                  <a:tcPr/>
                </a:tc>
                <a:tc>
                  <a:txBody>
                    <a:bodyPr/>
                    <a:lstStyle/>
                    <a:p>
                      <a:pPr algn="ctr"/>
                      <a:r>
                        <a:rPr kumimoji="1" lang="en-US" altLang="ja-JP" dirty="0"/>
                        <a:t>02</a:t>
                      </a:r>
                      <a:endParaRPr kumimoji="1" lang="ja-JP" altLang="en-US"/>
                    </a:p>
                  </a:txBody>
                  <a:tcPr/>
                </a:tc>
                <a:tc>
                  <a:txBody>
                    <a:bodyPr/>
                    <a:lstStyle/>
                    <a:p>
                      <a:pPr algn="ctr"/>
                      <a:r>
                        <a:rPr kumimoji="1" lang="en-US" altLang="ja-JP" dirty="0"/>
                        <a:t>08</a:t>
                      </a:r>
                      <a:endParaRPr kumimoji="1" lang="ja-JP" altLang="en-US"/>
                    </a:p>
                  </a:txBody>
                  <a:tcPr/>
                </a:tc>
                <a:tc>
                  <a:txBody>
                    <a:bodyPr/>
                    <a:lstStyle/>
                    <a:p>
                      <a:pPr algn="ctr"/>
                      <a:r>
                        <a:rPr kumimoji="1" lang="en-US" altLang="ja-JP" dirty="0"/>
                        <a:t>10</a:t>
                      </a:r>
                      <a:endParaRPr kumimoji="1" lang="ja-JP" altLang="en-US"/>
                    </a:p>
                  </a:txBody>
                  <a:tcPr/>
                </a:tc>
                <a:tc>
                  <a:txBody>
                    <a:bodyPr/>
                    <a:lstStyle/>
                    <a:p>
                      <a:pPr algn="ctr"/>
                      <a:r>
                        <a:rPr kumimoji="1" lang="en-US" altLang="ja-JP" dirty="0"/>
                        <a:t>13</a:t>
                      </a:r>
                      <a:endParaRPr kumimoji="1" lang="ja-JP" altLang="en-US"/>
                    </a:p>
                  </a:txBody>
                  <a:tcPr/>
                </a:tc>
                <a:tc>
                  <a:txBody>
                    <a:bodyPr/>
                    <a:lstStyle/>
                    <a:p>
                      <a:pPr algn="ctr"/>
                      <a:r>
                        <a:rPr kumimoji="1" lang="en-US" altLang="ja-JP" dirty="0"/>
                        <a:t>15</a:t>
                      </a:r>
                      <a:endParaRPr kumimoji="1" lang="ja-JP" altLang="en-US"/>
                    </a:p>
                  </a:txBody>
                  <a:tcPr/>
                </a:tc>
                <a:tc>
                  <a:txBody>
                    <a:bodyPr/>
                    <a:lstStyle/>
                    <a:p>
                      <a:pPr algn="ctr"/>
                      <a:r>
                        <a:rPr kumimoji="1" lang="en-US" altLang="ja-JP" dirty="0"/>
                        <a:t>21</a:t>
                      </a:r>
                      <a:endParaRPr kumimoji="1" lang="ja-JP" altLang="en-US"/>
                    </a:p>
                  </a:txBody>
                  <a:tcPr/>
                </a:tc>
                <a:tc>
                  <a:txBody>
                    <a:bodyPr/>
                    <a:lstStyle/>
                    <a:p>
                      <a:pPr algn="ctr"/>
                      <a:r>
                        <a:rPr kumimoji="1" lang="en-US" altLang="ja-JP" dirty="0"/>
                        <a:t>23</a:t>
                      </a:r>
                      <a:endParaRPr kumimoji="1" lang="ja-JP" altLang="en-US"/>
                    </a:p>
                  </a:txBody>
                  <a:tcPr/>
                </a:tc>
                <a:extLst>
                  <a:ext uri="{0D108BD9-81ED-4DB2-BD59-A6C34878D82A}">
                    <a16:rowId xmlns:a16="http://schemas.microsoft.com/office/drawing/2014/main" val="1981234613"/>
                  </a:ext>
                </a:extLst>
              </a:tr>
              <a:tr h="501059">
                <a:tc>
                  <a:txBody>
                    <a:bodyPr/>
                    <a:lstStyle/>
                    <a:p>
                      <a:r>
                        <a:rPr kumimoji="1" lang="en-US" altLang="ja-JP" dirty="0"/>
                        <a:t>R</a:t>
                      </a:r>
                      <a:endParaRPr kumimoji="1" lang="ja-JP" altLang="en-US"/>
                    </a:p>
                  </a:txBody>
                  <a:tcPr/>
                </a:tc>
                <a:tc>
                  <a:txBody>
                    <a:bodyPr/>
                    <a:lstStyle/>
                    <a:p>
                      <a:r>
                        <a:rPr kumimoji="1" lang="en-US" altLang="ja-JP" dirty="0"/>
                        <a:t>R</a:t>
                      </a:r>
                      <a:endParaRPr kumimoji="1" lang="ja-JP" altLang="en-US"/>
                    </a:p>
                  </a:txBody>
                  <a:tcPr/>
                </a:tc>
                <a:tc>
                  <a:txBody>
                    <a:bodyPr/>
                    <a:lstStyle/>
                    <a:p>
                      <a:r>
                        <a:rPr kumimoji="1" lang="en-US" altLang="ja-JP" dirty="0"/>
                        <a:t>G</a:t>
                      </a:r>
                      <a:endParaRPr kumimoji="1" lang="ja-JP" altLang="en-US"/>
                    </a:p>
                  </a:txBody>
                  <a:tcPr/>
                </a:tc>
                <a:tc>
                  <a:txBody>
                    <a:bodyPr/>
                    <a:lstStyle/>
                    <a:p>
                      <a:r>
                        <a:rPr kumimoji="1" lang="en-US" altLang="ja-JP" dirty="0"/>
                        <a:t>G</a:t>
                      </a:r>
                      <a:endParaRPr kumimoji="1" lang="ja-JP" altLang="en-US"/>
                    </a:p>
                  </a:txBody>
                  <a:tcPr/>
                </a:tc>
                <a:tc>
                  <a:txBody>
                    <a:bodyPr/>
                    <a:lstStyle/>
                    <a:p>
                      <a:r>
                        <a:rPr kumimoji="1" lang="en-US" altLang="ja-JP" dirty="0"/>
                        <a:t>B</a:t>
                      </a:r>
                      <a:endParaRPr kumimoji="1" lang="ja-JP" altLang="en-US"/>
                    </a:p>
                  </a:txBody>
                  <a:tcPr/>
                </a:tc>
                <a:tc>
                  <a:txBody>
                    <a:bodyPr/>
                    <a:lstStyle/>
                    <a:p>
                      <a:r>
                        <a:rPr kumimoji="1" lang="en-US" altLang="ja-JP" dirty="0"/>
                        <a:t>B</a:t>
                      </a:r>
                      <a:endParaRPr kumimoji="1" lang="ja-JP" altLang="en-US"/>
                    </a:p>
                  </a:txBody>
                  <a:tcPr/>
                </a:tc>
                <a:tc>
                  <a:txBody>
                    <a:bodyPr/>
                    <a:lstStyle/>
                    <a:p>
                      <a:r>
                        <a:rPr kumimoji="1" lang="en-US" altLang="ja-JP" dirty="0"/>
                        <a:t>Y</a:t>
                      </a:r>
                      <a:endParaRPr kumimoji="1" lang="ja-JP" altLang="en-US"/>
                    </a:p>
                  </a:txBody>
                  <a:tcPr/>
                </a:tc>
                <a:tc>
                  <a:txBody>
                    <a:bodyPr/>
                    <a:lstStyle/>
                    <a:p>
                      <a:r>
                        <a:rPr kumimoji="1" lang="en-US" altLang="ja-JP" dirty="0"/>
                        <a:t>Y</a:t>
                      </a:r>
                      <a:endParaRPr kumimoji="1" lang="ja-JP" altLang="en-US"/>
                    </a:p>
                  </a:txBody>
                  <a:tcPr/>
                </a:tc>
                <a:extLst>
                  <a:ext uri="{0D108BD9-81ED-4DB2-BD59-A6C34878D82A}">
                    <a16:rowId xmlns:a16="http://schemas.microsoft.com/office/drawing/2014/main" val="2475202084"/>
                  </a:ext>
                </a:extLst>
              </a:tr>
              <a:tr h="501059">
                <a:tc>
                  <a:txBody>
                    <a:bodyPr/>
                    <a:lstStyle/>
                    <a:p>
                      <a:r>
                        <a:rPr kumimoji="1" lang="en-US" altLang="ja-JP" dirty="0"/>
                        <a:t>G</a:t>
                      </a:r>
                      <a:endParaRPr kumimoji="1" lang="ja-JP" altLang="en-US"/>
                    </a:p>
                  </a:txBody>
                  <a:tcPr/>
                </a:tc>
                <a:tc>
                  <a:txBody>
                    <a:bodyPr/>
                    <a:lstStyle/>
                    <a:p>
                      <a:r>
                        <a:rPr kumimoji="1" lang="en-US" altLang="ja-JP" dirty="0"/>
                        <a:t>G</a:t>
                      </a:r>
                      <a:endParaRPr kumimoji="1" lang="ja-JP" altLang="en-US"/>
                    </a:p>
                  </a:txBody>
                  <a:tcPr/>
                </a:tc>
                <a:tc>
                  <a:txBody>
                    <a:bodyPr/>
                    <a:lstStyle/>
                    <a:p>
                      <a:r>
                        <a:rPr kumimoji="1" lang="en-US" altLang="ja-JP" dirty="0"/>
                        <a:t>B</a:t>
                      </a:r>
                      <a:endParaRPr kumimoji="1" lang="ja-JP" altLang="en-US"/>
                    </a:p>
                  </a:txBody>
                  <a:tcPr/>
                </a:tc>
                <a:tc>
                  <a:txBody>
                    <a:bodyPr/>
                    <a:lstStyle/>
                    <a:p>
                      <a:r>
                        <a:rPr kumimoji="1" lang="en-US" altLang="ja-JP" dirty="0"/>
                        <a:t>B</a:t>
                      </a:r>
                      <a:endParaRPr kumimoji="1" lang="ja-JP" altLang="en-US"/>
                    </a:p>
                  </a:txBody>
                  <a:tcPr/>
                </a:tc>
                <a:tc>
                  <a:txBody>
                    <a:bodyPr/>
                    <a:lstStyle/>
                    <a:p>
                      <a:r>
                        <a:rPr kumimoji="1" lang="en-US" altLang="ja-JP" dirty="0"/>
                        <a:t>Y</a:t>
                      </a:r>
                      <a:endParaRPr kumimoji="1" lang="ja-JP" altLang="en-US"/>
                    </a:p>
                  </a:txBody>
                  <a:tcPr/>
                </a:tc>
                <a:tc>
                  <a:txBody>
                    <a:bodyPr/>
                    <a:lstStyle/>
                    <a:p>
                      <a:r>
                        <a:rPr kumimoji="1" lang="en-US" altLang="ja-JP" dirty="0"/>
                        <a:t>Y</a:t>
                      </a:r>
                      <a:endParaRPr kumimoji="1" lang="ja-JP" altLang="en-US"/>
                    </a:p>
                  </a:txBody>
                  <a:tcPr/>
                </a:tc>
                <a:tc>
                  <a:txBody>
                    <a:bodyPr/>
                    <a:lstStyle/>
                    <a:p>
                      <a:r>
                        <a:rPr kumimoji="1" lang="en-US" altLang="ja-JP" dirty="0"/>
                        <a:t>BL</a:t>
                      </a:r>
                      <a:endParaRPr kumimoji="1" lang="ja-JP" altLang="en-US"/>
                    </a:p>
                  </a:txBody>
                  <a:tcPr/>
                </a:tc>
                <a:tc>
                  <a:txBody>
                    <a:bodyPr/>
                    <a:lstStyle/>
                    <a:p>
                      <a:r>
                        <a:rPr kumimoji="1" lang="en-US" altLang="ja-JP" dirty="0"/>
                        <a:t>R</a:t>
                      </a:r>
                      <a:endParaRPr kumimoji="1" lang="ja-JP" altLang="en-US"/>
                    </a:p>
                  </a:txBody>
                  <a:tcPr/>
                </a:tc>
                <a:extLst>
                  <a:ext uri="{0D108BD9-81ED-4DB2-BD59-A6C34878D82A}">
                    <a16:rowId xmlns:a16="http://schemas.microsoft.com/office/drawing/2014/main" val="965412920"/>
                  </a:ext>
                </a:extLst>
              </a:tr>
              <a:tr h="501059">
                <a:tc>
                  <a:txBody>
                    <a:bodyPr/>
                    <a:lstStyle/>
                    <a:p>
                      <a:r>
                        <a:rPr kumimoji="1" lang="en-US" altLang="ja-JP" dirty="0"/>
                        <a:t>B</a:t>
                      </a:r>
                      <a:endParaRPr kumimoji="1" lang="ja-JP" altLang="en-US"/>
                    </a:p>
                  </a:txBody>
                  <a:tcPr/>
                </a:tc>
                <a:tc>
                  <a:txBody>
                    <a:bodyPr/>
                    <a:lstStyle/>
                    <a:p>
                      <a:r>
                        <a:rPr kumimoji="1" lang="en-US" altLang="ja-JP" dirty="0"/>
                        <a:t>B</a:t>
                      </a:r>
                      <a:endParaRPr kumimoji="1" lang="ja-JP" altLang="en-US"/>
                    </a:p>
                  </a:txBody>
                  <a:tcPr/>
                </a:tc>
                <a:tc>
                  <a:txBody>
                    <a:bodyPr/>
                    <a:lstStyle/>
                    <a:p>
                      <a:r>
                        <a:rPr kumimoji="1" lang="en-US" altLang="ja-JP" dirty="0"/>
                        <a:t>Y</a:t>
                      </a:r>
                      <a:endParaRPr kumimoji="1" lang="ja-JP" altLang="en-US"/>
                    </a:p>
                  </a:txBody>
                  <a:tcPr/>
                </a:tc>
                <a:tc>
                  <a:txBody>
                    <a:bodyPr/>
                    <a:lstStyle/>
                    <a:p>
                      <a:r>
                        <a:rPr kumimoji="1" lang="en-US" altLang="ja-JP" dirty="0"/>
                        <a:t>Y</a:t>
                      </a:r>
                      <a:endParaRPr kumimoji="1" lang="ja-JP" altLang="en-US"/>
                    </a:p>
                  </a:txBody>
                  <a:tcPr/>
                </a:tc>
                <a:tc>
                  <a:txBody>
                    <a:bodyPr/>
                    <a:lstStyle/>
                    <a:p>
                      <a:r>
                        <a:rPr kumimoji="1" lang="en-US" altLang="ja-JP" dirty="0"/>
                        <a:t>BL</a:t>
                      </a:r>
                      <a:endParaRPr kumimoji="1" lang="ja-JP" altLang="en-US"/>
                    </a:p>
                  </a:txBody>
                  <a:tcPr/>
                </a:tc>
                <a:tc>
                  <a:txBody>
                    <a:bodyPr/>
                    <a:lstStyle/>
                    <a:p>
                      <a:endParaRPr kumimoji="1" lang="ja-JP" altLang="en-US"/>
                    </a:p>
                  </a:txBody>
                  <a:tcPr/>
                </a:tc>
                <a:tc>
                  <a:txBody>
                    <a:bodyPr/>
                    <a:lstStyle/>
                    <a:p>
                      <a:r>
                        <a:rPr kumimoji="1" lang="en-US" altLang="ja-JP" dirty="0"/>
                        <a:t>R</a:t>
                      </a:r>
                      <a:endParaRPr kumimoji="1" lang="ja-JP" altLang="en-US"/>
                    </a:p>
                  </a:txBody>
                  <a:tcPr/>
                </a:tc>
                <a:tc>
                  <a:txBody>
                    <a:bodyPr/>
                    <a:lstStyle/>
                    <a:p>
                      <a:r>
                        <a:rPr kumimoji="1" lang="en-US" altLang="ja-JP" dirty="0"/>
                        <a:t>G</a:t>
                      </a:r>
                      <a:endParaRPr kumimoji="1" lang="ja-JP" altLang="en-US"/>
                    </a:p>
                  </a:txBody>
                  <a:tcPr/>
                </a:tc>
                <a:extLst>
                  <a:ext uri="{0D108BD9-81ED-4DB2-BD59-A6C34878D82A}">
                    <a16:rowId xmlns:a16="http://schemas.microsoft.com/office/drawing/2014/main" val="1121700662"/>
                  </a:ext>
                </a:extLst>
              </a:tr>
              <a:tr h="501059">
                <a:tc>
                  <a:txBody>
                    <a:bodyPr/>
                    <a:lstStyle/>
                    <a:p>
                      <a:r>
                        <a:rPr kumimoji="1" lang="en-US" altLang="ja-JP" dirty="0"/>
                        <a:t>Y</a:t>
                      </a:r>
                      <a:endParaRPr kumimoji="1" lang="ja-JP" altLang="en-US"/>
                    </a:p>
                  </a:txBody>
                  <a:tcPr/>
                </a:tc>
                <a:tc>
                  <a:txBody>
                    <a:bodyPr/>
                    <a:lstStyle/>
                    <a:p>
                      <a:r>
                        <a:rPr kumimoji="1" lang="en-US" altLang="ja-JP" dirty="0"/>
                        <a:t>Y</a:t>
                      </a:r>
                      <a:endParaRPr kumimoji="1" lang="ja-JP" altLang="en-US"/>
                    </a:p>
                  </a:txBody>
                  <a:tcPr/>
                </a:tc>
                <a:tc>
                  <a:txBody>
                    <a:bodyPr/>
                    <a:lstStyle/>
                    <a:p>
                      <a:r>
                        <a:rPr kumimoji="1" lang="en-US" altLang="ja-JP" dirty="0"/>
                        <a:t>BL</a:t>
                      </a:r>
                      <a:endParaRPr kumimoji="1" lang="ja-JP" altLang="en-US"/>
                    </a:p>
                  </a:txBody>
                  <a:tcPr/>
                </a:tc>
                <a:tc>
                  <a:txBody>
                    <a:bodyPr/>
                    <a:lstStyle/>
                    <a:p>
                      <a:endParaRPr kumimoji="1" lang="ja-JP" altLang="en-US"/>
                    </a:p>
                  </a:txBody>
                  <a:tcPr/>
                </a:tc>
                <a:tc>
                  <a:txBody>
                    <a:bodyPr/>
                    <a:lstStyle/>
                    <a:p>
                      <a:r>
                        <a:rPr kumimoji="1" lang="en-US" altLang="ja-JP" dirty="0"/>
                        <a:t>R</a:t>
                      </a:r>
                      <a:endParaRPr kumimoji="1" lang="ja-JP" altLang="en-US"/>
                    </a:p>
                  </a:txBody>
                  <a:tcPr/>
                </a:tc>
                <a:tc>
                  <a:txBody>
                    <a:bodyPr/>
                    <a:lstStyle/>
                    <a:p>
                      <a:r>
                        <a:rPr kumimoji="1" lang="en-US" altLang="ja-JP" dirty="0"/>
                        <a:t>R</a:t>
                      </a:r>
                      <a:endParaRPr kumimoji="1" lang="ja-JP" altLang="en-US"/>
                    </a:p>
                  </a:txBody>
                  <a:tcPr/>
                </a:tc>
                <a:tc>
                  <a:txBody>
                    <a:bodyPr/>
                    <a:lstStyle/>
                    <a:p>
                      <a:r>
                        <a:rPr kumimoji="1" lang="en-US" altLang="ja-JP" dirty="0"/>
                        <a:t>G</a:t>
                      </a:r>
                      <a:endParaRPr kumimoji="1" lang="ja-JP" altLang="en-US"/>
                    </a:p>
                  </a:txBody>
                  <a:tcPr/>
                </a:tc>
                <a:tc>
                  <a:txBody>
                    <a:bodyPr/>
                    <a:lstStyle/>
                    <a:p>
                      <a:r>
                        <a:rPr kumimoji="1" lang="en-US" altLang="ja-JP" dirty="0"/>
                        <a:t>B</a:t>
                      </a:r>
                      <a:endParaRPr kumimoji="1" lang="ja-JP" altLang="en-US"/>
                    </a:p>
                  </a:txBody>
                  <a:tcPr/>
                </a:tc>
                <a:extLst>
                  <a:ext uri="{0D108BD9-81ED-4DB2-BD59-A6C34878D82A}">
                    <a16:rowId xmlns:a16="http://schemas.microsoft.com/office/drawing/2014/main" val="3124256200"/>
                  </a:ext>
                </a:extLst>
              </a:tr>
              <a:tr h="501059">
                <a:tc>
                  <a:txBody>
                    <a:bodyPr/>
                    <a:lstStyle/>
                    <a:p>
                      <a:r>
                        <a:rPr kumimoji="1" lang="en-US" altLang="ja-JP" dirty="0"/>
                        <a:t>BL</a:t>
                      </a:r>
                      <a:endParaRPr kumimoji="1" lang="ja-JP" altLang="en-US"/>
                    </a:p>
                  </a:txBody>
                  <a:tcPr/>
                </a:tc>
                <a:tc>
                  <a:txBody>
                    <a:bodyPr/>
                    <a:lstStyle/>
                    <a:p>
                      <a:endParaRPr kumimoji="1" lang="en-US" altLang="ja-JP" dirty="0"/>
                    </a:p>
                  </a:txBody>
                  <a:tcPr/>
                </a:tc>
                <a:tc>
                  <a:txBody>
                    <a:bodyPr/>
                    <a:lstStyle/>
                    <a:p>
                      <a:r>
                        <a:rPr kumimoji="1" lang="en-US" altLang="ja-JP" dirty="0"/>
                        <a:t>R</a:t>
                      </a:r>
                      <a:endParaRPr kumimoji="1" lang="ja-JP" altLang="en-US"/>
                    </a:p>
                  </a:txBody>
                  <a:tcPr/>
                </a:tc>
                <a:tc>
                  <a:txBody>
                    <a:bodyPr/>
                    <a:lstStyle/>
                    <a:p>
                      <a:r>
                        <a:rPr kumimoji="1" lang="en-US" altLang="ja-JP" dirty="0"/>
                        <a:t>R</a:t>
                      </a:r>
                      <a:endParaRPr kumimoji="1" lang="ja-JP" altLang="en-US"/>
                    </a:p>
                  </a:txBody>
                  <a:tcPr/>
                </a:tc>
                <a:tc>
                  <a:txBody>
                    <a:bodyPr/>
                    <a:lstStyle/>
                    <a:p>
                      <a:r>
                        <a:rPr kumimoji="1" lang="en-US" altLang="ja-JP" dirty="0"/>
                        <a:t>G</a:t>
                      </a:r>
                      <a:endParaRPr kumimoji="1" lang="ja-JP" altLang="en-US"/>
                    </a:p>
                  </a:txBody>
                  <a:tcPr/>
                </a:tc>
                <a:tc>
                  <a:txBody>
                    <a:bodyPr/>
                    <a:lstStyle/>
                    <a:p>
                      <a:r>
                        <a:rPr kumimoji="1" lang="en-US" altLang="ja-JP" dirty="0"/>
                        <a:t>G</a:t>
                      </a:r>
                      <a:endParaRPr kumimoji="1" lang="ja-JP" altLang="en-US"/>
                    </a:p>
                  </a:txBody>
                  <a:tcPr/>
                </a:tc>
                <a:tc>
                  <a:txBody>
                    <a:bodyPr/>
                    <a:lstStyle/>
                    <a:p>
                      <a:r>
                        <a:rPr kumimoji="1" lang="en-US" altLang="ja-JP" dirty="0"/>
                        <a:t>B</a:t>
                      </a:r>
                      <a:endParaRPr kumimoji="1" lang="ja-JP" altLang="en-US"/>
                    </a:p>
                  </a:txBody>
                  <a:tcPr/>
                </a:tc>
                <a:tc>
                  <a:txBody>
                    <a:bodyPr/>
                    <a:lstStyle/>
                    <a:p>
                      <a:endParaRPr kumimoji="1" lang="ja-JP" altLang="en-US"/>
                    </a:p>
                  </a:txBody>
                  <a:tcPr/>
                </a:tc>
                <a:extLst>
                  <a:ext uri="{0D108BD9-81ED-4DB2-BD59-A6C34878D82A}">
                    <a16:rowId xmlns:a16="http://schemas.microsoft.com/office/drawing/2014/main" val="255964129"/>
                  </a:ext>
                </a:extLst>
              </a:tr>
              <a:tr h="501059">
                <a:tc>
                  <a:txBody>
                    <a:bodyPr/>
                    <a:lstStyle/>
                    <a:p>
                      <a:endParaRPr kumimoji="1" lang="ja-JP" altLang="en-US"/>
                    </a:p>
                  </a:txBody>
                  <a:tcPr/>
                </a:tc>
                <a:tc>
                  <a:txBody>
                    <a:bodyPr/>
                    <a:lstStyle/>
                    <a:p>
                      <a:r>
                        <a:rPr kumimoji="1" lang="en-US" altLang="ja-JP" dirty="0"/>
                        <a:t>BL</a:t>
                      </a:r>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extLst>
                  <a:ext uri="{0D108BD9-81ED-4DB2-BD59-A6C34878D82A}">
                    <a16:rowId xmlns:a16="http://schemas.microsoft.com/office/drawing/2014/main" val="69656610"/>
                  </a:ext>
                </a:extLst>
              </a:tr>
              <a:tr h="501059">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r>
                        <a:rPr kumimoji="1" lang="en-US" altLang="ja-JP" dirty="0"/>
                        <a:t>BL</a:t>
                      </a:r>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extLst>
                  <a:ext uri="{0D108BD9-81ED-4DB2-BD59-A6C34878D82A}">
                    <a16:rowId xmlns:a16="http://schemas.microsoft.com/office/drawing/2014/main" val="1940018478"/>
                  </a:ext>
                </a:extLst>
              </a:tr>
              <a:tr h="501059">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r>
                        <a:rPr kumimoji="1" lang="en-US" altLang="ja-JP" dirty="0"/>
                        <a:t>BL</a:t>
                      </a:r>
                      <a:endParaRPr kumimoji="1" lang="ja-JP" altLang="en-US"/>
                    </a:p>
                  </a:txBody>
                  <a:tcPr/>
                </a:tc>
                <a:tc>
                  <a:txBody>
                    <a:bodyPr/>
                    <a:lstStyle/>
                    <a:p>
                      <a:endParaRPr kumimoji="1" lang="ja-JP" altLang="en-US"/>
                    </a:p>
                  </a:txBody>
                  <a:tcPr/>
                </a:tc>
                <a:tc>
                  <a:txBody>
                    <a:bodyPr/>
                    <a:lstStyle/>
                    <a:p>
                      <a:endParaRPr kumimoji="1" lang="ja-JP" altLang="en-US"/>
                    </a:p>
                  </a:txBody>
                  <a:tcPr/>
                </a:tc>
                <a:extLst>
                  <a:ext uri="{0D108BD9-81ED-4DB2-BD59-A6C34878D82A}">
                    <a16:rowId xmlns:a16="http://schemas.microsoft.com/office/drawing/2014/main" val="831937305"/>
                  </a:ext>
                </a:extLst>
              </a:tr>
              <a:tr h="501059">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r>
                        <a:rPr kumimoji="1" lang="en-US" altLang="ja-JP" dirty="0"/>
                        <a:t>BL</a:t>
                      </a:r>
                      <a:endParaRPr kumimoji="1" lang="ja-JP" altLang="en-US"/>
                    </a:p>
                  </a:txBody>
                  <a:tcPr/>
                </a:tc>
                <a:extLst>
                  <a:ext uri="{0D108BD9-81ED-4DB2-BD59-A6C34878D82A}">
                    <a16:rowId xmlns:a16="http://schemas.microsoft.com/office/drawing/2014/main" val="2771381686"/>
                  </a:ext>
                </a:extLst>
              </a:tr>
            </a:tbl>
          </a:graphicData>
        </a:graphic>
      </p:graphicFrame>
    </p:spTree>
    <p:extLst>
      <p:ext uri="{BB962C8B-B14F-4D97-AF65-F5344CB8AC3E}">
        <p14:creationId xmlns:p14="http://schemas.microsoft.com/office/powerpoint/2010/main" val="23274911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A5BEF1B8-26B4-954D-9E23-608FB52D86D6}"/>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マップの座標辞書</a:t>
            </a:r>
            <a:endParaRPr kumimoji="1" lang="ja-JP" altLang="en-US" dirty="0">
              <a:solidFill>
                <a:schemeClr val="tx1"/>
              </a:solidFill>
            </a:endParaRPr>
          </a:p>
        </p:txBody>
      </p:sp>
      <p:grpSp>
        <p:nvGrpSpPr>
          <p:cNvPr id="2" name="グループ化 1">
            <a:extLst>
              <a:ext uri="{FF2B5EF4-FFF2-40B4-BE49-F238E27FC236}">
                <a16:creationId xmlns:a16="http://schemas.microsoft.com/office/drawing/2014/main" id="{E827109E-2283-574D-A6CE-0C929096572D}"/>
              </a:ext>
            </a:extLst>
          </p:cNvPr>
          <p:cNvGrpSpPr/>
          <p:nvPr/>
        </p:nvGrpSpPr>
        <p:grpSpPr>
          <a:xfrm>
            <a:off x="5690955" y="710698"/>
            <a:ext cx="5805645" cy="5742638"/>
            <a:chOff x="5690955" y="710698"/>
            <a:chExt cx="5805645" cy="5742638"/>
          </a:xfrm>
        </p:grpSpPr>
        <p:sp>
          <p:nvSpPr>
            <p:cNvPr id="6" name="円/楕円 5">
              <a:extLst>
                <a:ext uri="{FF2B5EF4-FFF2-40B4-BE49-F238E27FC236}">
                  <a16:creationId xmlns:a16="http://schemas.microsoft.com/office/drawing/2014/main" id="{E9398B53-2078-0E42-9945-E20CEB8D95BE}"/>
                </a:ext>
              </a:extLst>
            </p:cNvPr>
            <p:cNvSpPr/>
            <p:nvPr/>
          </p:nvSpPr>
          <p:spPr>
            <a:xfrm>
              <a:off x="8283243" y="1592796"/>
              <a:ext cx="558062" cy="558062"/>
            </a:xfrm>
            <a:prstGeom prst="ellipse">
              <a:avLst/>
            </a:prstGeom>
            <a:solidFill>
              <a:schemeClr val="accent6"/>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5</a:t>
              </a:r>
              <a:endParaRPr kumimoji="1" lang="ja-JP" altLang="en-US" sz="1400" dirty="0" err="1">
                <a:solidFill>
                  <a:schemeClr val="tx1"/>
                </a:solidFill>
              </a:endParaRPr>
            </a:p>
          </p:txBody>
        </p:sp>
        <p:sp>
          <p:nvSpPr>
            <p:cNvPr id="7" name="円/楕円 6">
              <a:extLst>
                <a:ext uri="{FF2B5EF4-FFF2-40B4-BE49-F238E27FC236}">
                  <a16:creationId xmlns:a16="http://schemas.microsoft.com/office/drawing/2014/main" id="{DBF380F4-98D4-3244-8BFF-7CBC5099CF63}"/>
                </a:ext>
              </a:extLst>
            </p:cNvPr>
            <p:cNvSpPr/>
            <p:nvPr/>
          </p:nvSpPr>
          <p:spPr>
            <a:xfrm>
              <a:off x="8283243" y="5049180"/>
              <a:ext cx="558062" cy="558062"/>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18</a:t>
              </a:r>
              <a:endParaRPr kumimoji="1" lang="ja-JP" altLang="en-US" sz="1400" dirty="0" err="1">
                <a:solidFill>
                  <a:schemeClr val="tx1"/>
                </a:solidFill>
              </a:endParaRPr>
            </a:p>
          </p:txBody>
        </p:sp>
        <p:grpSp>
          <p:nvGrpSpPr>
            <p:cNvPr id="8" name="グループ化 7">
              <a:extLst>
                <a:ext uri="{FF2B5EF4-FFF2-40B4-BE49-F238E27FC236}">
                  <a16:creationId xmlns:a16="http://schemas.microsoft.com/office/drawing/2014/main" id="{4E72DAF8-AD0B-B940-8283-ECF78328253B}"/>
                </a:ext>
              </a:extLst>
            </p:cNvPr>
            <p:cNvGrpSpPr/>
            <p:nvPr/>
          </p:nvGrpSpPr>
          <p:grpSpPr>
            <a:xfrm>
              <a:off x="5690955" y="710698"/>
              <a:ext cx="2286254" cy="5742638"/>
              <a:chOff x="5816969" y="692696"/>
              <a:chExt cx="2286254" cy="5742638"/>
            </a:xfrm>
          </p:grpSpPr>
          <p:sp>
            <p:nvSpPr>
              <p:cNvPr id="56" name="円/楕円 55">
                <a:extLst>
                  <a:ext uri="{FF2B5EF4-FFF2-40B4-BE49-F238E27FC236}">
                    <a16:creationId xmlns:a16="http://schemas.microsoft.com/office/drawing/2014/main" id="{BA53C2BB-BC01-D340-9A58-91CF96F0847C}"/>
                  </a:ext>
                </a:extLst>
              </p:cNvPr>
              <p:cNvSpPr/>
              <p:nvPr/>
            </p:nvSpPr>
            <p:spPr>
              <a:xfrm>
                <a:off x="5816969" y="692696"/>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0</a:t>
                </a:r>
                <a:endParaRPr kumimoji="1" lang="ja-JP" altLang="en-US" sz="1400" dirty="0" err="1">
                  <a:solidFill>
                    <a:schemeClr val="tx1"/>
                  </a:solidFill>
                </a:endParaRPr>
              </a:p>
            </p:txBody>
          </p:sp>
          <p:sp>
            <p:nvSpPr>
              <p:cNvPr id="57" name="円/楕円 56">
                <a:extLst>
                  <a:ext uri="{FF2B5EF4-FFF2-40B4-BE49-F238E27FC236}">
                    <a16:creationId xmlns:a16="http://schemas.microsoft.com/office/drawing/2014/main" id="{036D1366-C1A4-FD4F-9910-C6052307B3A8}"/>
                  </a:ext>
                </a:extLst>
              </p:cNvPr>
              <p:cNvSpPr/>
              <p:nvPr/>
            </p:nvSpPr>
            <p:spPr>
              <a:xfrm>
                <a:off x="7545161" y="692696"/>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a:t>
                </a:r>
                <a:endParaRPr kumimoji="1" lang="ja-JP" altLang="en-US" sz="1400" dirty="0" err="1">
                  <a:solidFill>
                    <a:schemeClr val="tx1"/>
                  </a:solidFill>
                </a:endParaRPr>
              </a:p>
            </p:txBody>
          </p:sp>
          <p:sp>
            <p:nvSpPr>
              <p:cNvPr id="58" name="円/楕円 57">
                <a:extLst>
                  <a:ext uri="{FF2B5EF4-FFF2-40B4-BE49-F238E27FC236}">
                    <a16:creationId xmlns:a16="http://schemas.microsoft.com/office/drawing/2014/main" id="{720C99AC-DC99-3E4F-BD84-9E4D53F88CB5}"/>
                  </a:ext>
                </a:extLst>
              </p:cNvPr>
              <p:cNvSpPr/>
              <p:nvPr/>
            </p:nvSpPr>
            <p:spPr>
              <a:xfrm>
                <a:off x="6681065" y="1574794"/>
                <a:ext cx="558062" cy="558062"/>
              </a:xfrm>
              <a:prstGeom prst="ellipse">
                <a:avLst/>
              </a:prstGeom>
              <a:solidFill>
                <a:srgbClr val="FFFF00"/>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4</a:t>
                </a:r>
                <a:endParaRPr kumimoji="1" lang="ja-JP" altLang="en-US" sz="1400" dirty="0" err="1">
                  <a:solidFill>
                    <a:schemeClr val="tx1"/>
                  </a:solidFill>
                </a:endParaRPr>
              </a:p>
            </p:txBody>
          </p:sp>
          <p:sp>
            <p:nvSpPr>
              <p:cNvPr id="59" name="円/楕円 58">
                <a:extLst>
                  <a:ext uri="{FF2B5EF4-FFF2-40B4-BE49-F238E27FC236}">
                    <a16:creationId xmlns:a16="http://schemas.microsoft.com/office/drawing/2014/main" id="{79238A81-E305-8D47-B59D-CAB6E0B1F119}"/>
                  </a:ext>
                </a:extLst>
              </p:cNvPr>
              <p:cNvSpPr/>
              <p:nvPr/>
            </p:nvSpPr>
            <p:spPr>
              <a:xfrm>
                <a:off x="5816969" y="2438890"/>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7</a:t>
                </a:r>
                <a:endParaRPr kumimoji="1" lang="ja-JP" altLang="en-US" sz="1400" dirty="0" err="1">
                  <a:solidFill>
                    <a:schemeClr val="tx1"/>
                  </a:solidFill>
                </a:endParaRPr>
              </a:p>
            </p:txBody>
          </p:sp>
          <p:sp>
            <p:nvSpPr>
              <p:cNvPr id="60" name="円/楕円 59">
                <a:extLst>
                  <a:ext uri="{FF2B5EF4-FFF2-40B4-BE49-F238E27FC236}">
                    <a16:creationId xmlns:a16="http://schemas.microsoft.com/office/drawing/2014/main" id="{717CCB56-F805-6E41-A8E8-465C26BA3B5D}"/>
                  </a:ext>
                </a:extLst>
              </p:cNvPr>
              <p:cNvSpPr/>
              <p:nvPr/>
            </p:nvSpPr>
            <p:spPr>
              <a:xfrm>
                <a:off x="7545161" y="2438890"/>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8</a:t>
                </a:r>
                <a:endParaRPr kumimoji="1" lang="ja-JP" altLang="en-US" sz="1400" dirty="0" err="1">
                  <a:solidFill>
                    <a:schemeClr val="tx1"/>
                  </a:solidFill>
                </a:endParaRPr>
              </a:p>
            </p:txBody>
          </p:sp>
          <p:sp>
            <p:nvSpPr>
              <p:cNvPr id="61" name="円/楕円 60">
                <a:extLst>
                  <a:ext uri="{FF2B5EF4-FFF2-40B4-BE49-F238E27FC236}">
                    <a16:creationId xmlns:a16="http://schemas.microsoft.com/office/drawing/2014/main" id="{3ECF9320-8D91-AA4E-8FB9-2340260024C2}"/>
                  </a:ext>
                </a:extLst>
              </p:cNvPr>
              <p:cNvSpPr/>
              <p:nvPr/>
            </p:nvSpPr>
            <p:spPr>
              <a:xfrm>
                <a:off x="5816969" y="4149080"/>
                <a:ext cx="558062" cy="558062"/>
              </a:xfrm>
              <a:prstGeom prst="ellipse">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13</a:t>
                </a:r>
                <a:endParaRPr kumimoji="1" lang="ja-JP" altLang="en-US" sz="1400" dirty="0" err="1">
                  <a:solidFill>
                    <a:schemeClr val="tx1"/>
                  </a:solidFill>
                </a:endParaRPr>
              </a:p>
            </p:txBody>
          </p:sp>
          <p:sp>
            <p:nvSpPr>
              <p:cNvPr id="62" name="円/楕円 61">
                <a:extLst>
                  <a:ext uri="{FF2B5EF4-FFF2-40B4-BE49-F238E27FC236}">
                    <a16:creationId xmlns:a16="http://schemas.microsoft.com/office/drawing/2014/main" id="{06B7A898-745C-3F4C-8C31-10FCC5C82C5F}"/>
                  </a:ext>
                </a:extLst>
              </p:cNvPr>
              <p:cNvSpPr/>
              <p:nvPr/>
            </p:nvSpPr>
            <p:spPr>
              <a:xfrm>
                <a:off x="7545161" y="4149080"/>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14</a:t>
                </a:r>
                <a:endParaRPr kumimoji="1" lang="ja-JP" altLang="en-US" sz="1400" dirty="0" err="1">
                  <a:solidFill>
                    <a:schemeClr val="tx1"/>
                  </a:solidFill>
                </a:endParaRPr>
              </a:p>
            </p:txBody>
          </p:sp>
          <p:sp>
            <p:nvSpPr>
              <p:cNvPr id="63" name="円/楕円 62">
                <a:extLst>
                  <a:ext uri="{FF2B5EF4-FFF2-40B4-BE49-F238E27FC236}">
                    <a16:creationId xmlns:a16="http://schemas.microsoft.com/office/drawing/2014/main" id="{FC9492DC-9248-D340-ADBF-C652CA5BA54D}"/>
                  </a:ext>
                </a:extLst>
              </p:cNvPr>
              <p:cNvSpPr/>
              <p:nvPr/>
            </p:nvSpPr>
            <p:spPr>
              <a:xfrm>
                <a:off x="5816969" y="5877272"/>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20</a:t>
                </a:r>
                <a:endParaRPr kumimoji="1" lang="ja-JP" altLang="en-US" sz="1400" dirty="0" err="1">
                  <a:solidFill>
                    <a:schemeClr val="tx1"/>
                  </a:solidFill>
                </a:endParaRPr>
              </a:p>
            </p:txBody>
          </p:sp>
          <p:sp>
            <p:nvSpPr>
              <p:cNvPr id="64" name="円/楕円 63">
                <a:extLst>
                  <a:ext uri="{FF2B5EF4-FFF2-40B4-BE49-F238E27FC236}">
                    <a16:creationId xmlns:a16="http://schemas.microsoft.com/office/drawing/2014/main" id="{FEEF2E3B-F4C0-614D-A815-09FE38B58CDF}"/>
                  </a:ext>
                </a:extLst>
              </p:cNvPr>
              <p:cNvSpPr/>
              <p:nvPr/>
            </p:nvSpPr>
            <p:spPr>
              <a:xfrm>
                <a:off x="7545161" y="5877272"/>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21</a:t>
                </a:r>
                <a:endParaRPr kumimoji="1" lang="ja-JP" altLang="en-US" sz="1400" dirty="0" err="1">
                  <a:solidFill>
                    <a:schemeClr val="tx1"/>
                  </a:solidFill>
                </a:endParaRPr>
              </a:p>
            </p:txBody>
          </p:sp>
          <p:sp>
            <p:nvSpPr>
              <p:cNvPr id="65" name="円/楕円 64">
                <a:extLst>
                  <a:ext uri="{FF2B5EF4-FFF2-40B4-BE49-F238E27FC236}">
                    <a16:creationId xmlns:a16="http://schemas.microsoft.com/office/drawing/2014/main" id="{7D3E988F-A845-1C4D-BDB7-F099D772A95A}"/>
                  </a:ext>
                </a:extLst>
              </p:cNvPr>
              <p:cNvSpPr/>
              <p:nvPr/>
            </p:nvSpPr>
            <p:spPr>
              <a:xfrm>
                <a:off x="6681065" y="3302986"/>
                <a:ext cx="558062" cy="558062"/>
              </a:xfrm>
              <a:prstGeom prst="ellipse">
                <a:avLst/>
              </a:prstGeom>
              <a:solidFill>
                <a:schemeClr val="accent5"/>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11</a:t>
                </a:r>
                <a:endParaRPr kumimoji="1" lang="ja-JP" altLang="en-US" sz="1400" dirty="0" err="1">
                  <a:solidFill>
                    <a:schemeClr val="tx1"/>
                  </a:solidFill>
                </a:endParaRPr>
              </a:p>
            </p:txBody>
          </p:sp>
          <p:sp>
            <p:nvSpPr>
              <p:cNvPr id="66" name="円/楕円 65">
                <a:extLst>
                  <a:ext uri="{FF2B5EF4-FFF2-40B4-BE49-F238E27FC236}">
                    <a16:creationId xmlns:a16="http://schemas.microsoft.com/office/drawing/2014/main" id="{166DDC01-F1C1-9D4B-A928-1A3A90EB6367}"/>
                  </a:ext>
                </a:extLst>
              </p:cNvPr>
              <p:cNvSpPr/>
              <p:nvPr/>
            </p:nvSpPr>
            <p:spPr>
              <a:xfrm>
                <a:off x="6681065" y="5031178"/>
                <a:ext cx="558062" cy="558062"/>
              </a:xfrm>
              <a:prstGeom prst="ellipse">
                <a:avLst/>
              </a:prstGeom>
              <a:solidFill>
                <a:schemeClr val="accent6"/>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17</a:t>
                </a:r>
                <a:endParaRPr kumimoji="1" lang="ja-JP" altLang="en-US" sz="1400" dirty="0" err="1">
                  <a:solidFill>
                    <a:schemeClr val="tx1"/>
                  </a:solidFill>
                </a:endParaRPr>
              </a:p>
            </p:txBody>
          </p:sp>
          <p:cxnSp>
            <p:nvCxnSpPr>
              <p:cNvPr id="67" name="直線コネクタ 66">
                <a:extLst>
                  <a:ext uri="{FF2B5EF4-FFF2-40B4-BE49-F238E27FC236}">
                    <a16:creationId xmlns:a16="http://schemas.microsoft.com/office/drawing/2014/main" id="{4A2A03F8-817B-924D-BFA9-17A8868C3B34}"/>
                  </a:ext>
                </a:extLst>
              </p:cNvPr>
              <p:cNvCxnSpPr/>
              <p:nvPr/>
            </p:nvCxnSpPr>
            <p:spPr>
              <a:xfrm flipV="1">
                <a:off x="6096000" y="2996952"/>
                <a:ext cx="0" cy="115212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8" name="直線コネクタ 67">
                <a:extLst>
                  <a:ext uri="{FF2B5EF4-FFF2-40B4-BE49-F238E27FC236}">
                    <a16:creationId xmlns:a16="http://schemas.microsoft.com/office/drawing/2014/main" id="{5F104557-D395-CC4B-9030-F8619B361D02}"/>
                  </a:ext>
                </a:extLst>
              </p:cNvPr>
              <p:cNvCxnSpPr>
                <a:stCxn id="59" idx="0"/>
                <a:endCxn id="56" idx="4"/>
              </p:cNvCxnSpPr>
              <p:nvPr/>
            </p:nvCxnSpPr>
            <p:spPr>
              <a:xfrm flipV="1">
                <a:off x="6096000" y="1250758"/>
                <a:ext cx="0" cy="1188132"/>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9" name="直線コネクタ 68">
                <a:extLst>
                  <a:ext uri="{FF2B5EF4-FFF2-40B4-BE49-F238E27FC236}">
                    <a16:creationId xmlns:a16="http://schemas.microsoft.com/office/drawing/2014/main" id="{EC4B4FE2-A645-4540-9B30-94EDB2C9BB33}"/>
                  </a:ext>
                </a:extLst>
              </p:cNvPr>
              <p:cNvCxnSpPr>
                <a:stCxn id="56" idx="6"/>
                <a:endCxn id="57" idx="2"/>
              </p:cNvCxnSpPr>
              <p:nvPr/>
            </p:nvCxnSpPr>
            <p:spPr>
              <a:xfrm>
                <a:off x="6375031" y="971727"/>
                <a:ext cx="1170130"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0" name="直線コネクタ 69">
                <a:extLst>
                  <a:ext uri="{FF2B5EF4-FFF2-40B4-BE49-F238E27FC236}">
                    <a16:creationId xmlns:a16="http://schemas.microsoft.com/office/drawing/2014/main" id="{CAC47570-007F-5245-AAF7-1F6EACA96313}"/>
                  </a:ext>
                </a:extLst>
              </p:cNvPr>
              <p:cNvCxnSpPr>
                <a:stCxn id="58" idx="1"/>
                <a:endCxn id="56" idx="5"/>
              </p:cNvCxnSpPr>
              <p:nvPr/>
            </p:nvCxnSpPr>
            <p:spPr>
              <a:xfrm flipH="1" flipV="1">
                <a:off x="6293305" y="1169032"/>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1" name="直線コネクタ 70">
                <a:extLst>
                  <a:ext uri="{FF2B5EF4-FFF2-40B4-BE49-F238E27FC236}">
                    <a16:creationId xmlns:a16="http://schemas.microsoft.com/office/drawing/2014/main" id="{11939B17-F192-FF4B-9539-94BE56AD0EAB}"/>
                  </a:ext>
                </a:extLst>
              </p:cNvPr>
              <p:cNvCxnSpPr>
                <a:stCxn id="58" idx="7"/>
                <a:endCxn id="57" idx="3"/>
              </p:cNvCxnSpPr>
              <p:nvPr/>
            </p:nvCxnSpPr>
            <p:spPr>
              <a:xfrm flipV="1">
                <a:off x="7157401" y="1169032"/>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2" name="直線コネクタ 71">
                <a:extLst>
                  <a:ext uri="{FF2B5EF4-FFF2-40B4-BE49-F238E27FC236}">
                    <a16:creationId xmlns:a16="http://schemas.microsoft.com/office/drawing/2014/main" id="{E1C7E81C-8870-244D-A241-5760BC0B775C}"/>
                  </a:ext>
                </a:extLst>
              </p:cNvPr>
              <p:cNvCxnSpPr>
                <a:stCxn id="59" idx="7"/>
                <a:endCxn id="58" idx="3"/>
              </p:cNvCxnSpPr>
              <p:nvPr/>
            </p:nvCxnSpPr>
            <p:spPr>
              <a:xfrm flipV="1">
                <a:off x="6293305" y="2051130"/>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3" name="直線コネクタ 72">
                <a:extLst>
                  <a:ext uri="{FF2B5EF4-FFF2-40B4-BE49-F238E27FC236}">
                    <a16:creationId xmlns:a16="http://schemas.microsoft.com/office/drawing/2014/main" id="{586445BC-4456-8942-848F-6ED7AC1E1BAF}"/>
                  </a:ext>
                </a:extLst>
              </p:cNvPr>
              <p:cNvCxnSpPr>
                <a:cxnSpLocks/>
                <a:stCxn id="58" idx="5"/>
                <a:endCxn id="60" idx="1"/>
              </p:cNvCxnSpPr>
              <p:nvPr/>
            </p:nvCxnSpPr>
            <p:spPr>
              <a:xfrm>
                <a:off x="7157401" y="2051130"/>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4" name="直線コネクタ 73">
                <a:extLst>
                  <a:ext uri="{FF2B5EF4-FFF2-40B4-BE49-F238E27FC236}">
                    <a16:creationId xmlns:a16="http://schemas.microsoft.com/office/drawing/2014/main" id="{FD9E1EC9-8126-DF4A-B718-9CB6EDDFBB9F}"/>
                  </a:ext>
                </a:extLst>
              </p:cNvPr>
              <p:cNvCxnSpPr>
                <a:cxnSpLocks/>
                <a:stCxn id="63" idx="0"/>
                <a:endCxn id="61" idx="4"/>
              </p:cNvCxnSpPr>
              <p:nvPr/>
            </p:nvCxnSpPr>
            <p:spPr>
              <a:xfrm flipV="1">
                <a:off x="6096000" y="4707142"/>
                <a:ext cx="0" cy="117013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5" name="直線コネクタ 74">
                <a:extLst>
                  <a:ext uri="{FF2B5EF4-FFF2-40B4-BE49-F238E27FC236}">
                    <a16:creationId xmlns:a16="http://schemas.microsoft.com/office/drawing/2014/main" id="{2C2EFD0C-864F-FB4B-831D-338D0A553654}"/>
                  </a:ext>
                </a:extLst>
              </p:cNvPr>
              <p:cNvCxnSpPr>
                <a:cxnSpLocks/>
                <a:stCxn id="61" idx="7"/>
                <a:endCxn id="65" idx="3"/>
              </p:cNvCxnSpPr>
              <p:nvPr/>
            </p:nvCxnSpPr>
            <p:spPr>
              <a:xfrm flipV="1">
                <a:off x="6293305" y="3779322"/>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6" name="直線コネクタ 75">
                <a:extLst>
                  <a:ext uri="{FF2B5EF4-FFF2-40B4-BE49-F238E27FC236}">
                    <a16:creationId xmlns:a16="http://schemas.microsoft.com/office/drawing/2014/main" id="{5B65CBB1-A7D8-5B42-8997-F573155ECBF8}"/>
                  </a:ext>
                </a:extLst>
              </p:cNvPr>
              <p:cNvCxnSpPr>
                <a:cxnSpLocks/>
                <a:stCxn id="65" idx="7"/>
                <a:endCxn id="60" idx="3"/>
              </p:cNvCxnSpPr>
              <p:nvPr/>
            </p:nvCxnSpPr>
            <p:spPr>
              <a:xfrm flipV="1">
                <a:off x="7157401" y="2915226"/>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7" name="直線コネクタ 76">
                <a:extLst>
                  <a:ext uri="{FF2B5EF4-FFF2-40B4-BE49-F238E27FC236}">
                    <a16:creationId xmlns:a16="http://schemas.microsoft.com/office/drawing/2014/main" id="{0CEBE616-8DFD-C34F-9C92-97B2183B6F0E}"/>
                  </a:ext>
                </a:extLst>
              </p:cNvPr>
              <p:cNvCxnSpPr>
                <a:cxnSpLocks/>
                <a:stCxn id="65" idx="1"/>
                <a:endCxn id="59" idx="5"/>
              </p:cNvCxnSpPr>
              <p:nvPr/>
            </p:nvCxnSpPr>
            <p:spPr>
              <a:xfrm flipH="1" flipV="1">
                <a:off x="6293305" y="2915226"/>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8" name="直線コネクタ 77">
                <a:extLst>
                  <a:ext uri="{FF2B5EF4-FFF2-40B4-BE49-F238E27FC236}">
                    <a16:creationId xmlns:a16="http://schemas.microsoft.com/office/drawing/2014/main" id="{21D8C704-6705-0A44-850A-D6286A32CE8A}"/>
                  </a:ext>
                </a:extLst>
              </p:cNvPr>
              <p:cNvCxnSpPr>
                <a:cxnSpLocks/>
                <a:stCxn id="61" idx="5"/>
                <a:endCxn id="66" idx="1"/>
              </p:cNvCxnSpPr>
              <p:nvPr/>
            </p:nvCxnSpPr>
            <p:spPr>
              <a:xfrm>
                <a:off x="6293305" y="4625416"/>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9" name="直線コネクタ 78">
                <a:extLst>
                  <a:ext uri="{FF2B5EF4-FFF2-40B4-BE49-F238E27FC236}">
                    <a16:creationId xmlns:a16="http://schemas.microsoft.com/office/drawing/2014/main" id="{D1D62C6B-AC9A-1F40-954C-AAB7C95CB90A}"/>
                  </a:ext>
                </a:extLst>
              </p:cNvPr>
              <p:cNvCxnSpPr>
                <a:cxnSpLocks/>
                <a:stCxn id="63" idx="7"/>
                <a:endCxn id="66" idx="3"/>
              </p:cNvCxnSpPr>
              <p:nvPr/>
            </p:nvCxnSpPr>
            <p:spPr>
              <a:xfrm flipV="1">
                <a:off x="6293305" y="5507514"/>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0" name="直線コネクタ 79">
                <a:extLst>
                  <a:ext uri="{FF2B5EF4-FFF2-40B4-BE49-F238E27FC236}">
                    <a16:creationId xmlns:a16="http://schemas.microsoft.com/office/drawing/2014/main" id="{2D88E431-2B84-624C-BB38-94253213D665}"/>
                  </a:ext>
                </a:extLst>
              </p:cNvPr>
              <p:cNvCxnSpPr>
                <a:cxnSpLocks/>
                <a:stCxn id="61" idx="6"/>
                <a:endCxn id="62" idx="2"/>
              </p:cNvCxnSpPr>
              <p:nvPr/>
            </p:nvCxnSpPr>
            <p:spPr>
              <a:xfrm>
                <a:off x="6375031" y="4428111"/>
                <a:ext cx="1170130"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1" name="直線コネクタ 80">
                <a:extLst>
                  <a:ext uri="{FF2B5EF4-FFF2-40B4-BE49-F238E27FC236}">
                    <a16:creationId xmlns:a16="http://schemas.microsoft.com/office/drawing/2014/main" id="{34D00833-07B0-C845-9773-033C8ABA088D}"/>
                  </a:ext>
                </a:extLst>
              </p:cNvPr>
              <p:cNvCxnSpPr>
                <a:cxnSpLocks/>
                <a:stCxn id="63" idx="6"/>
                <a:endCxn id="64" idx="2"/>
              </p:cNvCxnSpPr>
              <p:nvPr/>
            </p:nvCxnSpPr>
            <p:spPr>
              <a:xfrm>
                <a:off x="6375031" y="6156303"/>
                <a:ext cx="1170130"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2" name="直線コネクタ 81">
                <a:extLst>
                  <a:ext uri="{FF2B5EF4-FFF2-40B4-BE49-F238E27FC236}">
                    <a16:creationId xmlns:a16="http://schemas.microsoft.com/office/drawing/2014/main" id="{C7CBF2A8-61C7-0A4D-BF02-64B968546BF7}"/>
                  </a:ext>
                </a:extLst>
              </p:cNvPr>
              <p:cNvCxnSpPr>
                <a:cxnSpLocks/>
                <a:stCxn id="66" idx="5"/>
                <a:endCxn id="64" idx="1"/>
              </p:cNvCxnSpPr>
              <p:nvPr/>
            </p:nvCxnSpPr>
            <p:spPr>
              <a:xfrm>
                <a:off x="7157401" y="5507514"/>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3" name="直線コネクタ 82">
                <a:extLst>
                  <a:ext uri="{FF2B5EF4-FFF2-40B4-BE49-F238E27FC236}">
                    <a16:creationId xmlns:a16="http://schemas.microsoft.com/office/drawing/2014/main" id="{BD50617D-3DF4-3146-A110-76CD46DD40DA}"/>
                  </a:ext>
                </a:extLst>
              </p:cNvPr>
              <p:cNvCxnSpPr>
                <a:cxnSpLocks/>
                <a:stCxn id="66" idx="7"/>
                <a:endCxn id="62" idx="3"/>
              </p:cNvCxnSpPr>
              <p:nvPr/>
            </p:nvCxnSpPr>
            <p:spPr>
              <a:xfrm flipV="1">
                <a:off x="7157401" y="4625416"/>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4" name="直線コネクタ 83">
                <a:extLst>
                  <a:ext uri="{FF2B5EF4-FFF2-40B4-BE49-F238E27FC236}">
                    <a16:creationId xmlns:a16="http://schemas.microsoft.com/office/drawing/2014/main" id="{2C5BDE4D-BF8C-494B-A4C1-DA096EA7E11C}"/>
                  </a:ext>
                </a:extLst>
              </p:cNvPr>
              <p:cNvCxnSpPr>
                <a:cxnSpLocks/>
              </p:cNvCxnSpPr>
              <p:nvPr/>
            </p:nvCxnSpPr>
            <p:spPr>
              <a:xfrm flipV="1">
                <a:off x="7824192" y="4707142"/>
                <a:ext cx="0" cy="117013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5" name="直線コネクタ 84">
                <a:extLst>
                  <a:ext uri="{FF2B5EF4-FFF2-40B4-BE49-F238E27FC236}">
                    <a16:creationId xmlns:a16="http://schemas.microsoft.com/office/drawing/2014/main" id="{33930BC8-F147-334A-AA60-71CD8BEBA726}"/>
                  </a:ext>
                </a:extLst>
              </p:cNvPr>
              <p:cNvCxnSpPr>
                <a:cxnSpLocks/>
                <a:stCxn id="62" idx="1"/>
                <a:endCxn id="65" idx="5"/>
              </p:cNvCxnSpPr>
              <p:nvPr/>
            </p:nvCxnSpPr>
            <p:spPr>
              <a:xfrm flipH="1" flipV="1">
                <a:off x="7157401" y="3779322"/>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6" name="直線コネクタ 85">
                <a:extLst>
                  <a:ext uri="{FF2B5EF4-FFF2-40B4-BE49-F238E27FC236}">
                    <a16:creationId xmlns:a16="http://schemas.microsoft.com/office/drawing/2014/main" id="{15FBAB78-BA85-F145-8476-75B6965D84CE}"/>
                  </a:ext>
                </a:extLst>
              </p:cNvPr>
              <p:cNvCxnSpPr>
                <a:cxnSpLocks/>
              </p:cNvCxnSpPr>
              <p:nvPr/>
            </p:nvCxnSpPr>
            <p:spPr>
              <a:xfrm flipV="1">
                <a:off x="7824192" y="2996952"/>
                <a:ext cx="0" cy="115212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7" name="直線コネクタ 86">
                <a:extLst>
                  <a:ext uri="{FF2B5EF4-FFF2-40B4-BE49-F238E27FC236}">
                    <a16:creationId xmlns:a16="http://schemas.microsoft.com/office/drawing/2014/main" id="{D86526DB-F59F-6946-90B8-7E6EEEB96EF0}"/>
                  </a:ext>
                </a:extLst>
              </p:cNvPr>
              <p:cNvCxnSpPr>
                <a:cxnSpLocks/>
              </p:cNvCxnSpPr>
              <p:nvPr/>
            </p:nvCxnSpPr>
            <p:spPr>
              <a:xfrm flipV="1">
                <a:off x="7824192" y="1250758"/>
                <a:ext cx="0" cy="1188132"/>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
          <p:nvSpPr>
            <p:cNvPr id="24" name="円/楕円 23">
              <a:extLst>
                <a:ext uri="{FF2B5EF4-FFF2-40B4-BE49-F238E27FC236}">
                  <a16:creationId xmlns:a16="http://schemas.microsoft.com/office/drawing/2014/main" id="{9D66FF6D-DC42-5444-A6AA-0CC3F3AEAB11}"/>
                </a:ext>
              </a:extLst>
            </p:cNvPr>
            <p:cNvSpPr/>
            <p:nvPr/>
          </p:nvSpPr>
          <p:spPr>
            <a:xfrm>
              <a:off x="9210346" y="710698"/>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a:t>
              </a:r>
              <a:endParaRPr kumimoji="1" lang="ja-JP" altLang="en-US" sz="1400" dirty="0" err="1">
                <a:solidFill>
                  <a:schemeClr val="tx1"/>
                </a:solidFill>
              </a:endParaRPr>
            </a:p>
          </p:txBody>
        </p:sp>
        <p:sp>
          <p:nvSpPr>
            <p:cNvPr id="25" name="円/楕円 24">
              <a:extLst>
                <a:ext uri="{FF2B5EF4-FFF2-40B4-BE49-F238E27FC236}">
                  <a16:creationId xmlns:a16="http://schemas.microsoft.com/office/drawing/2014/main" id="{2F8BBABE-50D6-D744-8EC6-6A6C38AD3D38}"/>
                </a:ext>
              </a:extLst>
            </p:cNvPr>
            <p:cNvSpPr/>
            <p:nvPr/>
          </p:nvSpPr>
          <p:spPr>
            <a:xfrm>
              <a:off x="10938538" y="710698"/>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3</a:t>
              </a:r>
              <a:endParaRPr kumimoji="1" lang="ja-JP" altLang="en-US" sz="1400" dirty="0" err="1">
                <a:solidFill>
                  <a:schemeClr val="tx1"/>
                </a:solidFill>
              </a:endParaRPr>
            </a:p>
          </p:txBody>
        </p:sp>
        <p:sp>
          <p:nvSpPr>
            <p:cNvPr id="26" name="円/楕円 25">
              <a:extLst>
                <a:ext uri="{FF2B5EF4-FFF2-40B4-BE49-F238E27FC236}">
                  <a16:creationId xmlns:a16="http://schemas.microsoft.com/office/drawing/2014/main" id="{D2783A5C-CDA3-074A-9CA0-F2FA7248A4D1}"/>
                </a:ext>
              </a:extLst>
            </p:cNvPr>
            <p:cNvSpPr/>
            <p:nvPr/>
          </p:nvSpPr>
          <p:spPr>
            <a:xfrm>
              <a:off x="10074442" y="1592796"/>
              <a:ext cx="558062" cy="558062"/>
            </a:xfrm>
            <a:prstGeom prst="ellipse">
              <a:avLst/>
            </a:prstGeom>
            <a:solidFill>
              <a:srgbClr val="FF0000"/>
            </a:solidFill>
            <a:ln w="38100">
              <a:solidFill>
                <a:schemeClr val="bg1">
                  <a:lumMod val="6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6</a:t>
              </a:r>
              <a:endParaRPr kumimoji="1" lang="ja-JP" altLang="en-US" sz="1400" dirty="0" err="1">
                <a:solidFill>
                  <a:schemeClr val="tx1"/>
                </a:solidFill>
              </a:endParaRPr>
            </a:p>
          </p:txBody>
        </p:sp>
        <p:sp>
          <p:nvSpPr>
            <p:cNvPr id="27" name="円/楕円 26">
              <a:extLst>
                <a:ext uri="{FF2B5EF4-FFF2-40B4-BE49-F238E27FC236}">
                  <a16:creationId xmlns:a16="http://schemas.microsoft.com/office/drawing/2014/main" id="{C1247D62-1BC8-5447-866C-4445001A01E3}"/>
                </a:ext>
              </a:extLst>
            </p:cNvPr>
            <p:cNvSpPr/>
            <p:nvPr/>
          </p:nvSpPr>
          <p:spPr>
            <a:xfrm>
              <a:off x="9210346" y="2456892"/>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a:t>
              </a:r>
              <a:endParaRPr kumimoji="1" lang="ja-JP" altLang="en-US" sz="1400" dirty="0" err="1">
                <a:solidFill>
                  <a:schemeClr val="tx1"/>
                </a:solidFill>
              </a:endParaRPr>
            </a:p>
          </p:txBody>
        </p:sp>
        <p:sp>
          <p:nvSpPr>
            <p:cNvPr id="28" name="円/楕円 27">
              <a:extLst>
                <a:ext uri="{FF2B5EF4-FFF2-40B4-BE49-F238E27FC236}">
                  <a16:creationId xmlns:a16="http://schemas.microsoft.com/office/drawing/2014/main" id="{981B5FB6-47C0-E94E-844D-572ED951505E}"/>
                </a:ext>
              </a:extLst>
            </p:cNvPr>
            <p:cNvSpPr/>
            <p:nvPr/>
          </p:nvSpPr>
          <p:spPr>
            <a:xfrm>
              <a:off x="10938538" y="2456892"/>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10</a:t>
              </a:r>
              <a:endParaRPr kumimoji="1" lang="ja-JP" altLang="en-US" sz="1400" dirty="0" err="1">
                <a:solidFill>
                  <a:schemeClr val="tx1"/>
                </a:solidFill>
              </a:endParaRPr>
            </a:p>
          </p:txBody>
        </p:sp>
        <p:sp>
          <p:nvSpPr>
            <p:cNvPr id="29" name="円/楕円 28">
              <a:extLst>
                <a:ext uri="{FF2B5EF4-FFF2-40B4-BE49-F238E27FC236}">
                  <a16:creationId xmlns:a16="http://schemas.microsoft.com/office/drawing/2014/main" id="{65A03D7E-B968-0F46-A60F-DC64D38FC9D6}"/>
                </a:ext>
              </a:extLst>
            </p:cNvPr>
            <p:cNvSpPr/>
            <p:nvPr/>
          </p:nvSpPr>
          <p:spPr>
            <a:xfrm>
              <a:off x="9210346" y="4167082"/>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15</a:t>
              </a:r>
              <a:endParaRPr kumimoji="1" lang="ja-JP" altLang="en-US" sz="1400" dirty="0" err="1">
                <a:solidFill>
                  <a:schemeClr val="tx1"/>
                </a:solidFill>
              </a:endParaRPr>
            </a:p>
          </p:txBody>
        </p:sp>
        <p:sp>
          <p:nvSpPr>
            <p:cNvPr id="30" name="円/楕円 29">
              <a:extLst>
                <a:ext uri="{FF2B5EF4-FFF2-40B4-BE49-F238E27FC236}">
                  <a16:creationId xmlns:a16="http://schemas.microsoft.com/office/drawing/2014/main" id="{79B8CBDE-BF62-8C41-B2B8-7820F96BBFC5}"/>
                </a:ext>
              </a:extLst>
            </p:cNvPr>
            <p:cNvSpPr/>
            <p:nvPr/>
          </p:nvSpPr>
          <p:spPr>
            <a:xfrm>
              <a:off x="10938538" y="4167082"/>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16</a:t>
              </a:r>
              <a:endParaRPr kumimoji="1" lang="ja-JP" altLang="en-US" sz="1400" dirty="0" err="1">
                <a:solidFill>
                  <a:schemeClr val="tx1"/>
                </a:solidFill>
              </a:endParaRPr>
            </a:p>
          </p:txBody>
        </p:sp>
        <p:sp>
          <p:nvSpPr>
            <p:cNvPr id="31" name="円/楕円 30">
              <a:extLst>
                <a:ext uri="{FF2B5EF4-FFF2-40B4-BE49-F238E27FC236}">
                  <a16:creationId xmlns:a16="http://schemas.microsoft.com/office/drawing/2014/main" id="{B20208F0-1096-2642-9CB4-3E98927F7D84}"/>
                </a:ext>
              </a:extLst>
            </p:cNvPr>
            <p:cNvSpPr/>
            <p:nvPr/>
          </p:nvSpPr>
          <p:spPr>
            <a:xfrm>
              <a:off x="9210346" y="5895274"/>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22</a:t>
              </a:r>
              <a:endParaRPr kumimoji="1" lang="ja-JP" altLang="en-US" sz="1400" dirty="0" err="1">
                <a:solidFill>
                  <a:schemeClr val="tx1"/>
                </a:solidFill>
              </a:endParaRPr>
            </a:p>
          </p:txBody>
        </p:sp>
        <p:sp>
          <p:nvSpPr>
            <p:cNvPr id="32" name="円/楕円 31">
              <a:extLst>
                <a:ext uri="{FF2B5EF4-FFF2-40B4-BE49-F238E27FC236}">
                  <a16:creationId xmlns:a16="http://schemas.microsoft.com/office/drawing/2014/main" id="{D220045D-83C8-7547-AFE2-BBBA02729450}"/>
                </a:ext>
              </a:extLst>
            </p:cNvPr>
            <p:cNvSpPr/>
            <p:nvPr/>
          </p:nvSpPr>
          <p:spPr>
            <a:xfrm>
              <a:off x="10938538" y="5895274"/>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23</a:t>
              </a:r>
              <a:endParaRPr kumimoji="1" lang="ja-JP" altLang="en-US" sz="1400" dirty="0" err="1">
                <a:solidFill>
                  <a:schemeClr val="tx1"/>
                </a:solidFill>
              </a:endParaRPr>
            </a:p>
          </p:txBody>
        </p:sp>
        <p:sp>
          <p:nvSpPr>
            <p:cNvPr id="33" name="円/楕円 32">
              <a:extLst>
                <a:ext uri="{FF2B5EF4-FFF2-40B4-BE49-F238E27FC236}">
                  <a16:creationId xmlns:a16="http://schemas.microsoft.com/office/drawing/2014/main" id="{5E0B09DE-B2EA-5E46-8186-057026E7489A}"/>
                </a:ext>
              </a:extLst>
            </p:cNvPr>
            <p:cNvSpPr/>
            <p:nvPr/>
          </p:nvSpPr>
          <p:spPr>
            <a:xfrm>
              <a:off x="10074442" y="3320988"/>
              <a:ext cx="558062" cy="558062"/>
            </a:xfrm>
            <a:prstGeom prst="ellipse">
              <a:avLst/>
            </a:prstGeom>
            <a:solidFill>
              <a:srgbClr val="FFFF00"/>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12</a:t>
              </a:r>
              <a:endParaRPr kumimoji="1" lang="ja-JP" altLang="en-US" sz="1400" dirty="0" err="1">
                <a:solidFill>
                  <a:schemeClr val="tx1"/>
                </a:solidFill>
              </a:endParaRPr>
            </a:p>
          </p:txBody>
        </p:sp>
        <p:sp>
          <p:nvSpPr>
            <p:cNvPr id="34" name="円/楕円 33">
              <a:extLst>
                <a:ext uri="{FF2B5EF4-FFF2-40B4-BE49-F238E27FC236}">
                  <a16:creationId xmlns:a16="http://schemas.microsoft.com/office/drawing/2014/main" id="{A2085016-305D-5848-88EE-0C195189C8CF}"/>
                </a:ext>
              </a:extLst>
            </p:cNvPr>
            <p:cNvSpPr/>
            <p:nvPr/>
          </p:nvSpPr>
          <p:spPr>
            <a:xfrm>
              <a:off x="10074442" y="5049180"/>
              <a:ext cx="558062" cy="558062"/>
            </a:xfrm>
            <a:prstGeom prst="ellipse">
              <a:avLst/>
            </a:prstGeom>
            <a:solidFill>
              <a:schemeClr val="accent5"/>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19</a:t>
              </a:r>
              <a:endParaRPr kumimoji="1" lang="ja-JP" altLang="en-US" sz="1400" dirty="0" err="1">
                <a:solidFill>
                  <a:schemeClr val="tx1"/>
                </a:solidFill>
              </a:endParaRPr>
            </a:p>
          </p:txBody>
        </p:sp>
        <p:cxnSp>
          <p:nvCxnSpPr>
            <p:cNvPr id="35" name="直線コネクタ 34">
              <a:extLst>
                <a:ext uri="{FF2B5EF4-FFF2-40B4-BE49-F238E27FC236}">
                  <a16:creationId xmlns:a16="http://schemas.microsoft.com/office/drawing/2014/main" id="{736E8B92-1D68-E142-A610-EBCCD91AAAA5}"/>
                </a:ext>
              </a:extLst>
            </p:cNvPr>
            <p:cNvCxnSpPr/>
            <p:nvPr/>
          </p:nvCxnSpPr>
          <p:spPr>
            <a:xfrm flipV="1">
              <a:off x="9489377" y="3014954"/>
              <a:ext cx="0" cy="115212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3AF025D6-850D-8148-AE4A-2C89A223E697}"/>
                </a:ext>
              </a:extLst>
            </p:cNvPr>
            <p:cNvCxnSpPr>
              <a:stCxn id="27" idx="0"/>
              <a:endCxn id="24" idx="4"/>
            </p:cNvCxnSpPr>
            <p:nvPr/>
          </p:nvCxnSpPr>
          <p:spPr>
            <a:xfrm flipV="1">
              <a:off x="9489377" y="1268760"/>
              <a:ext cx="0" cy="1188132"/>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7" name="直線コネクタ 36">
              <a:extLst>
                <a:ext uri="{FF2B5EF4-FFF2-40B4-BE49-F238E27FC236}">
                  <a16:creationId xmlns:a16="http://schemas.microsoft.com/office/drawing/2014/main" id="{AC2B2E5F-6556-5E42-A41B-68B78F0395AB}"/>
                </a:ext>
              </a:extLst>
            </p:cNvPr>
            <p:cNvCxnSpPr>
              <a:stCxn id="24" idx="6"/>
              <a:endCxn id="25" idx="2"/>
            </p:cNvCxnSpPr>
            <p:nvPr/>
          </p:nvCxnSpPr>
          <p:spPr>
            <a:xfrm>
              <a:off x="9768408" y="989729"/>
              <a:ext cx="1170130"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8" name="直線コネクタ 37">
              <a:extLst>
                <a:ext uri="{FF2B5EF4-FFF2-40B4-BE49-F238E27FC236}">
                  <a16:creationId xmlns:a16="http://schemas.microsoft.com/office/drawing/2014/main" id="{D2ABC13D-F953-4A4F-96F9-8E249AF7403F}"/>
                </a:ext>
              </a:extLst>
            </p:cNvPr>
            <p:cNvCxnSpPr>
              <a:stCxn id="26" idx="1"/>
              <a:endCxn id="24" idx="5"/>
            </p:cNvCxnSpPr>
            <p:nvPr/>
          </p:nvCxnSpPr>
          <p:spPr>
            <a:xfrm flipH="1" flipV="1">
              <a:off x="9686682" y="1187034"/>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9" name="直線コネクタ 38">
              <a:extLst>
                <a:ext uri="{FF2B5EF4-FFF2-40B4-BE49-F238E27FC236}">
                  <a16:creationId xmlns:a16="http://schemas.microsoft.com/office/drawing/2014/main" id="{E3A5EC02-EC1E-D044-B333-FD8A19C77133}"/>
                </a:ext>
              </a:extLst>
            </p:cNvPr>
            <p:cNvCxnSpPr>
              <a:stCxn id="26" idx="7"/>
              <a:endCxn id="25" idx="3"/>
            </p:cNvCxnSpPr>
            <p:nvPr/>
          </p:nvCxnSpPr>
          <p:spPr>
            <a:xfrm flipV="1">
              <a:off x="10550778" y="1187034"/>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0" name="直線コネクタ 39">
              <a:extLst>
                <a:ext uri="{FF2B5EF4-FFF2-40B4-BE49-F238E27FC236}">
                  <a16:creationId xmlns:a16="http://schemas.microsoft.com/office/drawing/2014/main" id="{7D2800CE-CEB5-2C4A-8668-47187AA98C46}"/>
                </a:ext>
              </a:extLst>
            </p:cNvPr>
            <p:cNvCxnSpPr>
              <a:stCxn id="27" idx="7"/>
              <a:endCxn id="26" idx="3"/>
            </p:cNvCxnSpPr>
            <p:nvPr/>
          </p:nvCxnSpPr>
          <p:spPr>
            <a:xfrm flipV="1">
              <a:off x="9686682" y="2069132"/>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604DE226-FA21-3646-A93D-9AC4998D89A6}"/>
                </a:ext>
              </a:extLst>
            </p:cNvPr>
            <p:cNvCxnSpPr>
              <a:cxnSpLocks/>
              <a:stCxn id="26" idx="5"/>
              <a:endCxn id="28" idx="1"/>
            </p:cNvCxnSpPr>
            <p:nvPr/>
          </p:nvCxnSpPr>
          <p:spPr>
            <a:xfrm>
              <a:off x="10550778" y="2069132"/>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2" name="直線コネクタ 41">
              <a:extLst>
                <a:ext uri="{FF2B5EF4-FFF2-40B4-BE49-F238E27FC236}">
                  <a16:creationId xmlns:a16="http://schemas.microsoft.com/office/drawing/2014/main" id="{B343158A-EDFB-D04E-9A1E-7E1C767D2B89}"/>
                </a:ext>
              </a:extLst>
            </p:cNvPr>
            <p:cNvCxnSpPr>
              <a:cxnSpLocks/>
              <a:stCxn id="31" idx="0"/>
              <a:endCxn id="29" idx="4"/>
            </p:cNvCxnSpPr>
            <p:nvPr/>
          </p:nvCxnSpPr>
          <p:spPr>
            <a:xfrm flipV="1">
              <a:off x="9489377" y="4725144"/>
              <a:ext cx="0" cy="117013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4AF4E606-AA0B-D649-BA4C-720D8DC0FF95}"/>
                </a:ext>
              </a:extLst>
            </p:cNvPr>
            <p:cNvCxnSpPr>
              <a:cxnSpLocks/>
              <a:stCxn id="29" idx="7"/>
              <a:endCxn id="33" idx="3"/>
            </p:cNvCxnSpPr>
            <p:nvPr/>
          </p:nvCxnSpPr>
          <p:spPr>
            <a:xfrm flipV="1">
              <a:off x="9686682" y="3797324"/>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4" name="直線コネクタ 43">
              <a:extLst>
                <a:ext uri="{FF2B5EF4-FFF2-40B4-BE49-F238E27FC236}">
                  <a16:creationId xmlns:a16="http://schemas.microsoft.com/office/drawing/2014/main" id="{79BF7554-862C-7D42-9BA6-F6403B1C49AE}"/>
                </a:ext>
              </a:extLst>
            </p:cNvPr>
            <p:cNvCxnSpPr>
              <a:cxnSpLocks/>
              <a:stCxn id="33" idx="7"/>
              <a:endCxn id="28" idx="3"/>
            </p:cNvCxnSpPr>
            <p:nvPr/>
          </p:nvCxnSpPr>
          <p:spPr>
            <a:xfrm flipV="1">
              <a:off x="10550778" y="2933228"/>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5" name="直線コネクタ 44">
              <a:extLst>
                <a:ext uri="{FF2B5EF4-FFF2-40B4-BE49-F238E27FC236}">
                  <a16:creationId xmlns:a16="http://schemas.microsoft.com/office/drawing/2014/main" id="{6DC98C1C-2DD8-F24E-AC34-C9FA2716E603}"/>
                </a:ext>
              </a:extLst>
            </p:cNvPr>
            <p:cNvCxnSpPr>
              <a:cxnSpLocks/>
              <a:stCxn id="33" idx="1"/>
              <a:endCxn id="27" idx="5"/>
            </p:cNvCxnSpPr>
            <p:nvPr/>
          </p:nvCxnSpPr>
          <p:spPr>
            <a:xfrm flipH="1" flipV="1">
              <a:off x="9686682" y="2933228"/>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6" name="直線コネクタ 45">
              <a:extLst>
                <a:ext uri="{FF2B5EF4-FFF2-40B4-BE49-F238E27FC236}">
                  <a16:creationId xmlns:a16="http://schemas.microsoft.com/office/drawing/2014/main" id="{330D3FA0-26F5-9F44-82CB-EEB78B2DFD05}"/>
                </a:ext>
              </a:extLst>
            </p:cNvPr>
            <p:cNvCxnSpPr>
              <a:cxnSpLocks/>
              <a:stCxn id="29" idx="5"/>
              <a:endCxn id="34" idx="1"/>
            </p:cNvCxnSpPr>
            <p:nvPr/>
          </p:nvCxnSpPr>
          <p:spPr>
            <a:xfrm>
              <a:off x="9686682" y="4643418"/>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F8D91497-A7CF-B348-BB18-C772E4699300}"/>
                </a:ext>
              </a:extLst>
            </p:cNvPr>
            <p:cNvCxnSpPr>
              <a:cxnSpLocks/>
              <a:stCxn id="31" idx="7"/>
              <a:endCxn id="34" idx="3"/>
            </p:cNvCxnSpPr>
            <p:nvPr/>
          </p:nvCxnSpPr>
          <p:spPr>
            <a:xfrm flipV="1">
              <a:off x="9686682" y="5525516"/>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8" name="直線コネクタ 47">
              <a:extLst>
                <a:ext uri="{FF2B5EF4-FFF2-40B4-BE49-F238E27FC236}">
                  <a16:creationId xmlns:a16="http://schemas.microsoft.com/office/drawing/2014/main" id="{2F1BCB82-4904-8F4E-86F0-6C9EDB2ED43F}"/>
                </a:ext>
              </a:extLst>
            </p:cNvPr>
            <p:cNvCxnSpPr>
              <a:cxnSpLocks/>
              <a:stCxn id="29" idx="6"/>
              <a:endCxn id="30" idx="2"/>
            </p:cNvCxnSpPr>
            <p:nvPr/>
          </p:nvCxnSpPr>
          <p:spPr>
            <a:xfrm>
              <a:off x="9768408" y="4446113"/>
              <a:ext cx="1170130"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9" name="直線コネクタ 48">
              <a:extLst>
                <a:ext uri="{FF2B5EF4-FFF2-40B4-BE49-F238E27FC236}">
                  <a16:creationId xmlns:a16="http://schemas.microsoft.com/office/drawing/2014/main" id="{54C9A241-258B-0340-9F1A-2BF1C518E860}"/>
                </a:ext>
              </a:extLst>
            </p:cNvPr>
            <p:cNvCxnSpPr>
              <a:cxnSpLocks/>
              <a:stCxn id="31" idx="6"/>
              <a:endCxn id="32" idx="2"/>
            </p:cNvCxnSpPr>
            <p:nvPr/>
          </p:nvCxnSpPr>
          <p:spPr>
            <a:xfrm>
              <a:off x="9768408" y="6174305"/>
              <a:ext cx="1170130"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0" name="直線コネクタ 49">
              <a:extLst>
                <a:ext uri="{FF2B5EF4-FFF2-40B4-BE49-F238E27FC236}">
                  <a16:creationId xmlns:a16="http://schemas.microsoft.com/office/drawing/2014/main" id="{27D8A259-93CB-5549-81E8-C5F79660CACA}"/>
                </a:ext>
              </a:extLst>
            </p:cNvPr>
            <p:cNvCxnSpPr>
              <a:cxnSpLocks/>
              <a:stCxn id="34" idx="5"/>
              <a:endCxn id="32" idx="1"/>
            </p:cNvCxnSpPr>
            <p:nvPr/>
          </p:nvCxnSpPr>
          <p:spPr>
            <a:xfrm>
              <a:off x="10550778" y="5525516"/>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1" name="直線コネクタ 50">
              <a:extLst>
                <a:ext uri="{FF2B5EF4-FFF2-40B4-BE49-F238E27FC236}">
                  <a16:creationId xmlns:a16="http://schemas.microsoft.com/office/drawing/2014/main" id="{C133AD1E-95F2-454C-A786-50EA6F01746A}"/>
                </a:ext>
              </a:extLst>
            </p:cNvPr>
            <p:cNvCxnSpPr>
              <a:cxnSpLocks/>
              <a:stCxn id="34" idx="7"/>
              <a:endCxn id="30" idx="3"/>
            </p:cNvCxnSpPr>
            <p:nvPr/>
          </p:nvCxnSpPr>
          <p:spPr>
            <a:xfrm flipV="1">
              <a:off x="10550778" y="4643418"/>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2" name="直線コネクタ 51">
              <a:extLst>
                <a:ext uri="{FF2B5EF4-FFF2-40B4-BE49-F238E27FC236}">
                  <a16:creationId xmlns:a16="http://schemas.microsoft.com/office/drawing/2014/main" id="{29740DF5-657B-F14E-8381-97D89B6AEB93}"/>
                </a:ext>
              </a:extLst>
            </p:cNvPr>
            <p:cNvCxnSpPr>
              <a:cxnSpLocks/>
            </p:cNvCxnSpPr>
            <p:nvPr/>
          </p:nvCxnSpPr>
          <p:spPr>
            <a:xfrm flipV="1">
              <a:off x="11217569" y="4725144"/>
              <a:ext cx="0" cy="117013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3" name="直線コネクタ 52">
              <a:extLst>
                <a:ext uri="{FF2B5EF4-FFF2-40B4-BE49-F238E27FC236}">
                  <a16:creationId xmlns:a16="http://schemas.microsoft.com/office/drawing/2014/main" id="{3F53F5FA-2F52-2E43-9566-B051EC281B6E}"/>
                </a:ext>
              </a:extLst>
            </p:cNvPr>
            <p:cNvCxnSpPr>
              <a:cxnSpLocks/>
              <a:stCxn id="30" idx="1"/>
              <a:endCxn id="33" idx="5"/>
            </p:cNvCxnSpPr>
            <p:nvPr/>
          </p:nvCxnSpPr>
          <p:spPr>
            <a:xfrm flipH="1" flipV="1">
              <a:off x="10550778" y="3797324"/>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4" name="直線コネクタ 53">
              <a:extLst>
                <a:ext uri="{FF2B5EF4-FFF2-40B4-BE49-F238E27FC236}">
                  <a16:creationId xmlns:a16="http://schemas.microsoft.com/office/drawing/2014/main" id="{7557914E-9357-8540-968C-89BAB13E9F95}"/>
                </a:ext>
              </a:extLst>
            </p:cNvPr>
            <p:cNvCxnSpPr>
              <a:cxnSpLocks/>
            </p:cNvCxnSpPr>
            <p:nvPr/>
          </p:nvCxnSpPr>
          <p:spPr>
            <a:xfrm flipV="1">
              <a:off x="11217569" y="3014954"/>
              <a:ext cx="0" cy="115212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5" name="直線コネクタ 54">
              <a:extLst>
                <a:ext uri="{FF2B5EF4-FFF2-40B4-BE49-F238E27FC236}">
                  <a16:creationId xmlns:a16="http://schemas.microsoft.com/office/drawing/2014/main" id="{0D216836-7415-E346-9BE3-2DE3E81B3DE2}"/>
                </a:ext>
              </a:extLst>
            </p:cNvPr>
            <p:cNvCxnSpPr>
              <a:cxnSpLocks/>
            </p:cNvCxnSpPr>
            <p:nvPr/>
          </p:nvCxnSpPr>
          <p:spPr>
            <a:xfrm flipV="1">
              <a:off x="11217569" y="1268760"/>
              <a:ext cx="0" cy="1188132"/>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B0237E01-479D-3D4E-B707-F620E974F946}"/>
                </a:ext>
              </a:extLst>
            </p:cNvPr>
            <p:cNvCxnSpPr>
              <a:cxnSpLocks/>
              <a:stCxn id="57" idx="6"/>
              <a:endCxn id="24" idx="2"/>
            </p:cNvCxnSpPr>
            <p:nvPr/>
          </p:nvCxnSpPr>
          <p:spPr>
            <a:xfrm>
              <a:off x="7977209" y="989729"/>
              <a:ext cx="1233137"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D5597EFB-C481-7C4A-83FC-4BEA4B7228AB}"/>
                </a:ext>
              </a:extLst>
            </p:cNvPr>
            <p:cNvCxnSpPr>
              <a:cxnSpLocks/>
              <a:stCxn id="57" idx="5"/>
              <a:endCxn id="6" idx="1"/>
            </p:cNvCxnSpPr>
            <p:nvPr/>
          </p:nvCxnSpPr>
          <p:spPr>
            <a:xfrm>
              <a:off x="7895483" y="1187034"/>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EDCFF899-3DC5-1543-A65C-300AAE88C297}"/>
                </a:ext>
              </a:extLst>
            </p:cNvPr>
            <p:cNvCxnSpPr>
              <a:cxnSpLocks/>
              <a:stCxn id="24" idx="3"/>
              <a:endCxn id="6" idx="7"/>
            </p:cNvCxnSpPr>
            <p:nvPr/>
          </p:nvCxnSpPr>
          <p:spPr>
            <a:xfrm flipH="1">
              <a:off x="8759579" y="1187034"/>
              <a:ext cx="532493"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3" name="直線コネクタ 12">
              <a:extLst>
                <a:ext uri="{FF2B5EF4-FFF2-40B4-BE49-F238E27FC236}">
                  <a16:creationId xmlns:a16="http://schemas.microsoft.com/office/drawing/2014/main" id="{F94CF487-CCE4-9B4F-B81E-3ADCB25C0815}"/>
                </a:ext>
              </a:extLst>
            </p:cNvPr>
            <p:cNvCxnSpPr>
              <a:cxnSpLocks/>
              <a:stCxn id="6" idx="3"/>
              <a:endCxn id="60" idx="7"/>
            </p:cNvCxnSpPr>
            <p:nvPr/>
          </p:nvCxnSpPr>
          <p:spPr>
            <a:xfrm flipH="1">
              <a:off x="7895483" y="2069132"/>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54D206CC-A06E-EC4D-A291-9C57E5C4E93C}"/>
                </a:ext>
              </a:extLst>
            </p:cNvPr>
            <p:cNvCxnSpPr>
              <a:cxnSpLocks/>
              <a:stCxn id="6" idx="5"/>
              <a:endCxn id="27" idx="1"/>
            </p:cNvCxnSpPr>
            <p:nvPr/>
          </p:nvCxnSpPr>
          <p:spPr>
            <a:xfrm>
              <a:off x="8759579" y="2069132"/>
              <a:ext cx="532493"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15A665B5-801F-0945-B465-B544791AA944}"/>
                </a:ext>
              </a:extLst>
            </p:cNvPr>
            <p:cNvCxnSpPr>
              <a:cxnSpLocks/>
              <a:stCxn id="60" idx="6"/>
              <a:endCxn id="27" idx="2"/>
            </p:cNvCxnSpPr>
            <p:nvPr/>
          </p:nvCxnSpPr>
          <p:spPr>
            <a:xfrm>
              <a:off x="7977209" y="2735923"/>
              <a:ext cx="1233137"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3DF76811-06C9-9D40-8335-8AB2B9123E0B}"/>
                </a:ext>
              </a:extLst>
            </p:cNvPr>
            <p:cNvCxnSpPr>
              <a:cxnSpLocks/>
              <a:stCxn id="62" idx="6"/>
              <a:endCxn id="29" idx="2"/>
            </p:cNvCxnSpPr>
            <p:nvPr/>
          </p:nvCxnSpPr>
          <p:spPr>
            <a:xfrm>
              <a:off x="7977209" y="4446113"/>
              <a:ext cx="1233137"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2732E900-C32B-BE49-917C-21B5193F1050}"/>
                </a:ext>
              </a:extLst>
            </p:cNvPr>
            <p:cNvCxnSpPr>
              <a:cxnSpLocks/>
              <a:stCxn id="60" idx="5"/>
              <a:endCxn id="29" idx="1"/>
            </p:cNvCxnSpPr>
            <p:nvPr/>
          </p:nvCxnSpPr>
          <p:spPr>
            <a:xfrm>
              <a:off x="7895483" y="2933228"/>
              <a:ext cx="1396589" cy="131558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78FC603A-F524-0C43-98C6-697E5781C174}"/>
                </a:ext>
              </a:extLst>
            </p:cNvPr>
            <p:cNvCxnSpPr>
              <a:cxnSpLocks/>
              <a:stCxn id="27" idx="3"/>
              <a:endCxn id="62" idx="7"/>
            </p:cNvCxnSpPr>
            <p:nvPr/>
          </p:nvCxnSpPr>
          <p:spPr>
            <a:xfrm flipH="1">
              <a:off x="7895483" y="2933228"/>
              <a:ext cx="1396589" cy="131558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E26CF27F-560F-F741-AC98-1D1CBC5E9708}"/>
                </a:ext>
              </a:extLst>
            </p:cNvPr>
            <p:cNvCxnSpPr>
              <a:cxnSpLocks/>
              <a:stCxn id="7" idx="1"/>
              <a:endCxn id="62" idx="5"/>
            </p:cNvCxnSpPr>
            <p:nvPr/>
          </p:nvCxnSpPr>
          <p:spPr>
            <a:xfrm flipH="1" flipV="1">
              <a:off x="7895483" y="4643418"/>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08663996-D8F0-C046-B5A2-37EC8CC8CD1D}"/>
                </a:ext>
              </a:extLst>
            </p:cNvPr>
            <p:cNvCxnSpPr>
              <a:cxnSpLocks/>
              <a:stCxn id="7" idx="7"/>
              <a:endCxn id="29" idx="3"/>
            </p:cNvCxnSpPr>
            <p:nvPr/>
          </p:nvCxnSpPr>
          <p:spPr>
            <a:xfrm flipV="1">
              <a:off x="8759579" y="4643418"/>
              <a:ext cx="532493"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1C8879F3-D32A-A840-BA0E-E2A4BAA5CDB5}"/>
                </a:ext>
              </a:extLst>
            </p:cNvPr>
            <p:cNvCxnSpPr>
              <a:cxnSpLocks/>
              <a:stCxn id="64" idx="6"/>
              <a:endCxn id="31" idx="2"/>
            </p:cNvCxnSpPr>
            <p:nvPr/>
          </p:nvCxnSpPr>
          <p:spPr>
            <a:xfrm>
              <a:off x="7977209" y="6174305"/>
              <a:ext cx="1233137"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EA8AB9CE-7BAF-094A-BDE5-90C36C776338}"/>
                </a:ext>
              </a:extLst>
            </p:cNvPr>
            <p:cNvCxnSpPr>
              <a:cxnSpLocks/>
              <a:stCxn id="7" idx="5"/>
              <a:endCxn id="31" idx="1"/>
            </p:cNvCxnSpPr>
            <p:nvPr/>
          </p:nvCxnSpPr>
          <p:spPr>
            <a:xfrm>
              <a:off x="8759579" y="5525516"/>
              <a:ext cx="532493"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3" name="直線コネクタ 22">
              <a:extLst>
                <a:ext uri="{FF2B5EF4-FFF2-40B4-BE49-F238E27FC236}">
                  <a16:creationId xmlns:a16="http://schemas.microsoft.com/office/drawing/2014/main" id="{5E83E17B-E5B4-574E-9528-4D1F806D94E2}"/>
                </a:ext>
              </a:extLst>
            </p:cNvPr>
            <p:cNvCxnSpPr>
              <a:cxnSpLocks/>
              <a:stCxn id="7" idx="3"/>
              <a:endCxn id="64" idx="7"/>
            </p:cNvCxnSpPr>
            <p:nvPr/>
          </p:nvCxnSpPr>
          <p:spPr>
            <a:xfrm flipH="1">
              <a:off x="7895483" y="5525516"/>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8" name="直線コネクタ 87">
              <a:extLst>
                <a:ext uri="{FF2B5EF4-FFF2-40B4-BE49-F238E27FC236}">
                  <a16:creationId xmlns:a16="http://schemas.microsoft.com/office/drawing/2014/main" id="{9620EA5B-E98F-7D4C-AB29-34B129C9A5BD}"/>
                </a:ext>
              </a:extLst>
            </p:cNvPr>
            <p:cNvCxnSpPr>
              <a:cxnSpLocks/>
              <a:stCxn id="59" idx="6"/>
              <a:endCxn id="60" idx="2"/>
            </p:cNvCxnSpPr>
            <p:nvPr/>
          </p:nvCxnSpPr>
          <p:spPr>
            <a:xfrm>
              <a:off x="6249017" y="2735923"/>
              <a:ext cx="1170130"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9" name="直線コネクタ 88">
              <a:extLst>
                <a:ext uri="{FF2B5EF4-FFF2-40B4-BE49-F238E27FC236}">
                  <a16:creationId xmlns:a16="http://schemas.microsoft.com/office/drawing/2014/main" id="{F4828E97-52C1-B04D-9877-414FE061193F}"/>
                </a:ext>
              </a:extLst>
            </p:cNvPr>
            <p:cNvCxnSpPr>
              <a:cxnSpLocks/>
              <a:stCxn id="27" idx="6"/>
              <a:endCxn id="28" idx="2"/>
            </p:cNvCxnSpPr>
            <p:nvPr/>
          </p:nvCxnSpPr>
          <p:spPr>
            <a:xfrm>
              <a:off x="9768408" y="2735923"/>
              <a:ext cx="1170130"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graphicFrame>
        <p:nvGraphicFramePr>
          <p:cNvPr id="111" name="表 110">
            <a:extLst>
              <a:ext uri="{FF2B5EF4-FFF2-40B4-BE49-F238E27FC236}">
                <a16:creationId xmlns:a16="http://schemas.microsoft.com/office/drawing/2014/main" id="{9B61A74F-EA8E-8140-91FF-814C3AEE18A7}"/>
              </a:ext>
            </a:extLst>
          </p:cNvPr>
          <p:cNvGraphicFramePr>
            <a:graphicFrameLocks noGrp="1"/>
          </p:cNvGraphicFramePr>
          <p:nvPr>
            <p:extLst>
              <p:ext uri="{D42A27DB-BD31-4B8C-83A1-F6EECF244321}">
                <p14:modId xmlns:p14="http://schemas.microsoft.com/office/powerpoint/2010/main" val="1360409139"/>
              </p:ext>
            </p:extLst>
          </p:nvPr>
        </p:nvGraphicFramePr>
        <p:xfrm>
          <a:off x="470399" y="903204"/>
          <a:ext cx="3987420" cy="1832720"/>
        </p:xfrm>
        <a:graphic>
          <a:graphicData uri="http://schemas.openxmlformats.org/drawingml/2006/table">
            <a:tbl>
              <a:tblPr firstRow="1" bandRow="1">
                <a:tableStyleId>{5940675A-B579-460E-94D1-54222C63F5DA}</a:tableStyleId>
              </a:tblPr>
              <a:tblGrid>
                <a:gridCol w="1993710">
                  <a:extLst>
                    <a:ext uri="{9D8B030D-6E8A-4147-A177-3AD203B41FA5}">
                      <a16:colId xmlns:a16="http://schemas.microsoft.com/office/drawing/2014/main" val="2721879626"/>
                    </a:ext>
                  </a:extLst>
                </a:gridCol>
                <a:gridCol w="1993710">
                  <a:extLst>
                    <a:ext uri="{9D8B030D-6E8A-4147-A177-3AD203B41FA5}">
                      <a16:colId xmlns:a16="http://schemas.microsoft.com/office/drawing/2014/main" val="198703953"/>
                    </a:ext>
                  </a:extLst>
                </a:gridCol>
              </a:tblGrid>
              <a:tr h="458180">
                <a:tc>
                  <a:txBody>
                    <a:bodyPr/>
                    <a:lstStyle/>
                    <a:p>
                      <a:pPr algn="ctr"/>
                      <a:r>
                        <a:rPr kumimoji="1" lang="ja-JP" altLang="en-US"/>
                        <a:t>ノード </a:t>
                      </a:r>
                      <a:r>
                        <a:rPr kumimoji="1" lang="en-US" altLang="ja-JP" dirty="0"/>
                        <a:t>ID</a:t>
                      </a:r>
                      <a:endParaRPr kumimoji="1" lang="ja-JP" altLang="en-US"/>
                    </a:p>
                  </a:txBody>
                  <a:tcPr anchor="ctr"/>
                </a:tc>
                <a:tc>
                  <a:txBody>
                    <a:bodyPr/>
                    <a:lstStyle/>
                    <a:p>
                      <a:pPr algn="ctr"/>
                      <a:r>
                        <a:rPr kumimoji="1" lang="ja-JP" altLang="en-US"/>
                        <a:t>座標</a:t>
                      </a:r>
                    </a:p>
                  </a:txBody>
                  <a:tcPr anchor="ctr"/>
                </a:tc>
                <a:extLst>
                  <a:ext uri="{0D108BD9-81ED-4DB2-BD59-A6C34878D82A}">
                    <a16:rowId xmlns:a16="http://schemas.microsoft.com/office/drawing/2014/main" val="738993246"/>
                  </a:ext>
                </a:extLst>
              </a:tr>
              <a:tr h="458180">
                <a:tc>
                  <a:txBody>
                    <a:bodyPr/>
                    <a:lstStyle/>
                    <a:p>
                      <a:pPr algn="l"/>
                      <a:r>
                        <a:rPr kumimoji="1" lang="en-US" altLang="ja-JP" dirty="0"/>
                        <a:t>0</a:t>
                      </a:r>
                      <a:endParaRPr kumimoji="1" lang="ja-JP" altLang="en-US"/>
                    </a:p>
                  </a:txBody>
                  <a:tcPr anchor="ctr"/>
                </a:tc>
                <a:tc>
                  <a:txBody>
                    <a:bodyPr/>
                    <a:lstStyle/>
                    <a:p>
                      <a:pPr algn="l"/>
                      <a:r>
                        <a:rPr kumimoji="1" lang="en-US" altLang="ja-JP" dirty="0"/>
                        <a:t>1,4,7</a:t>
                      </a:r>
                      <a:endParaRPr kumimoji="1" lang="ja-JP" altLang="en-US"/>
                    </a:p>
                  </a:txBody>
                  <a:tcPr anchor="ctr"/>
                </a:tc>
                <a:extLst>
                  <a:ext uri="{0D108BD9-81ED-4DB2-BD59-A6C34878D82A}">
                    <a16:rowId xmlns:a16="http://schemas.microsoft.com/office/drawing/2014/main" val="443190496"/>
                  </a:ext>
                </a:extLst>
              </a:tr>
              <a:tr h="458180">
                <a:tc>
                  <a:txBody>
                    <a:bodyPr/>
                    <a:lstStyle/>
                    <a:p>
                      <a:pPr algn="l"/>
                      <a:r>
                        <a:rPr kumimoji="1" lang="en-US" altLang="ja-JP" dirty="0"/>
                        <a:t>1</a:t>
                      </a:r>
                      <a:endParaRPr kumimoji="1" lang="ja-JP" altLang="en-US"/>
                    </a:p>
                  </a:txBody>
                  <a:tcPr anchor="ctr"/>
                </a:tc>
                <a:tc>
                  <a:txBody>
                    <a:bodyPr/>
                    <a:lstStyle/>
                    <a:p>
                      <a:pPr algn="l"/>
                      <a:r>
                        <a:rPr kumimoji="1" lang="en-US" altLang="ja-JP" dirty="0"/>
                        <a:t>2,4,5</a:t>
                      </a:r>
                      <a:endParaRPr kumimoji="1" lang="ja-JP" altLang="en-US"/>
                    </a:p>
                  </a:txBody>
                  <a:tcPr anchor="ctr"/>
                </a:tc>
                <a:extLst>
                  <a:ext uri="{0D108BD9-81ED-4DB2-BD59-A6C34878D82A}">
                    <a16:rowId xmlns:a16="http://schemas.microsoft.com/office/drawing/2014/main" val="307177916"/>
                  </a:ext>
                </a:extLst>
              </a:tr>
              <a:tr h="458180">
                <a:tc>
                  <a:txBody>
                    <a:bodyPr/>
                    <a:lstStyle/>
                    <a:p>
                      <a:pPr algn="l"/>
                      <a:endParaRPr kumimoji="1" lang="ja-JP" altLang="en-US"/>
                    </a:p>
                  </a:txBody>
                  <a:tcPr anchor="ctr"/>
                </a:tc>
                <a:tc>
                  <a:txBody>
                    <a:bodyPr/>
                    <a:lstStyle/>
                    <a:p>
                      <a:pPr algn="l"/>
                      <a:endParaRPr kumimoji="1" lang="ja-JP" altLang="en-US"/>
                    </a:p>
                  </a:txBody>
                  <a:tcPr anchor="ctr"/>
                </a:tc>
                <a:extLst>
                  <a:ext uri="{0D108BD9-81ED-4DB2-BD59-A6C34878D82A}">
                    <a16:rowId xmlns:a16="http://schemas.microsoft.com/office/drawing/2014/main" val="321831541"/>
                  </a:ext>
                </a:extLst>
              </a:tr>
            </a:tbl>
          </a:graphicData>
        </a:graphic>
      </p:graphicFrame>
      <p:sp>
        <p:nvSpPr>
          <p:cNvPr id="115" name="正方形/長方形 114">
            <a:extLst>
              <a:ext uri="{FF2B5EF4-FFF2-40B4-BE49-F238E27FC236}">
                <a16:creationId xmlns:a16="http://schemas.microsoft.com/office/drawing/2014/main" id="{40E9651E-4079-1E4D-A987-EDC67E685F38}"/>
              </a:ext>
            </a:extLst>
          </p:cNvPr>
          <p:cNvSpPr/>
          <p:nvPr/>
        </p:nvSpPr>
        <p:spPr>
          <a:xfrm>
            <a:off x="5330915" y="6584926"/>
            <a:ext cx="981109" cy="197305"/>
          </a:xfrm>
          <a:prstGeom prst="rect">
            <a:avLst/>
          </a:prstGeom>
          <a:solidFill>
            <a:schemeClr val="bg1">
              <a:lumMod val="9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dirty="0">
                <a:solidFill>
                  <a:schemeClr val="tx1"/>
                </a:solidFill>
              </a:rPr>
              <a:t>(0,0)</a:t>
            </a:r>
            <a:endParaRPr kumimoji="1" lang="ja-JP" altLang="en-US" dirty="0" err="1">
              <a:solidFill>
                <a:schemeClr val="tx1"/>
              </a:solidFill>
            </a:endParaRPr>
          </a:p>
        </p:txBody>
      </p:sp>
      <p:sp>
        <p:nvSpPr>
          <p:cNvPr id="124" name="正方形/長方形 123">
            <a:extLst>
              <a:ext uri="{FF2B5EF4-FFF2-40B4-BE49-F238E27FC236}">
                <a16:creationId xmlns:a16="http://schemas.microsoft.com/office/drawing/2014/main" id="{4936A3F5-9954-5C41-A86E-CE262AE2F2BC}"/>
              </a:ext>
            </a:extLst>
          </p:cNvPr>
          <p:cNvSpPr/>
          <p:nvPr/>
        </p:nvSpPr>
        <p:spPr>
          <a:xfrm>
            <a:off x="4628498" y="4384220"/>
            <a:ext cx="981109" cy="197305"/>
          </a:xfrm>
          <a:prstGeom prst="rect">
            <a:avLst/>
          </a:prstGeom>
          <a:solidFill>
            <a:schemeClr val="bg1">
              <a:lumMod val="9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dirty="0">
                <a:solidFill>
                  <a:schemeClr val="tx1"/>
                </a:solidFill>
              </a:rPr>
              <a:t>(0,2)</a:t>
            </a:r>
            <a:endParaRPr kumimoji="1" lang="ja-JP" altLang="en-US" dirty="0" err="1">
              <a:solidFill>
                <a:schemeClr val="tx1"/>
              </a:solidFill>
            </a:endParaRPr>
          </a:p>
        </p:txBody>
      </p:sp>
      <p:sp>
        <p:nvSpPr>
          <p:cNvPr id="125" name="正方形/長方形 124">
            <a:extLst>
              <a:ext uri="{FF2B5EF4-FFF2-40B4-BE49-F238E27FC236}">
                <a16:creationId xmlns:a16="http://schemas.microsoft.com/office/drawing/2014/main" id="{3D6695A2-ADD5-EA4A-99D1-6293AB945B78}"/>
              </a:ext>
            </a:extLst>
          </p:cNvPr>
          <p:cNvSpPr/>
          <p:nvPr/>
        </p:nvSpPr>
        <p:spPr>
          <a:xfrm>
            <a:off x="6402034" y="4753221"/>
            <a:ext cx="981109" cy="197305"/>
          </a:xfrm>
          <a:prstGeom prst="rect">
            <a:avLst/>
          </a:prstGeom>
          <a:solidFill>
            <a:schemeClr val="bg1">
              <a:lumMod val="9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dirty="0">
                <a:solidFill>
                  <a:schemeClr val="tx1"/>
                </a:solidFill>
              </a:rPr>
              <a:t>(1,1)</a:t>
            </a:r>
            <a:endParaRPr kumimoji="1" lang="ja-JP" altLang="en-US" dirty="0" err="1">
              <a:solidFill>
                <a:schemeClr val="tx1"/>
              </a:solidFill>
            </a:endParaRPr>
          </a:p>
        </p:txBody>
      </p:sp>
      <p:sp>
        <p:nvSpPr>
          <p:cNvPr id="126" name="正方形/長方形 125">
            <a:extLst>
              <a:ext uri="{FF2B5EF4-FFF2-40B4-BE49-F238E27FC236}">
                <a16:creationId xmlns:a16="http://schemas.microsoft.com/office/drawing/2014/main" id="{0798D3D5-5E98-9247-84D5-8BEE696651C5}"/>
              </a:ext>
            </a:extLst>
          </p:cNvPr>
          <p:cNvSpPr/>
          <p:nvPr/>
        </p:nvSpPr>
        <p:spPr>
          <a:xfrm>
            <a:off x="7507723" y="3844122"/>
            <a:ext cx="981109" cy="197305"/>
          </a:xfrm>
          <a:prstGeom prst="rect">
            <a:avLst/>
          </a:prstGeom>
          <a:solidFill>
            <a:schemeClr val="bg1">
              <a:lumMod val="9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dirty="0">
                <a:solidFill>
                  <a:schemeClr val="tx1"/>
                </a:solidFill>
              </a:rPr>
              <a:t>(2,2)</a:t>
            </a:r>
            <a:endParaRPr kumimoji="1" lang="ja-JP" altLang="en-US" dirty="0" err="1">
              <a:solidFill>
                <a:schemeClr val="tx1"/>
              </a:solidFill>
            </a:endParaRPr>
          </a:p>
        </p:txBody>
      </p:sp>
      <p:sp>
        <p:nvSpPr>
          <p:cNvPr id="127" name="正方形/長方形 126">
            <a:extLst>
              <a:ext uri="{FF2B5EF4-FFF2-40B4-BE49-F238E27FC236}">
                <a16:creationId xmlns:a16="http://schemas.microsoft.com/office/drawing/2014/main" id="{C7172C83-5A11-AF4B-9B4F-9EBBF7570BC6}"/>
              </a:ext>
            </a:extLst>
          </p:cNvPr>
          <p:cNvSpPr/>
          <p:nvPr/>
        </p:nvSpPr>
        <p:spPr>
          <a:xfrm>
            <a:off x="7207623" y="6584926"/>
            <a:ext cx="981109" cy="197305"/>
          </a:xfrm>
          <a:prstGeom prst="rect">
            <a:avLst/>
          </a:prstGeom>
          <a:solidFill>
            <a:schemeClr val="bg1">
              <a:lumMod val="9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dirty="0">
                <a:solidFill>
                  <a:schemeClr val="tx1"/>
                </a:solidFill>
              </a:rPr>
              <a:t>(2,0)</a:t>
            </a:r>
            <a:endParaRPr kumimoji="1" lang="ja-JP" altLang="en-US" dirty="0" err="1">
              <a:solidFill>
                <a:schemeClr val="tx1"/>
              </a:solidFill>
            </a:endParaRPr>
          </a:p>
        </p:txBody>
      </p:sp>
      <p:sp>
        <p:nvSpPr>
          <p:cNvPr id="128" name="正方形/長方形 127">
            <a:extLst>
              <a:ext uri="{FF2B5EF4-FFF2-40B4-BE49-F238E27FC236}">
                <a16:creationId xmlns:a16="http://schemas.microsoft.com/office/drawing/2014/main" id="{E838C4B6-0413-3B4B-B99C-759A06DBD3B7}"/>
              </a:ext>
            </a:extLst>
          </p:cNvPr>
          <p:cNvSpPr/>
          <p:nvPr/>
        </p:nvSpPr>
        <p:spPr>
          <a:xfrm>
            <a:off x="9025825" y="6584926"/>
            <a:ext cx="981109" cy="197305"/>
          </a:xfrm>
          <a:prstGeom prst="rect">
            <a:avLst/>
          </a:prstGeom>
          <a:solidFill>
            <a:schemeClr val="bg1">
              <a:lumMod val="9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dirty="0">
                <a:solidFill>
                  <a:schemeClr val="tx1"/>
                </a:solidFill>
              </a:rPr>
              <a:t>(4,0)</a:t>
            </a:r>
            <a:endParaRPr kumimoji="1" lang="ja-JP" altLang="en-US" dirty="0" err="1">
              <a:solidFill>
                <a:schemeClr val="tx1"/>
              </a:solidFill>
            </a:endParaRPr>
          </a:p>
        </p:txBody>
      </p:sp>
      <p:sp>
        <p:nvSpPr>
          <p:cNvPr id="129" name="正方形/長方形 128">
            <a:extLst>
              <a:ext uri="{FF2B5EF4-FFF2-40B4-BE49-F238E27FC236}">
                <a16:creationId xmlns:a16="http://schemas.microsoft.com/office/drawing/2014/main" id="{3A90778A-0441-D043-939A-75D806560560}"/>
              </a:ext>
            </a:extLst>
          </p:cNvPr>
          <p:cNvSpPr/>
          <p:nvPr/>
        </p:nvSpPr>
        <p:spPr>
          <a:xfrm>
            <a:off x="10719280" y="6584926"/>
            <a:ext cx="981109" cy="197305"/>
          </a:xfrm>
          <a:prstGeom prst="rect">
            <a:avLst/>
          </a:prstGeom>
          <a:solidFill>
            <a:schemeClr val="bg1">
              <a:lumMod val="9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dirty="0">
                <a:solidFill>
                  <a:schemeClr val="tx1"/>
                </a:solidFill>
              </a:rPr>
              <a:t>(6,0)</a:t>
            </a:r>
            <a:endParaRPr kumimoji="1" lang="ja-JP" altLang="en-US" dirty="0" err="1">
              <a:solidFill>
                <a:schemeClr val="tx1"/>
              </a:solidFill>
            </a:endParaRPr>
          </a:p>
        </p:txBody>
      </p:sp>
      <p:sp>
        <p:nvSpPr>
          <p:cNvPr id="130" name="正方形/長方形 129">
            <a:extLst>
              <a:ext uri="{FF2B5EF4-FFF2-40B4-BE49-F238E27FC236}">
                <a16:creationId xmlns:a16="http://schemas.microsoft.com/office/drawing/2014/main" id="{234B89B4-219F-8C42-A9D7-5900762F9F68}"/>
              </a:ext>
            </a:extLst>
          </p:cNvPr>
          <p:cNvSpPr/>
          <p:nvPr/>
        </p:nvSpPr>
        <p:spPr>
          <a:xfrm>
            <a:off x="4628498" y="2637270"/>
            <a:ext cx="981109" cy="197305"/>
          </a:xfrm>
          <a:prstGeom prst="rect">
            <a:avLst/>
          </a:prstGeom>
          <a:solidFill>
            <a:schemeClr val="bg1">
              <a:lumMod val="9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dirty="0">
                <a:solidFill>
                  <a:schemeClr val="tx1"/>
                </a:solidFill>
              </a:rPr>
              <a:t>(0,4)</a:t>
            </a:r>
            <a:endParaRPr kumimoji="1" lang="ja-JP" altLang="en-US" dirty="0" err="1">
              <a:solidFill>
                <a:schemeClr val="tx1"/>
              </a:solidFill>
            </a:endParaRPr>
          </a:p>
        </p:txBody>
      </p:sp>
      <p:sp>
        <p:nvSpPr>
          <p:cNvPr id="131" name="正方形/長方形 130">
            <a:extLst>
              <a:ext uri="{FF2B5EF4-FFF2-40B4-BE49-F238E27FC236}">
                <a16:creationId xmlns:a16="http://schemas.microsoft.com/office/drawing/2014/main" id="{3C564B53-20BB-904E-A655-2A1089A4037E}"/>
              </a:ext>
            </a:extLst>
          </p:cNvPr>
          <p:cNvSpPr/>
          <p:nvPr/>
        </p:nvSpPr>
        <p:spPr>
          <a:xfrm>
            <a:off x="4628498" y="903204"/>
            <a:ext cx="981109" cy="197305"/>
          </a:xfrm>
          <a:prstGeom prst="rect">
            <a:avLst/>
          </a:prstGeom>
          <a:solidFill>
            <a:schemeClr val="bg1">
              <a:lumMod val="9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dirty="0">
                <a:solidFill>
                  <a:schemeClr val="tx1"/>
                </a:solidFill>
              </a:rPr>
              <a:t>(0,6)</a:t>
            </a:r>
            <a:endParaRPr kumimoji="1" lang="ja-JP" altLang="en-US" dirty="0" err="1">
              <a:solidFill>
                <a:schemeClr val="tx1"/>
              </a:solidFill>
            </a:endParaRPr>
          </a:p>
        </p:txBody>
      </p:sp>
    </p:spTree>
    <p:extLst>
      <p:ext uri="{BB962C8B-B14F-4D97-AF65-F5344CB8AC3E}">
        <p14:creationId xmlns:p14="http://schemas.microsoft.com/office/powerpoint/2010/main" val="319778052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A5BEF1B8-26B4-954D-9E23-608FB52D86D6}"/>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マップの隣接リスト</a:t>
            </a:r>
            <a:endParaRPr kumimoji="1" lang="ja-JP" altLang="en-US" dirty="0">
              <a:solidFill>
                <a:schemeClr val="tx1"/>
              </a:solidFill>
            </a:endParaRPr>
          </a:p>
        </p:txBody>
      </p:sp>
      <p:grpSp>
        <p:nvGrpSpPr>
          <p:cNvPr id="2" name="グループ化 1">
            <a:extLst>
              <a:ext uri="{FF2B5EF4-FFF2-40B4-BE49-F238E27FC236}">
                <a16:creationId xmlns:a16="http://schemas.microsoft.com/office/drawing/2014/main" id="{E827109E-2283-574D-A6CE-0C929096572D}"/>
              </a:ext>
            </a:extLst>
          </p:cNvPr>
          <p:cNvGrpSpPr/>
          <p:nvPr/>
        </p:nvGrpSpPr>
        <p:grpSpPr>
          <a:xfrm>
            <a:off x="5690955" y="710698"/>
            <a:ext cx="5805645" cy="5742638"/>
            <a:chOff x="5690955" y="710698"/>
            <a:chExt cx="5805645" cy="5742638"/>
          </a:xfrm>
        </p:grpSpPr>
        <p:sp>
          <p:nvSpPr>
            <p:cNvPr id="6" name="円/楕円 5">
              <a:extLst>
                <a:ext uri="{FF2B5EF4-FFF2-40B4-BE49-F238E27FC236}">
                  <a16:creationId xmlns:a16="http://schemas.microsoft.com/office/drawing/2014/main" id="{E9398B53-2078-0E42-9945-E20CEB8D95BE}"/>
                </a:ext>
              </a:extLst>
            </p:cNvPr>
            <p:cNvSpPr/>
            <p:nvPr/>
          </p:nvSpPr>
          <p:spPr>
            <a:xfrm>
              <a:off x="8283243" y="1592796"/>
              <a:ext cx="558062" cy="558062"/>
            </a:xfrm>
            <a:prstGeom prst="ellipse">
              <a:avLst/>
            </a:prstGeom>
            <a:solidFill>
              <a:schemeClr val="accent6"/>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5</a:t>
              </a:r>
              <a:endParaRPr kumimoji="1" lang="ja-JP" altLang="en-US" sz="1400" dirty="0" err="1">
                <a:solidFill>
                  <a:schemeClr val="tx1"/>
                </a:solidFill>
              </a:endParaRPr>
            </a:p>
          </p:txBody>
        </p:sp>
        <p:sp>
          <p:nvSpPr>
            <p:cNvPr id="7" name="円/楕円 6">
              <a:extLst>
                <a:ext uri="{FF2B5EF4-FFF2-40B4-BE49-F238E27FC236}">
                  <a16:creationId xmlns:a16="http://schemas.microsoft.com/office/drawing/2014/main" id="{DBF380F4-98D4-3244-8BFF-7CBC5099CF63}"/>
                </a:ext>
              </a:extLst>
            </p:cNvPr>
            <p:cNvSpPr/>
            <p:nvPr/>
          </p:nvSpPr>
          <p:spPr>
            <a:xfrm>
              <a:off x="8283243" y="5049180"/>
              <a:ext cx="558062" cy="558062"/>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18</a:t>
              </a:r>
              <a:endParaRPr kumimoji="1" lang="ja-JP" altLang="en-US" sz="1400" dirty="0" err="1">
                <a:solidFill>
                  <a:schemeClr val="tx1"/>
                </a:solidFill>
              </a:endParaRPr>
            </a:p>
          </p:txBody>
        </p:sp>
        <p:grpSp>
          <p:nvGrpSpPr>
            <p:cNvPr id="8" name="グループ化 7">
              <a:extLst>
                <a:ext uri="{FF2B5EF4-FFF2-40B4-BE49-F238E27FC236}">
                  <a16:creationId xmlns:a16="http://schemas.microsoft.com/office/drawing/2014/main" id="{4E72DAF8-AD0B-B940-8283-ECF78328253B}"/>
                </a:ext>
              </a:extLst>
            </p:cNvPr>
            <p:cNvGrpSpPr/>
            <p:nvPr/>
          </p:nvGrpSpPr>
          <p:grpSpPr>
            <a:xfrm>
              <a:off x="5690955" y="710698"/>
              <a:ext cx="2286254" cy="5742638"/>
              <a:chOff x="5816969" y="692696"/>
              <a:chExt cx="2286254" cy="5742638"/>
            </a:xfrm>
          </p:grpSpPr>
          <p:sp>
            <p:nvSpPr>
              <p:cNvPr id="56" name="円/楕円 55">
                <a:extLst>
                  <a:ext uri="{FF2B5EF4-FFF2-40B4-BE49-F238E27FC236}">
                    <a16:creationId xmlns:a16="http://schemas.microsoft.com/office/drawing/2014/main" id="{BA53C2BB-BC01-D340-9A58-91CF96F0847C}"/>
                  </a:ext>
                </a:extLst>
              </p:cNvPr>
              <p:cNvSpPr/>
              <p:nvPr/>
            </p:nvSpPr>
            <p:spPr>
              <a:xfrm>
                <a:off x="5816969" y="692696"/>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0</a:t>
                </a:r>
                <a:endParaRPr kumimoji="1" lang="ja-JP" altLang="en-US" sz="1400" dirty="0" err="1">
                  <a:solidFill>
                    <a:schemeClr val="tx1"/>
                  </a:solidFill>
                </a:endParaRPr>
              </a:p>
            </p:txBody>
          </p:sp>
          <p:sp>
            <p:nvSpPr>
              <p:cNvPr id="57" name="円/楕円 56">
                <a:extLst>
                  <a:ext uri="{FF2B5EF4-FFF2-40B4-BE49-F238E27FC236}">
                    <a16:creationId xmlns:a16="http://schemas.microsoft.com/office/drawing/2014/main" id="{036D1366-C1A4-FD4F-9910-C6052307B3A8}"/>
                  </a:ext>
                </a:extLst>
              </p:cNvPr>
              <p:cNvSpPr/>
              <p:nvPr/>
            </p:nvSpPr>
            <p:spPr>
              <a:xfrm>
                <a:off x="7545161" y="692696"/>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a:t>
                </a:r>
                <a:endParaRPr kumimoji="1" lang="ja-JP" altLang="en-US" sz="1400" dirty="0" err="1">
                  <a:solidFill>
                    <a:schemeClr val="tx1"/>
                  </a:solidFill>
                </a:endParaRPr>
              </a:p>
            </p:txBody>
          </p:sp>
          <p:sp>
            <p:nvSpPr>
              <p:cNvPr id="58" name="円/楕円 57">
                <a:extLst>
                  <a:ext uri="{FF2B5EF4-FFF2-40B4-BE49-F238E27FC236}">
                    <a16:creationId xmlns:a16="http://schemas.microsoft.com/office/drawing/2014/main" id="{720C99AC-DC99-3E4F-BD84-9E4D53F88CB5}"/>
                  </a:ext>
                </a:extLst>
              </p:cNvPr>
              <p:cNvSpPr/>
              <p:nvPr/>
            </p:nvSpPr>
            <p:spPr>
              <a:xfrm>
                <a:off x="6681065" y="1574794"/>
                <a:ext cx="558062" cy="558062"/>
              </a:xfrm>
              <a:prstGeom prst="ellipse">
                <a:avLst/>
              </a:prstGeom>
              <a:solidFill>
                <a:srgbClr val="FFFF00"/>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4</a:t>
                </a:r>
                <a:endParaRPr kumimoji="1" lang="ja-JP" altLang="en-US" sz="1400" dirty="0" err="1">
                  <a:solidFill>
                    <a:schemeClr val="tx1"/>
                  </a:solidFill>
                </a:endParaRPr>
              </a:p>
            </p:txBody>
          </p:sp>
          <p:sp>
            <p:nvSpPr>
              <p:cNvPr id="59" name="円/楕円 58">
                <a:extLst>
                  <a:ext uri="{FF2B5EF4-FFF2-40B4-BE49-F238E27FC236}">
                    <a16:creationId xmlns:a16="http://schemas.microsoft.com/office/drawing/2014/main" id="{79238A81-E305-8D47-B59D-CAB6E0B1F119}"/>
                  </a:ext>
                </a:extLst>
              </p:cNvPr>
              <p:cNvSpPr/>
              <p:nvPr/>
            </p:nvSpPr>
            <p:spPr>
              <a:xfrm>
                <a:off x="5816969" y="2438890"/>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7</a:t>
                </a:r>
                <a:endParaRPr kumimoji="1" lang="ja-JP" altLang="en-US" sz="1400" dirty="0" err="1">
                  <a:solidFill>
                    <a:schemeClr val="tx1"/>
                  </a:solidFill>
                </a:endParaRPr>
              </a:p>
            </p:txBody>
          </p:sp>
          <p:sp>
            <p:nvSpPr>
              <p:cNvPr id="60" name="円/楕円 59">
                <a:extLst>
                  <a:ext uri="{FF2B5EF4-FFF2-40B4-BE49-F238E27FC236}">
                    <a16:creationId xmlns:a16="http://schemas.microsoft.com/office/drawing/2014/main" id="{717CCB56-F805-6E41-A8E8-465C26BA3B5D}"/>
                  </a:ext>
                </a:extLst>
              </p:cNvPr>
              <p:cNvSpPr/>
              <p:nvPr/>
            </p:nvSpPr>
            <p:spPr>
              <a:xfrm>
                <a:off x="7545161" y="2438890"/>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8</a:t>
                </a:r>
                <a:endParaRPr kumimoji="1" lang="ja-JP" altLang="en-US" sz="1400" dirty="0" err="1">
                  <a:solidFill>
                    <a:schemeClr val="tx1"/>
                  </a:solidFill>
                </a:endParaRPr>
              </a:p>
            </p:txBody>
          </p:sp>
          <p:sp>
            <p:nvSpPr>
              <p:cNvPr id="61" name="円/楕円 60">
                <a:extLst>
                  <a:ext uri="{FF2B5EF4-FFF2-40B4-BE49-F238E27FC236}">
                    <a16:creationId xmlns:a16="http://schemas.microsoft.com/office/drawing/2014/main" id="{3ECF9320-8D91-AA4E-8FB9-2340260024C2}"/>
                  </a:ext>
                </a:extLst>
              </p:cNvPr>
              <p:cNvSpPr/>
              <p:nvPr/>
            </p:nvSpPr>
            <p:spPr>
              <a:xfrm>
                <a:off x="5816969" y="4149080"/>
                <a:ext cx="558062" cy="558062"/>
              </a:xfrm>
              <a:prstGeom prst="ellipse">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13</a:t>
                </a:r>
                <a:endParaRPr kumimoji="1" lang="ja-JP" altLang="en-US" sz="1400" dirty="0" err="1">
                  <a:solidFill>
                    <a:schemeClr val="tx1"/>
                  </a:solidFill>
                </a:endParaRPr>
              </a:p>
            </p:txBody>
          </p:sp>
          <p:sp>
            <p:nvSpPr>
              <p:cNvPr id="62" name="円/楕円 61">
                <a:extLst>
                  <a:ext uri="{FF2B5EF4-FFF2-40B4-BE49-F238E27FC236}">
                    <a16:creationId xmlns:a16="http://schemas.microsoft.com/office/drawing/2014/main" id="{06B7A898-745C-3F4C-8C31-10FCC5C82C5F}"/>
                  </a:ext>
                </a:extLst>
              </p:cNvPr>
              <p:cNvSpPr/>
              <p:nvPr/>
            </p:nvSpPr>
            <p:spPr>
              <a:xfrm>
                <a:off x="7545161" y="4149080"/>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14</a:t>
                </a:r>
                <a:endParaRPr kumimoji="1" lang="ja-JP" altLang="en-US" sz="1400" dirty="0" err="1">
                  <a:solidFill>
                    <a:schemeClr val="tx1"/>
                  </a:solidFill>
                </a:endParaRPr>
              </a:p>
            </p:txBody>
          </p:sp>
          <p:sp>
            <p:nvSpPr>
              <p:cNvPr id="63" name="円/楕円 62">
                <a:extLst>
                  <a:ext uri="{FF2B5EF4-FFF2-40B4-BE49-F238E27FC236}">
                    <a16:creationId xmlns:a16="http://schemas.microsoft.com/office/drawing/2014/main" id="{FC9492DC-9248-D340-ADBF-C652CA5BA54D}"/>
                  </a:ext>
                </a:extLst>
              </p:cNvPr>
              <p:cNvSpPr/>
              <p:nvPr/>
            </p:nvSpPr>
            <p:spPr>
              <a:xfrm>
                <a:off x="5816969" y="5877272"/>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20</a:t>
                </a:r>
                <a:endParaRPr kumimoji="1" lang="ja-JP" altLang="en-US" sz="1400" dirty="0" err="1">
                  <a:solidFill>
                    <a:schemeClr val="tx1"/>
                  </a:solidFill>
                </a:endParaRPr>
              </a:p>
            </p:txBody>
          </p:sp>
          <p:sp>
            <p:nvSpPr>
              <p:cNvPr id="64" name="円/楕円 63">
                <a:extLst>
                  <a:ext uri="{FF2B5EF4-FFF2-40B4-BE49-F238E27FC236}">
                    <a16:creationId xmlns:a16="http://schemas.microsoft.com/office/drawing/2014/main" id="{FEEF2E3B-F4C0-614D-A815-09FE38B58CDF}"/>
                  </a:ext>
                </a:extLst>
              </p:cNvPr>
              <p:cNvSpPr/>
              <p:nvPr/>
            </p:nvSpPr>
            <p:spPr>
              <a:xfrm>
                <a:off x="7545161" y="5877272"/>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21</a:t>
                </a:r>
                <a:endParaRPr kumimoji="1" lang="ja-JP" altLang="en-US" sz="1400" dirty="0" err="1">
                  <a:solidFill>
                    <a:schemeClr val="tx1"/>
                  </a:solidFill>
                </a:endParaRPr>
              </a:p>
            </p:txBody>
          </p:sp>
          <p:sp>
            <p:nvSpPr>
              <p:cNvPr id="65" name="円/楕円 64">
                <a:extLst>
                  <a:ext uri="{FF2B5EF4-FFF2-40B4-BE49-F238E27FC236}">
                    <a16:creationId xmlns:a16="http://schemas.microsoft.com/office/drawing/2014/main" id="{7D3E988F-A845-1C4D-BDB7-F099D772A95A}"/>
                  </a:ext>
                </a:extLst>
              </p:cNvPr>
              <p:cNvSpPr/>
              <p:nvPr/>
            </p:nvSpPr>
            <p:spPr>
              <a:xfrm>
                <a:off x="6681065" y="3302986"/>
                <a:ext cx="558062" cy="558062"/>
              </a:xfrm>
              <a:prstGeom prst="ellipse">
                <a:avLst/>
              </a:prstGeom>
              <a:solidFill>
                <a:schemeClr val="accent5"/>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11</a:t>
                </a:r>
                <a:endParaRPr kumimoji="1" lang="ja-JP" altLang="en-US" sz="1400" dirty="0" err="1">
                  <a:solidFill>
                    <a:schemeClr val="tx1"/>
                  </a:solidFill>
                </a:endParaRPr>
              </a:p>
            </p:txBody>
          </p:sp>
          <p:sp>
            <p:nvSpPr>
              <p:cNvPr id="66" name="円/楕円 65">
                <a:extLst>
                  <a:ext uri="{FF2B5EF4-FFF2-40B4-BE49-F238E27FC236}">
                    <a16:creationId xmlns:a16="http://schemas.microsoft.com/office/drawing/2014/main" id="{166DDC01-F1C1-9D4B-A928-1A3A90EB6367}"/>
                  </a:ext>
                </a:extLst>
              </p:cNvPr>
              <p:cNvSpPr/>
              <p:nvPr/>
            </p:nvSpPr>
            <p:spPr>
              <a:xfrm>
                <a:off x="6681065" y="5031178"/>
                <a:ext cx="558062" cy="558062"/>
              </a:xfrm>
              <a:prstGeom prst="ellipse">
                <a:avLst/>
              </a:prstGeom>
              <a:solidFill>
                <a:schemeClr val="accent6"/>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17</a:t>
                </a:r>
                <a:endParaRPr kumimoji="1" lang="ja-JP" altLang="en-US" sz="1400" dirty="0" err="1">
                  <a:solidFill>
                    <a:schemeClr val="tx1"/>
                  </a:solidFill>
                </a:endParaRPr>
              </a:p>
            </p:txBody>
          </p:sp>
          <p:cxnSp>
            <p:nvCxnSpPr>
              <p:cNvPr id="67" name="直線コネクタ 66">
                <a:extLst>
                  <a:ext uri="{FF2B5EF4-FFF2-40B4-BE49-F238E27FC236}">
                    <a16:creationId xmlns:a16="http://schemas.microsoft.com/office/drawing/2014/main" id="{4A2A03F8-817B-924D-BFA9-17A8868C3B34}"/>
                  </a:ext>
                </a:extLst>
              </p:cNvPr>
              <p:cNvCxnSpPr/>
              <p:nvPr/>
            </p:nvCxnSpPr>
            <p:spPr>
              <a:xfrm flipV="1">
                <a:off x="6096000" y="2996952"/>
                <a:ext cx="0" cy="115212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8" name="直線コネクタ 67">
                <a:extLst>
                  <a:ext uri="{FF2B5EF4-FFF2-40B4-BE49-F238E27FC236}">
                    <a16:creationId xmlns:a16="http://schemas.microsoft.com/office/drawing/2014/main" id="{5F104557-D395-CC4B-9030-F8619B361D02}"/>
                  </a:ext>
                </a:extLst>
              </p:cNvPr>
              <p:cNvCxnSpPr>
                <a:stCxn id="59" idx="0"/>
                <a:endCxn id="56" idx="4"/>
              </p:cNvCxnSpPr>
              <p:nvPr/>
            </p:nvCxnSpPr>
            <p:spPr>
              <a:xfrm flipV="1">
                <a:off x="6096000" y="1250758"/>
                <a:ext cx="0" cy="1188132"/>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9" name="直線コネクタ 68">
                <a:extLst>
                  <a:ext uri="{FF2B5EF4-FFF2-40B4-BE49-F238E27FC236}">
                    <a16:creationId xmlns:a16="http://schemas.microsoft.com/office/drawing/2014/main" id="{EC4B4FE2-A645-4540-9B30-94EDB2C9BB33}"/>
                  </a:ext>
                </a:extLst>
              </p:cNvPr>
              <p:cNvCxnSpPr>
                <a:stCxn id="56" idx="6"/>
                <a:endCxn id="57" idx="2"/>
              </p:cNvCxnSpPr>
              <p:nvPr/>
            </p:nvCxnSpPr>
            <p:spPr>
              <a:xfrm>
                <a:off x="6375031" y="971727"/>
                <a:ext cx="1170130"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0" name="直線コネクタ 69">
                <a:extLst>
                  <a:ext uri="{FF2B5EF4-FFF2-40B4-BE49-F238E27FC236}">
                    <a16:creationId xmlns:a16="http://schemas.microsoft.com/office/drawing/2014/main" id="{CAC47570-007F-5245-AAF7-1F6EACA96313}"/>
                  </a:ext>
                </a:extLst>
              </p:cNvPr>
              <p:cNvCxnSpPr>
                <a:stCxn id="58" idx="1"/>
                <a:endCxn id="56" idx="5"/>
              </p:cNvCxnSpPr>
              <p:nvPr/>
            </p:nvCxnSpPr>
            <p:spPr>
              <a:xfrm flipH="1" flipV="1">
                <a:off x="6293305" y="1169032"/>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1" name="直線コネクタ 70">
                <a:extLst>
                  <a:ext uri="{FF2B5EF4-FFF2-40B4-BE49-F238E27FC236}">
                    <a16:creationId xmlns:a16="http://schemas.microsoft.com/office/drawing/2014/main" id="{11939B17-F192-FF4B-9539-94BE56AD0EAB}"/>
                  </a:ext>
                </a:extLst>
              </p:cNvPr>
              <p:cNvCxnSpPr>
                <a:stCxn id="58" idx="7"/>
                <a:endCxn id="57" idx="3"/>
              </p:cNvCxnSpPr>
              <p:nvPr/>
            </p:nvCxnSpPr>
            <p:spPr>
              <a:xfrm flipV="1">
                <a:off x="7157401" y="1169032"/>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2" name="直線コネクタ 71">
                <a:extLst>
                  <a:ext uri="{FF2B5EF4-FFF2-40B4-BE49-F238E27FC236}">
                    <a16:creationId xmlns:a16="http://schemas.microsoft.com/office/drawing/2014/main" id="{E1C7E81C-8870-244D-A241-5760BC0B775C}"/>
                  </a:ext>
                </a:extLst>
              </p:cNvPr>
              <p:cNvCxnSpPr>
                <a:stCxn id="59" idx="7"/>
                <a:endCxn id="58" idx="3"/>
              </p:cNvCxnSpPr>
              <p:nvPr/>
            </p:nvCxnSpPr>
            <p:spPr>
              <a:xfrm flipV="1">
                <a:off x="6293305" y="2051130"/>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3" name="直線コネクタ 72">
                <a:extLst>
                  <a:ext uri="{FF2B5EF4-FFF2-40B4-BE49-F238E27FC236}">
                    <a16:creationId xmlns:a16="http://schemas.microsoft.com/office/drawing/2014/main" id="{586445BC-4456-8942-848F-6ED7AC1E1BAF}"/>
                  </a:ext>
                </a:extLst>
              </p:cNvPr>
              <p:cNvCxnSpPr>
                <a:cxnSpLocks/>
                <a:stCxn id="58" idx="5"/>
                <a:endCxn id="60" idx="1"/>
              </p:cNvCxnSpPr>
              <p:nvPr/>
            </p:nvCxnSpPr>
            <p:spPr>
              <a:xfrm>
                <a:off x="7157401" y="2051130"/>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4" name="直線コネクタ 73">
                <a:extLst>
                  <a:ext uri="{FF2B5EF4-FFF2-40B4-BE49-F238E27FC236}">
                    <a16:creationId xmlns:a16="http://schemas.microsoft.com/office/drawing/2014/main" id="{FD9E1EC9-8126-DF4A-B718-9CB6EDDFBB9F}"/>
                  </a:ext>
                </a:extLst>
              </p:cNvPr>
              <p:cNvCxnSpPr>
                <a:cxnSpLocks/>
                <a:stCxn id="63" idx="0"/>
                <a:endCxn id="61" idx="4"/>
              </p:cNvCxnSpPr>
              <p:nvPr/>
            </p:nvCxnSpPr>
            <p:spPr>
              <a:xfrm flipV="1">
                <a:off x="6096000" y="4707142"/>
                <a:ext cx="0" cy="117013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5" name="直線コネクタ 74">
                <a:extLst>
                  <a:ext uri="{FF2B5EF4-FFF2-40B4-BE49-F238E27FC236}">
                    <a16:creationId xmlns:a16="http://schemas.microsoft.com/office/drawing/2014/main" id="{2C2EFD0C-864F-FB4B-831D-338D0A553654}"/>
                  </a:ext>
                </a:extLst>
              </p:cNvPr>
              <p:cNvCxnSpPr>
                <a:cxnSpLocks/>
                <a:stCxn id="61" idx="7"/>
                <a:endCxn id="65" idx="3"/>
              </p:cNvCxnSpPr>
              <p:nvPr/>
            </p:nvCxnSpPr>
            <p:spPr>
              <a:xfrm flipV="1">
                <a:off x="6293305" y="3779322"/>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6" name="直線コネクタ 75">
                <a:extLst>
                  <a:ext uri="{FF2B5EF4-FFF2-40B4-BE49-F238E27FC236}">
                    <a16:creationId xmlns:a16="http://schemas.microsoft.com/office/drawing/2014/main" id="{5B65CBB1-A7D8-5B42-8997-F573155ECBF8}"/>
                  </a:ext>
                </a:extLst>
              </p:cNvPr>
              <p:cNvCxnSpPr>
                <a:cxnSpLocks/>
                <a:stCxn id="65" idx="7"/>
                <a:endCxn id="60" idx="3"/>
              </p:cNvCxnSpPr>
              <p:nvPr/>
            </p:nvCxnSpPr>
            <p:spPr>
              <a:xfrm flipV="1">
                <a:off x="7157401" y="2915226"/>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7" name="直線コネクタ 76">
                <a:extLst>
                  <a:ext uri="{FF2B5EF4-FFF2-40B4-BE49-F238E27FC236}">
                    <a16:creationId xmlns:a16="http://schemas.microsoft.com/office/drawing/2014/main" id="{0CEBE616-8DFD-C34F-9C92-97B2183B6F0E}"/>
                  </a:ext>
                </a:extLst>
              </p:cNvPr>
              <p:cNvCxnSpPr>
                <a:cxnSpLocks/>
                <a:stCxn id="65" idx="1"/>
                <a:endCxn id="59" idx="5"/>
              </p:cNvCxnSpPr>
              <p:nvPr/>
            </p:nvCxnSpPr>
            <p:spPr>
              <a:xfrm flipH="1" flipV="1">
                <a:off x="6293305" y="2915226"/>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8" name="直線コネクタ 77">
                <a:extLst>
                  <a:ext uri="{FF2B5EF4-FFF2-40B4-BE49-F238E27FC236}">
                    <a16:creationId xmlns:a16="http://schemas.microsoft.com/office/drawing/2014/main" id="{21D8C704-6705-0A44-850A-D6286A32CE8A}"/>
                  </a:ext>
                </a:extLst>
              </p:cNvPr>
              <p:cNvCxnSpPr>
                <a:cxnSpLocks/>
                <a:stCxn id="61" idx="5"/>
                <a:endCxn id="66" idx="1"/>
              </p:cNvCxnSpPr>
              <p:nvPr/>
            </p:nvCxnSpPr>
            <p:spPr>
              <a:xfrm>
                <a:off x="6293305" y="4625416"/>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9" name="直線コネクタ 78">
                <a:extLst>
                  <a:ext uri="{FF2B5EF4-FFF2-40B4-BE49-F238E27FC236}">
                    <a16:creationId xmlns:a16="http://schemas.microsoft.com/office/drawing/2014/main" id="{D1D62C6B-AC9A-1F40-954C-AAB7C95CB90A}"/>
                  </a:ext>
                </a:extLst>
              </p:cNvPr>
              <p:cNvCxnSpPr>
                <a:cxnSpLocks/>
                <a:stCxn id="63" idx="7"/>
                <a:endCxn id="66" idx="3"/>
              </p:cNvCxnSpPr>
              <p:nvPr/>
            </p:nvCxnSpPr>
            <p:spPr>
              <a:xfrm flipV="1">
                <a:off x="6293305" y="5507514"/>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0" name="直線コネクタ 79">
                <a:extLst>
                  <a:ext uri="{FF2B5EF4-FFF2-40B4-BE49-F238E27FC236}">
                    <a16:creationId xmlns:a16="http://schemas.microsoft.com/office/drawing/2014/main" id="{2D88E431-2B84-624C-BB38-94253213D665}"/>
                  </a:ext>
                </a:extLst>
              </p:cNvPr>
              <p:cNvCxnSpPr>
                <a:cxnSpLocks/>
                <a:stCxn id="61" idx="6"/>
                <a:endCxn id="62" idx="2"/>
              </p:cNvCxnSpPr>
              <p:nvPr/>
            </p:nvCxnSpPr>
            <p:spPr>
              <a:xfrm>
                <a:off x="6375031" y="4428111"/>
                <a:ext cx="1170130"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1" name="直線コネクタ 80">
                <a:extLst>
                  <a:ext uri="{FF2B5EF4-FFF2-40B4-BE49-F238E27FC236}">
                    <a16:creationId xmlns:a16="http://schemas.microsoft.com/office/drawing/2014/main" id="{34D00833-07B0-C845-9773-033C8ABA088D}"/>
                  </a:ext>
                </a:extLst>
              </p:cNvPr>
              <p:cNvCxnSpPr>
                <a:cxnSpLocks/>
                <a:stCxn id="63" idx="6"/>
                <a:endCxn id="64" idx="2"/>
              </p:cNvCxnSpPr>
              <p:nvPr/>
            </p:nvCxnSpPr>
            <p:spPr>
              <a:xfrm>
                <a:off x="6375031" y="6156303"/>
                <a:ext cx="1170130"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2" name="直線コネクタ 81">
                <a:extLst>
                  <a:ext uri="{FF2B5EF4-FFF2-40B4-BE49-F238E27FC236}">
                    <a16:creationId xmlns:a16="http://schemas.microsoft.com/office/drawing/2014/main" id="{C7CBF2A8-61C7-0A4D-BF02-64B968546BF7}"/>
                  </a:ext>
                </a:extLst>
              </p:cNvPr>
              <p:cNvCxnSpPr>
                <a:cxnSpLocks/>
                <a:stCxn id="66" idx="5"/>
                <a:endCxn id="64" idx="1"/>
              </p:cNvCxnSpPr>
              <p:nvPr/>
            </p:nvCxnSpPr>
            <p:spPr>
              <a:xfrm>
                <a:off x="7157401" y="5507514"/>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3" name="直線コネクタ 82">
                <a:extLst>
                  <a:ext uri="{FF2B5EF4-FFF2-40B4-BE49-F238E27FC236}">
                    <a16:creationId xmlns:a16="http://schemas.microsoft.com/office/drawing/2014/main" id="{BD50617D-3DF4-3146-A110-76CD46DD40DA}"/>
                  </a:ext>
                </a:extLst>
              </p:cNvPr>
              <p:cNvCxnSpPr>
                <a:cxnSpLocks/>
                <a:stCxn id="66" idx="7"/>
                <a:endCxn id="62" idx="3"/>
              </p:cNvCxnSpPr>
              <p:nvPr/>
            </p:nvCxnSpPr>
            <p:spPr>
              <a:xfrm flipV="1">
                <a:off x="7157401" y="4625416"/>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4" name="直線コネクタ 83">
                <a:extLst>
                  <a:ext uri="{FF2B5EF4-FFF2-40B4-BE49-F238E27FC236}">
                    <a16:creationId xmlns:a16="http://schemas.microsoft.com/office/drawing/2014/main" id="{2C5BDE4D-BF8C-494B-A4C1-DA096EA7E11C}"/>
                  </a:ext>
                </a:extLst>
              </p:cNvPr>
              <p:cNvCxnSpPr>
                <a:cxnSpLocks/>
              </p:cNvCxnSpPr>
              <p:nvPr/>
            </p:nvCxnSpPr>
            <p:spPr>
              <a:xfrm flipV="1">
                <a:off x="7824192" y="4707142"/>
                <a:ext cx="0" cy="117013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5" name="直線コネクタ 84">
                <a:extLst>
                  <a:ext uri="{FF2B5EF4-FFF2-40B4-BE49-F238E27FC236}">
                    <a16:creationId xmlns:a16="http://schemas.microsoft.com/office/drawing/2014/main" id="{33930BC8-F147-334A-AA60-71CD8BEBA726}"/>
                  </a:ext>
                </a:extLst>
              </p:cNvPr>
              <p:cNvCxnSpPr>
                <a:cxnSpLocks/>
                <a:stCxn id="62" idx="1"/>
                <a:endCxn id="65" idx="5"/>
              </p:cNvCxnSpPr>
              <p:nvPr/>
            </p:nvCxnSpPr>
            <p:spPr>
              <a:xfrm flipH="1" flipV="1">
                <a:off x="7157401" y="3779322"/>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6" name="直線コネクタ 85">
                <a:extLst>
                  <a:ext uri="{FF2B5EF4-FFF2-40B4-BE49-F238E27FC236}">
                    <a16:creationId xmlns:a16="http://schemas.microsoft.com/office/drawing/2014/main" id="{15FBAB78-BA85-F145-8476-75B6965D84CE}"/>
                  </a:ext>
                </a:extLst>
              </p:cNvPr>
              <p:cNvCxnSpPr>
                <a:cxnSpLocks/>
              </p:cNvCxnSpPr>
              <p:nvPr/>
            </p:nvCxnSpPr>
            <p:spPr>
              <a:xfrm flipV="1">
                <a:off x="7824192" y="2996952"/>
                <a:ext cx="0" cy="115212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7" name="直線コネクタ 86">
                <a:extLst>
                  <a:ext uri="{FF2B5EF4-FFF2-40B4-BE49-F238E27FC236}">
                    <a16:creationId xmlns:a16="http://schemas.microsoft.com/office/drawing/2014/main" id="{D86526DB-F59F-6946-90B8-7E6EEEB96EF0}"/>
                  </a:ext>
                </a:extLst>
              </p:cNvPr>
              <p:cNvCxnSpPr>
                <a:cxnSpLocks/>
              </p:cNvCxnSpPr>
              <p:nvPr/>
            </p:nvCxnSpPr>
            <p:spPr>
              <a:xfrm flipV="1">
                <a:off x="7824192" y="1250758"/>
                <a:ext cx="0" cy="1188132"/>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
          <p:nvSpPr>
            <p:cNvPr id="24" name="円/楕円 23">
              <a:extLst>
                <a:ext uri="{FF2B5EF4-FFF2-40B4-BE49-F238E27FC236}">
                  <a16:creationId xmlns:a16="http://schemas.microsoft.com/office/drawing/2014/main" id="{9D66FF6D-DC42-5444-A6AA-0CC3F3AEAB11}"/>
                </a:ext>
              </a:extLst>
            </p:cNvPr>
            <p:cNvSpPr/>
            <p:nvPr/>
          </p:nvSpPr>
          <p:spPr>
            <a:xfrm>
              <a:off x="9210346" y="710698"/>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a:t>
              </a:r>
              <a:endParaRPr kumimoji="1" lang="ja-JP" altLang="en-US" sz="1400" dirty="0" err="1">
                <a:solidFill>
                  <a:schemeClr val="tx1"/>
                </a:solidFill>
              </a:endParaRPr>
            </a:p>
          </p:txBody>
        </p:sp>
        <p:sp>
          <p:nvSpPr>
            <p:cNvPr id="25" name="円/楕円 24">
              <a:extLst>
                <a:ext uri="{FF2B5EF4-FFF2-40B4-BE49-F238E27FC236}">
                  <a16:creationId xmlns:a16="http://schemas.microsoft.com/office/drawing/2014/main" id="{2F8BBABE-50D6-D744-8EC6-6A6C38AD3D38}"/>
                </a:ext>
              </a:extLst>
            </p:cNvPr>
            <p:cNvSpPr/>
            <p:nvPr/>
          </p:nvSpPr>
          <p:spPr>
            <a:xfrm>
              <a:off x="10938538" y="710698"/>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3</a:t>
              </a:r>
              <a:endParaRPr kumimoji="1" lang="ja-JP" altLang="en-US" sz="1400" dirty="0" err="1">
                <a:solidFill>
                  <a:schemeClr val="tx1"/>
                </a:solidFill>
              </a:endParaRPr>
            </a:p>
          </p:txBody>
        </p:sp>
        <p:sp>
          <p:nvSpPr>
            <p:cNvPr id="26" name="円/楕円 25">
              <a:extLst>
                <a:ext uri="{FF2B5EF4-FFF2-40B4-BE49-F238E27FC236}">
                  <a16:creationId xmlns:a16="http://schemas.microsoft.com/office/drawing/2014/main" id="{D2783A5C-CDA3-074A-9CA0-F2FA7248A4D1}"/>
                </a:ext>
              </a:extLst>
            </p:cNvPr>
            <p:cNvSpPr/>
            <p:nvPr/>
          </p:nvSpPr>
          <p:spPr>
            <a:xfrm>
              <a:off x="10074442" y="1592796"/>
              <a:ext cx="558062" cy="558062"/>
            </a:xfrm>
            <a:prstGeom prst="ellipse">
              <a:avLst/>
            </a:prstGeom>
            <a:solidFill>
              <a:srgbClr val="FF0000"/>
            </a:solidFill>
            <a:ln w="38100">
              <a:solidFill>
                <a:schemeClr val="bg1">
                  <a:lumMod val="6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6</a:t>
              </a:r>
              <a:endParaRPr kumimoji="1" lang="ja-JP" altLang="en-US" sz="1400" dirty="0" err="1">
                <a:solidFill>
                  <a:schemeClr val="tx1"/>
                </a:solidFill>
              </a:endParaRPr>
            </a:p>
          </p:txBody>
        </p:sp>
        <p:sp>
          <p:nvSpPr>
            <p:cNvPr id="27" name="円/楕円 26">
              <a:extLst>
                <a:ext uri="{FF2B5EF4-FFF2-40B4-BE49-F238E27FC236}">
                  <a16:creationId xmlns:a16="http://schemas.microsoft.com/office/drawing/2014/main" id="{C1247D62-1BC8-5447-866C-4445001A01E3}"/>
                </a:ext>
              </a:extLst>
            </p:cNvPr>
            <p:cNvSpPr/>
            <p:nvPr/>
          </p:nvSpPr>
          <p:spPr>
            <a:xfrm>
              <a:off x="9210346" y="2456892"/>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a:t>
              </a:r>
              <a:endParaRPr kumimoji="1" lang="ja-JP" altLang="en-US" sz="1400" dirty="0" err="1">
                <a:solidFill>
                  <a:schemeClr val="tx1"/>
                </a:solidFill>
              </a:endParaRPr>
            </a:p>
          </p:txBody>
        </p:sp>
        <p:sp>
          <p:nvSpPr>
            <p:cNvPr id="28" name="円/楕円 27">
              <a:extLst>
                <a:ext uri="{FF2B5EF4-FFF2-40B4-BE49-F238E27FC236}">
                  <a16:creationId xmlns:a16="http://schemas.microsoft.com/office/drawing/2014/main" id="{981B5FB6-47C0-E94E-844D-572ED951505E}"/>
                </a:ext>
              </a:extLst>
            </p:cNvPr>
            <p:cNvSpPr/>
            <p:nvPr/>
          </p:nvSpPr>
          <p:spPr>
            <a:xfrm>
              <a:off x="10938538" y="2456892"/>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10</a:t>
              </a:r>
              <a:endParaRPr kumimoji="1" lang="ja-JP" altLang="en-US" sz="1400" dirty="0" err="1">
                <a:solidFill>
                  <a:schemeClr val="tx1"/>
                </a:solidFill>
              </a:endParaRPr>
            </a:p>
          </p:txBody>
        </p:sp>
        <p:sp>
          <p:nvSpPr>
            <p:cNvPr id="29" name="円/楕円 28">
              <a:extLst>
                <a:ext uri="{FF2B5EF4-FFF2-40B4-BE49-F238E27FC236}">
                  <a16:creationId xmlns:a16="http://schemas.microsoft.com/office/drawing/2014/main" id="{65A03D7E-B968-0F46-A60F-DC64D38FC9D6}"/>
                </a:ext>
              </a:extLst>
            </p:cNvPr>
            <p:cNvSpPr/>
            <p:nvPr/>
          </p:nvSpPr>
          <p:spPr>
            <a:xfrm>
              <a:off x="9210346" y="4167082"/>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15</a:t>
              </a:r>
              <a:endParaRPr kumimoji="1" lang="ja-JP" altLang="en-US" sz="1400" dirty="0" err="1">
                <a:solidFill>
                  <a:schemeClr val="tx1"/>
                </a:solidFill>
              </a:endParaRPr>
            </a:p>
          </p:txBody>
        </p:sp>
        <p:sp>
          <p:nvSpPr>
            <p:cNvPr id="30" name="円/楕円 29">
              <a:extLst>
                <a:ext uri="{FF2B5EF4-FFF2-40B4-BE49-F238E27FC236}">
                  <a16:creationId xmlns:a16="http://schemas.microsoft.com/office/drawing/2014/main" id="{79B8CBDE-BF62-8C41-B2B8-7820F96BBFC5}"/>
                </a:ext>
              </a:extLst>
            </p:cNvPr>
            <p:cNvSpPr/>
            <p:nvPr/>
          </p:nvSpPr>
          <p:spPr>
            <a:xfrm>
              <a:off x="10938538" y="4167082"/>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16</a:t>
              </a:r>
              <a:endParaRPr kumimoji="1" lang="ja-JP" altLang="en-US" sz="1400" dirty="0" err="1">
                <a:solidFill>
                  <a:schemeClr val="tx1"/>
                </a:solidFill>
              </a:endParaRPr>
            </a:p>
          </p:txBody>
        </p:sp>
        <p:sp>
          <p:nvSpPr>
            <p:cNvPr id="31" name="円/楕円 30">
              <a:extLst>
                <a:ext uri="{FF2B5EF4-FFF2-40B4-BE49-F238E27FC236}">
                  <a16:creationId xmlns:a16="http://schemas.microsoft.com/office/drawing/2014/main" id="{B20208F0-1096-2642-9CB4-3E98927F7D84}"/>
                </a:ext>
              </a:extLst>
            </p:cNvPr>
            <p:cNvSpPr/>
            <p:nvPr/>
          </p:nvSpPr>
          <p:spPr>
            <a:xfrm>
              <a:off x="9210346" y="5895274"/>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22</a:t>
              </a:r>
              <a:endParaRPr kumimoji="1" lang="ja-JP" altLang="en-US" sz="1400" dirty="0" err="1">
                <a:solidFill>
                  <a:schemeClr val="tx1"/>
                </a:solidFill>
              </a:endParaRPr>
            </a:p>
          </p:txBody>
        </p:sp>
        <p:sp>
          <p:nvSpPr>
            <p:cNvPr id="32" name="円/楕円 31">
              <a:extLst>
                <a:ext uri="{FF2B5EF4-FFF2-40B4-BE49-F238E27FC236}">
                  <a16:creationId xmlns:a16="http://schemas.microsoft.com/office/drawing/2014/main" id="{D220045D-83C8-7547-AFE2-BBBA02729450}"/>
                </a:ext>
              </a:extLst>
            </p:cNvPr>
            <p:cNvSpPr/>
            <p:nvPr/>
          </p:nvSpPr>
          <p:spPr>
            <a:xfrm>
              <a:off x="10938538" y="5895274"/>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23</a:t>
              </a:r>
              <a:endParaRPr kumimoji="1" lang="ja-JP" altLang="en-US" sz="1400" dirty="0" err="1">
                <a:solidFill>
                  <a:schemeClr val="tx1"/>
                </a:solidFill>
              </a:endParaRPr>
            </a:p>
          </p:txBody>
        </p:sp>
        <p:sp>
          <p:nvSpPr>
            <p:cNvPr id="33" name="円/楕円 32">
              <a:extLst>
                <a:ext uri="{FF2B5EF4-FFF2-40B4-BE49-F238E27FC236}">
                  <a16:creationId xmlns:a16="http://schemas.microsoft.com/office/drawing/2014/main" id="{5E0B09DE-B2EA-5E46-8186-057026E7489A}"/>
                </a:ext>
              </a:extLst>
            </p:cNvPr>
            <p:cNvSpPr/>
            <p:nvPr/>
          </p:nvSpPr>
          <p:spPr>
            <a:xfrm>
              <a:off x="10074442" y="3320988"/>
              <a:ext cx="558062" cy="558062"/>
            </a:xfrm>
            <a:prstGeom prst="ellipse">
              <a:avLst/>
            </a:prstGeom>
            <a:solidFill>
              <a:srgbClr val="FFFF00"/>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12</a:t>
              </a:r>
              <a:endParaRPr kumimoji="1" lang="ja-JP" altLang="en-US" sz="1400" dirty="0" err="1">
                <a:solidFill>
                  <a:schemeClr val="tx1"/>
                </a:solidFill>
              </a:endParaRPr>
            </a:p>
          </p:txBody>
        </p:sp>
        <p:sp>
          <p:nvSpPr>
            <p:cNvPr id="34" name="円/楕円 33">
              <a:extLst>
                <a:ext uri="{FF2B5EF4-FFF2-40B4-BE49-F238E27FC236}">
                  <a16:creationId xmlns:a16="http://schemas.microsoft.com/office/drawing/2014/main" id="{A2085016-305D-5848-88EE-0C195189C8CF}"/>
                </a:ext>
              </a:extLst>
            </p:cNvPr>
            <p:cNvSpPr/>
            <p:nvPr/>
          </p:nvSpPr>
          <p:spPr>
            <a:xfrm>
              <a:off x="10074442" y="5049180"/>
              <a:ext cx="558062" cy="558062"/>
            </a:xfrm>
            <a:prstGeom prst="ellipse">
              <a:avLst/>
            </a:prstGeom>
            <a:solidFill>
              <a:schemeClr val="accent5"/>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19</a:t>
              </a:r>
              <a:endParaRPr kumimoji="1" lang="ja-JP" altLang="en-US" sz="1400" dirty="0" err="1">
                <a:solidFill>
                  <a:schemeClr val="tx1"/>
                </a:solidFill>
              </a:endParaRPr>
            </a:p>
          </p:txBody>
        </p:sp>
        <p:cxnSp>
          <p:nvCxnSpPr>
            <p:cNvPr id="35" name="直線コネクタ 34">
              <a:extLst>
                <a:ext uri="{FF2B5EF4-FFF2-40B4-BE49-F238E27FC236}">
                  <a16:creationId xmlns:a16="http://schemas.microsoft.com/office/drawing/2014/main" id="{736E8B92-1D68-E142-A610-EBCCD91AAAA5}"/>
                </a:ext>
              </a:extLst>
            </p:cNvPr>
            <p:cNvCxnSpPr/>
            <p:nvPr/>
          </p:nvCxnSpPr>
          <p:spPr>
            <a:xfrm flipV="1">
              <a:off x="9489377" y="3014954"/>
              <a:ext cx="0" cy="115212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3AF025D6-850D-8148-AE4A-2C89A223E697}"/>
                </a:ext>
              </a:extLst>
            </p:cNvPr>
            <p:cNvCxnSpPr>
              <a:stCxn id="27" idx="0"/>
              <a:endCxn id="24" idx="4"/>
            </p:cNvCxnSpPr>
            <p:nvPr/>
          </p:nvCxnSpPr>
          <p:spPr>
            <a:xfrm flipV="1">
              <a:off x="9489377" y="1268760"/>
              <a:ext cx="0" cy="1188132"/>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7" name="直線コネクタ 36">
              <a:extLst>
                <a:ext uri="{FF2B5EF4-FFF2-40B4-BE49-F238E27FC236}">
                  <a16:creationId xmlns:a16="http://schemas.microsoft.com/office/drawing/2014/main" id="{AC2B2E5F-6556-5E42-A41B-68B78F0395AB}"/>
                </a:ext>
              </a:extLst>
            </p:cNvPr>
            <p:cNvCxnSpPr>
              <a:stCxn id="24" idx="6"/>
              <a:endCxn id="25" idx="2"/>
            </p:cNvCxnSpPr>
            <p:nvPr/>
          </p:nvCxnSpPr>
          <p:spPr>
            <a:xfrm>
              <a:off x="9768408" y="989729"/>
              <a:ext cx="1170130"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8" name="直線コネクタ 37">
              <a:extLst>
                <a:ext uri="{FF2B5EF4-FFF2-40B4-BE49-F238E27FC236}">
                  <a16:creationId xmlns:a16="http://schemas.microsoft.com/office/drawing/2014/main" id="{D2ABC13D-F953-4A4F-96F9-8E249AF7403F}"/>
                </a:ext>
              </a:extLst>
            </p:cNvPr>
            <p:cNvCxnSpPr>
              <a:stCxn id="26" idx="1"/>
              <a:endCxn id="24" idx="5"/>
            </p:cNvCxnSpPr>
            <p:nvPr/>
          </p:nvCxnSpPr>
          <p:spPr>
            <a:xfrm flipH="1" flipV="1">
              <a:off x="9686682" y="1187034"/>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9" name="直線コネクタ 38">
              <a:extLst>
                <a:ext uri="{FF2B5EF4-FFF2-40B4-BE49-F238E27FC236}">
                  <a16:creationId xmlns:a16="http://schemas.microsoft.com/office/drawing/2014/main" id="{E3A5EC02-EC1E-D044-B333-FD8A19C77133}"/>
                </a:ext>
              </a:extLst>
            </p:cNvPr>
            <p:cNvCxnSpPr>
              <a:stCxn id="26" idx="7"/>
              <a:endCxn id="25" idx="3"/>
            </p:cNvCxnSpPr>
            <p:nvPr/>
          </p:nvCxnSpPr>
          <p:spPr>
            <a:xfrm flipV="1">
              <a:off x="10550778" y="1187034"/>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0" name="直線コネクタ 39">
              <a:extLst>
                <a:ext uri="{FF2B5EF4-FFF2-40B4-BE49-F238E27FC236}">
                  <a16:creationId xmlns:a16="http://schemas.microsoft.com/office/drawing/2014/main" id="{7D2800CE-CEB5-2C4A-8668-47187AA98C46}"/>
                </a:ext>
              </a:extLst>
            </p:cNvPr>
            <p:cNvCxnSpPr>
              <a:stCxn id="27" idx="7"/>
              <a:endCxn id="26" idx="3"/>
            </p:cNvCxnSpPr>
            <p:nvPr/>
          </p:nvCxnSpPr>
          <p:spPr>
            <a:xfrm flipV="1">
              <a:off x="9686682" y="2069132"/>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604DE226-FA21-3646-A93D-9AC4998D89A6}"/>
                </a:ext>
              </a:extLst>
            </p:cNvPr>
            <p:cNvCxnSpPr>
              <a:cxnSpLocks/>
              <a:stCxn id="26" idx="5"/>
              <a:endCxn id="28" idx="1"/>
            </p:cNvCxnSpPr>
            <p:nvPr/>
          </p:nvCxnSpPr>
          <p:spPr>
            <a:xfrm>
              <a:off x="10550778" y="2069132"/>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2" name="直線コネクタ 41">
              <a:extLst>
                <a:ext uri="{FF2B5EF4-FFF2-40B4-BE49-F238E27FC236}">
                  <a16:creationId xmlns:a16="http://schemas.microsoft.com/office/drawing/2014/main" id="{B343158A-EDFB-D04E-9A1E-7E1C767D2B89}"/>
                </a:ext>
              </a:extLst>
            </p:cNvPr>
            <p:cNvCxnSpPr>
              <a:cxnSpLocks/>
              <a:stCxn id="31" idx="0"/>
              <a:endCxn id="29" idx="4"/>
            </p:cNvCxnSpPr>
            <p:nvPr/>
          </p:nvCxnSpPr>
          <p:spPr>
            <a:xfrm flipV="1">
              <a:off x="9489377" y="4725144"/>
              <a:ext cx="0" cy="117013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4AF4E606-AA0B-D649-BA4C-720D8DC0FF95}"/>
                </a:ext>
              </a:extLst>
            </p:cNvPr>
            <p:cNvCxnSpPr>
              <a:cxnSpLocks/>
              <a:stCxn id="29" idx="7"/>
              <a:endCxn id="33" idx="3"/>
            </p:cNvCxnSpPr>
            <p:nvPr/>
          </p:nvCxnSpPr>
          <p:spPr>
            <a:xfrm flipV="1">
              <a:off x="9686682" y="3797324"/>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4" name="直線コネクタ 43">
              <a:extLst>
                <a:ext uri="{FF2B5EF4-FFF2-40B4-BE49-F238E27FC236}">
                  <a16:creationId xmlns:a16="http://schemas.microsoft.com/office/drawing/2014/main" id="{79BF7554-862C-7D42-9BA6-F6403B1C49AE}"/>
                </a:ext>
              </a:extLst>
            </p:cNvPr>
            <p:cNvCxnSpPr>
              <a:cxnSpLocks/>
              <a:stCxn id="33" idx="7"/>
              <a:endCxn id="28" idx="3"/>
            </p:cNvCxnSpPr>
            <p:nvPr/>
          </p:nvCxnSpPr>
          <p:spPr>
            <a:xfrm flipV="1">
              <a:off x="10550778" y="2933228"/>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5" name="直線コネクタ 44">
              <a:extLst>
                <a:ext uri="{FF2B5EF4-FFF2-40B4-BE49-F238E27FC236}">
                  <a16:creationId xmlns:a16="http://schemas.microsoft.com/office/drawing/2014/main" id="{6DC98C1C-2DD8-F24E-AC34-C9FA2716E603}"/>
                </a:ext>
              </a:extLst>
            </p:cNvPr>
            <p:cNvCxnSpPr>
              <a:cxnSpLocks/>
              <a:stCxn id="33" idx="1"/>
              <a:endCxn id="27" idx="5"/>
            </p:cNvCxnSpPr>
            <p:nvPr/>
          </p:nvCxnSpPr>
          <p:spPr>
            <a:xfrm flipH="1" flipV="1">
              <a:off x="9686682" y="2933228"/>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6" name="直線コネクタ 45">
              <a:extLst>
                <a:ext uri="{FF2B5EF4-FFF2-40B4-BE49-F238E27FC236}">
                  <a16:creationId xmlns:a16="http://schemas.microsoft.com/office/drawing/2014/main" id="{330D3FA0-26F5-9F44-82CB-EEB78B2DFD05}"/>
                </a:ext>
              </a:extLst>
            </p:cNvPr>
            <p:cNvCxnSpPr>
              <a:cxnSpLocks/>
              <a:stCxn id="29" idx="5"/>
              <a:endCxn id="34" idx="1"/>
            </p:cNvCxnSpPr>
            <p:nvPr/>
          </p:nvCxnSpPr>
          <p:spPr>
            <a:xfrm>
              <a:off x="9686682" y="4643418"/>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F8D91497-A7CF-B348-BB18-C772E4699300}"/>
                </a:ext>
              </a:extLst>
            </p:cNvPr>
            <p:cNvCxnSpPr>
              <a:cxnSpLocks/>
              <a:stCxn id="31" idx="7"/>
              <a:endCxn id="34" idx="3"/>
            </p:cNvCxnSpPr>
            <p:nvPr/>
          </p:nvCxnSpPr>
          <p:spPr>
            <a:xfrm flipV="1">
              <a:off x="9686682" y="5525516"/>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8" name="直線コネクタ 47">
              <a:extLst>
                <a:ext uri="{FF2B5EF4-FFF2-40B4-BE49-F238E27FC236}">
                  <a16:creationId xmlns:a16="http://schemas.microsoft.com/office/drawing/2014/main" id="{2F1BCB82-4904-8F4E-86F0-6C9EDB2ED43F}"/>
                </a:ext>
              </a:extLst>
            </p:cNvPr>
            <p:cNvCxnSpPr>
              <a:cxnSpLocks/>
              <a:stCxn id="29" idx="6"/>
              <a:endCxn id="30" idx="2"/>
            </p:cNvCxnSpPr>
            <p:nvPr/>
          </p:nvCxnSpPr>
          <p:spPr>
            <a:xfrm>
              <a:off x="9768408" y="4446113"/>
              <a:ext cx="1170130"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9" name="直線コネクタ 48">
              <a:extLst>
                <a:ext uri="{FF2B5EF4-FFF2-40B4-BE49-F238E27FC236}">
                  <a16:creationId xmlns:a16="http://schemas.microsoft.com/office/drawing/2014/main" id="{54C9A241-258B-0340-9F1A-2BF1C518E860}"/>
                </a:ext>
              </a:extLst>
            </p:cNvPr>
            <p:cNvCxnSpPr>
              <a:cxnSpLocks/>
              <a:stCxn id="31" idx="6"/>
              <a:endCxn id="32" idx="2"/>
            </p:cNvCxnSpPr>
            <p:nvPr/>
          </p:nvCxnSpPr>
          <p:spPr>
            <a:xfrm>
              <a:off x="9768408" y="6174305"/>
              <a:ext cx="1170130"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0" name="直線コネクタ 49">
              <a:extLst>
                <a:ext uri="{FF2B5EF4-FFF2-40B4-BE49-F238E27FC236}">
                  <a16:creationId xmlns:a16="http://schemas.microsoft.com/office/drawing/2014/main" id="{27D8A259-93CB-5549-81E8-C5F79660CACA}"/>
                </a:ext>
              </a:extLst>
            </p:cNvPr>
            <p:cNvCxnSpPr>
              <a:cxnSpLocks/>
              <a:stCxn id="34" idx="5"/>
              <a:endCxn id="32" idx="1"/>
            </p:cNvCxnSpPr>
            <p:nvPr/>
          </p:nvCxnSpPr>
          <p:spPr>
            <a:xfrm>
              <a:off x="10550778" y="5525516"/>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1" name="直線コネクタ 50">
              <a:extLst>
                <a:ext uri="{FF2B5EF4-FFF2-40B4-BE49-F238E27FC236}">
                  <a16:creationId xmlns:a16="http://schemas.microsoft.com/office/drawing/2014/main" id="{C133AD1E-95F2-454C-A786-50EA6F01746A}"/>
                </a:ext>
              </a:extLst>
            </p:cNvPr>
            <p:cNvCxnSpPr>
              <a:cxnSpLocks/>
              <a:stCxn id="34" idx="7"/>
              <a:endCxn id="30" idx="3"/>
            </p:cNvCxnSpPr>
            <p:nvPr/>
          </p:nvCxnSpPr>
          <p:spPr>
            <a:xfrm flipV="1">
              <a:off x="10550778" y="4643418"/>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2" name="直線コネクタ 51">
              <a:extLst>
                <a:ext uri="{FF2B5EF4-FFF2-40B4-BE49-F238E27FC236}">
                  <a16:creationId xmlns:a16="http://schemas.microsoft.com/office/drawing/2014/main" id="{29740DF5-657B-F14E-8381-97D89B6AEB93}"/>
                </a:ext>
              </a:extLst>
            </p:cNvPr>
            <p:cNvCxnSpPr>
              <a:cxnSpLocks/>
            </p:cNvCxnSpPr>
            <p:nvPr/>
          </p:nvCxnSpPr>
          <p:spPr>
            <a:xfrm flipV="1">
              <a:off x="11217569" y="4725144"/>
              <a:ext cx="0" cy="117013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3" name="直線コネクタ 52">
              <a:extLst>
                <a:ext uri="{FF2B5EF4-FFF2-40B4-BE49-F238E27FC236}">
                  <a16:creationId xmlns:a16="http://schemas.microsoft.com/office/drawing/2014/main" id="{3F53F5FA-2F52-2E43-9566-B051EC281B6E}"/>
                </a:ext>
              </a:extLst>
            </p:cNvPr>
            <p:cNvCxnSpPr>
              <a:cxnSpLocks/>
              <a:stCxn id="30" idx="1"/>
              <a:endCxn id="33" idx="5"/>
            </p:cNvCxnSpPr>
            <p:nvPr/>
          </p:nvCxnSpPr>
          <p:spPr>
            <a:xfrm flipH="1" flipV="1">
              <a:off x="10550778" y="3797324"/>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4" name="直線コネクタ 53">
              <a:extLst>
                <a:ext uri="{FF2B5EF4-FFF2-40B4-BE49-F238E27FC236}">
                  <a16:creationId xmlns:a16="http://schemas.microsoft.com/office/drawing/2014/main" id="{7557914E-9357-8540-968C-89BAB13E9F95}"/>
                </a:ext>
              </a:extLst>
            </p:cNvPr>
            <p:cNvCxnSpPr>
              <a:cxnSpLocks/>
            </p:cNvCxnSpPr>
            <p:nvPr/>
          </p:nvCxnSpPr>
          <p:spPr>
            <a:xfrm flipV="1">
              <a:off x="11217569" y="3014954"/>
              <a:ext cx="0" cy="115212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5" name="直線コネクタ 54">
              <a:extLst>
                <a:ext uri="{FF2B5EF4-FFF2-40B4-BE49-F238E27FC236}">
                  <a16:creationId xmlns:a16="http://schemas.microsoft.com/office/drawing/2014/main" id="{0D216836-7415-E346-9BE3-2DE3E81B3DE2}"/>
                </a:ext>
              </a:extLst>
            </p:cNvPr>
            <p:cNvCxnSpPr>
              <a:cxnSpLocks/>
            </p:cNvCxnSpPr>
            <p:nvPr/>
          </p:nvCxnSpPr>
          <p:spPr>
            <a:xfrm flipV="1">
              <a:off x="11217569" y="1268760"/>
              <a:ext cx="0" cy="1188132"/>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B0237E01-479D-3D4E-B707-F620E974F946}"/>
                </a:ext>
              </a:extLst>
            </p:cNvPr>
            <p:cNvCxnSpPr>
              <a:cxnSpLocks/>
              <a:stCxn id="57" idx="6"/>
              <a:endCxn id="24" idx="2"/>
            </p:cNvCxnSpPr>
            <p:nvPr/>
          </p:nvCxnSpPr>
          <p:spPr>
            <a:xfrm>
              <a:off x="7977209" y="989729"/>
              <a:ext cx="1233137"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D5597EFB-C481-7C4A-83FC-4BEA4B7228AB}"/>
                </a:ext>
              </a:extLst>
            </p:cNvPr>
            <p:cNvCxnSpPr>
              <a:cxnSpLocks/>
              <a:stCxn id="57" idx="5"/>
              <a:endCxn id="6" idx="1"/>
            </p:cNvCxnSpPr>
            <p:nvPr/>
          </p:nvCxnSpPr>
          <p:spPr>
            <a:xfrm>
              <a:off x="7895483" y="1187034"/>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EDCFF899-3DC5-1543-A65C-300AAE88C297}"/>
                </a:ext>
              </a:extLst>
            </p:cNvPr>
            <p:cNvCxnSpPr>
              <a:cxnSpLocks/>
              <a:stCxn id="24" idx="3"/>
              <a:endCxn id="6" idx="7"/>
            </p:cNvCxnSpPr>
            <p:nvPr/>
          </p:nvCxnSpPr>
          <p:spPr>
            <a:xfrm flipH="1">
              <a:off x="8759579" y="1187034"/>
              <a:ext cx="532493"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3" name="直線コネクタ 12">
              <a:extLst>
                <a:ext uri="{FF2B5EF4-FFF2-40B4-BE49-F238E27FC236}">
                  <a16:creationId xmlns:a16="http://schemas.microsoft.com/office/drawing/2014/main" id="{F94CF487-CCE4-9B4F-B81E-3ADCB25C0815}"/>
                </a:ext>
              </a:extLst>
            </p:cNvPr>
            <p:cNvCxnSpPr>
              <a:cxnSpLocks/>
              <a:stCxn id="6" idx="3"/>
              <a:endCxn id="60" idx="7"/>
            </p:cNvCxnSpPr>
            <p:nvPr/>
          </p:nvCxnSpPr>
          <p:spPr>
            <a:xfrm flipH="1">
              <a:off x="7895483" y="2069132"/>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54D206CC-A06E-EC4D-A291-9C57E5C4E93C}"/>
                </a:ext>
              </a:extLst>
            </p:cNvPr>
            <p:cNvCxnSpPr>
              <a:cxnSpLocks/>
              <a:stCxn id="6" idx="5"/>
              <a:endCxn id="27" idx="1"/>
            </p:cNvCxnSpPr>
            <p:nvPr/>
          </p:nvCxnSpPr>
          <p:spPr>
            <a:xfrm>
              <a:off x="8759579" y="2069132"/>
              <a:ext cx="532493"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15A665B5-801F-0945-B465-B544791AA944}"/>
                </a:ext>
              </a:extLst>
            </p:cNvPr>
            <p:cNvCxnSpPr>
              <a:cxnSpLocks/>
              <a:stCxn id="60" idx="6"/>
              <a:endCxn id="27" idx="2"/>
            </p:cNvCxnSpPr>
            <p:nvPr/>
          </p:nvCxnSpPr>
          <p:spPr>
            <a:xfrm>
              <a:off x="7977209" y="2735923"/>
              <a:ext cx="1233137"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3DF76811-06C9-9D40-8335-8AB2B9123E0B}"/>
                </a:ext>
              </a:extLst>
            </p:cNvPr>
            <p:cNvCxnSpPr>
              <a:cxnSpLocks/>
              <a:stCxn id="62" idx="6"/>
              <a:endCxn id="29" idx="2"/>
            </p:cNvCxnSpPr>
            <p:nvPr/>
          </p:nvCxnSpPr>
          <p:spPr>
            <a:xfrm>
              <a:off x="7977209" y="4446113"/>
              <a:ext cx="1233137"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2732E900-C32B-BE49-917C-21B5193F1050}"/>
                </a:ext>
              </a:extLst>
            </p:cNvPr>
            <p:cNvCxnSpPr>
              <a:cxnSpLocks/>
              <a:stCxn id="60" idx="5"/>
              <a:endCxn id="29" idx="1"/>
            </p:cNvCxnSpPr>
            <p:nvPr/>
          </p:nvCxnSpPr>
          <p:spPr>
            <a:xfrm>
              <a:off x="7895483" y="2933228"/>
              <a:ext cx="1396589" cy="131558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78FC603A-F524-0C43-98C6-697E5781C174}"/>
                </a:ext>
              </a:extLst>
            </p:cNvPr>
            <p:cNvCxnSpPr>
              <a:cxnSpLocks/>
              <a:stCxn id="27" idx="3"/>
              <a:endCxn id="62" idx="7"/>
            </p:cNvCxnSpPr>
            <p:nvPr/>
          </p:nvCxnSpPr>
          <p:spPr>
            <a:xfrm flipH="1">
              <a:off x="7895483" y="2933228"/>
              <a:ext cx="1396589" cy="131558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E26CF27F-560F-F741-AC98-1D1CBC5E9708}"/>
                </a:ext>
              </a:extLst>
            </p:cNvPr>
            <p:cNvCxnSpPr>
              <a:cxnSpLocks/>
              <a:stCxn id="7" idx="1"/>
              <a:endCxn id="62" idx="5"/>
            </p:cNvCxnSpPr>
            <p:nvPr/>
          </p:nvCxnSpPr>
          <p:spPr>
            <a:xfrm flipH="1" flipV="1">
              <a:off x="7895483" y="4643418"/>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08663996-D8F0-C046-B5A2-37EC8CC8CD1D}"/>
                </a:ext>
              </a:extLst>
            </p:cNvPr>
            <p:cNvCxnSpPr>
              <a:cxnSpLocks/>
              <a:stCxn id="7" idx="7"/>
              <a:endCxn id="29" idx="3"/>
            </p:cNvCxnSpPr>
            <p:nvPr/>
          </p:nvCxnSpPr>
          <p:spPr>
            <a:xfrm flipV="1">
              <a:off x="8759579" y="4643418"/>
              <a:ext cx="532493"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1C8879F3-D32A-A840-BA0E-E2A4BAA5CDB5}"/>
                </a:ext>
              </a:extLst>
            </p:cNvPr>
            <p:cNvCxnSpPr>
              <a:cxnSpLocks/>
              <a:stCxn id="64" idx="6"/>
              <a:endCxn id="31" idx="2"/>
            </p:cNvCxnSpPr>
            <p:nvPr/>
          </p:nvCxnSpPr>
          <p:spPr>
            <a:xfrm>
              <a:off x="7977209" y="6174305"/>
              <a:ext cx="1233137"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EA8AB9CE-7BAF-094A-BDE5-90C36C776338}"/>
                </a:ext>
              </a:extLst>
            </p:cNvPr>
            <p:cNvCxnSpPr>
              <a:cxnSpLocks/>
              <a:stCxn id="7" idx="5"/>
              <a:endCxn id="31" idx="1"/>
            </p:cNvCxnSpPr>
            <p:nvPr/>
          </p:nvCxnSpPr>
          <p:spPr>
            <a:xfrm>
              <a:off x="8759579" y="5525516"/>
              <a:ext cx="532493"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3" name="直線コネクタ 22">
              <a:extLst>
                <a:ext uri="{FF2B5EF4-FFF2-40B4-BE49-F238E27FC236}">
                  <a16:creationId xmlns:a16="http://schemas.microsoft.com/office/drawing/2014/main" id="{5E83E17B-E5B4-574E-9528-4D1F806D94E2}"/>
                </a:ext>
              </a:extLst>
            </p:cNvPr>
            <p:cNvCxnSpPr>
              <a:cxnSpLocks/>
              <a:stCxn id="7" idx="3"/>
              <a:endCxn id="64" idx="7"/>
            </p:cNvCxnSpPr>
            <p:nvPr/>
          </p:nvCxnSpPr>
          <p:spPr>
            <a:xfrm flipH="1">
              <a:off x="7895483" y="5525516"/>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8" name="直線コネクタ 87">
              <a:extLst>
                <a:ext uri="{FF2B5EF4-FFF2-40B4-BE49-F238E27FC236}">
                  <a16:creationId xmlns:a16="http://schemas.microsoft.com/office/drawing/2014/main" id="{9620EA5B-E98F-7D4C-AB29-34B129C9A5BD}"/>
                </a:ext>
              </a:extLst>
            </p:cNvPr>
            <p:cNvCxnSpPr>
              <a:cxnSpLocks/>
              <a:stCxn id="59" idx="6"/>
              <a:endCxn id="60" idx="2"/>
            </p:cNvCxnSpPr>
            <p:nvPr/>
          </p:nvCxnSpPr>
          <p:spPr>
            <a:xfrm>
              <a:off x="6249017" y="2735923"/>
              <a:ext cx="1170130"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9" name="直線コネクタ 88">
              <a:extLst>
                <a:ext uri="{FF2B5EF4-FFF2-40B4-BE49-F238E27FC236}">
                  <a16:creationId xmlns:a16="http://schemas.microsoft.com/office/drawing/2014/main" id="{F4828E97-52C1-B04D-9877-414FE061193F}"/>
                </a:ext>
              </a:extLst>
            </p:cNvPr>
            <p:cNvCxnSpPr>
              <a:cxnSpLocks/>
              <a:stCxn id="27" idx="6"/>
              <a:endCxn id="28" idx="2"/>
            </p:cNvCxnSpPr>
            <p:nvPr/>
          </p:nvCxnSpPr>
          <p:spPr>
            <a:xfrm>
              <a:off x="9768408" y="2735923"/>
              <a:ext cx="1170130"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graphicFrame>
        <p:nvGraphicFramePr>
          <p:cNvPr id="111" name="表 110">
            <a:extLst>
              <a:ext uri="{FF2B5EF4-FFF2-40B4-BE49-F238E27FC236}">
                <a16:creationId xmlns:a16="http://schemas.microsoft.com/office/drawing/2014/main" id="{9B61A74F-EA8E-8140-91FF-814C3AEE18A7}"/>
              </a:ext>
            </a:extLst>
          </p:cNvPr>
          <p:cNvGraphicFramePr>
            <a:graphicFrameLocks noGrp="1"/>
          </p:cNvGraphicFramePr>
          <p:nvPr/>
        </p:nvGraphicFramePr>
        <p:xfrm>
          <a:off x="470399" y="903204"/>
          <a:ext cx="3987420" cy="1832720"/>
        </p:xfrm>
        <a:graphic>
          <a:graphicData uri="http://schemas.openxmlformats.org/drawingml/2006/table">
            <a:tbl>
              <a:tblPr firstRow="1" bandRow="1">
                <a:tableStyleId>{5940675A-B579-460E-94D1-54222C63F5DA}</a:tableStyleId>
              </a:tblPr>
              <a:tblGrid>
                <a:gridCol w="1993710">
                  <a:extLst>
                    <a:ext uri="{9D8B030D-6E8A-4147-A177-3AD203B41FA5}">
                      <a16:colId xmlns:a16="http://schemas.microsoft.com/office/drawing/2014/main" val="2721879626"/>
                    </a:ext>
                  </a:extLst>
                </a:gridCol>
                <a:gridCol w="1993710">
                  <a:extLst>
                    <a:ext uri="{9D8B030D-6E8A-4147-A177-3AD203B41FA5}">
                      <a16:colId xmlns:a16="http://schemas.microsoft.com/office/drawing/2014/main" val="198703953"/>
                    </a:ext>
                  </a:extLst>
                </a:gridCol>
              </a:tblGrid>
              <a:tr h="458180">
                <a:tc>
                  <a:txBody>
                    <a:bodyPr/>
                    <a:lstStyle/>
                    <a:p>
                      <a:pPr algn="ctr"/>
                      <a:r>
                        <a:rPr kumimoji="1" lang="ja-JP" altLang="en-US"/>
                        <a:t>ノード </a:t>
                      </a:r>
                      <a:r>
                        <a:rPr kumimoji="1" lang="en-US" altLang="ja-JP" dirty="0"/>
                        <a:t>ID</a:t>
                      </a:r>
                      <a:endParaRPr kumimoji="1" lang="ja-JP" altLang="en-US"/>
                    </a:p>
                  </a:txBody>
                  <a:tcPr anchor="ctr"/>
                </a:tc>
                <a:tc>
                  <a:txBody>
                    <a:bodyPr/>
                    <a:lstStyle/>
                    <a:p>
                      <a:pPr algn="ctr"/>
                      <a:r>
                        <a:rPr kumimoji="1" lang="ja-JP" altLang="en-US"/>
                        <a:t>隣接ノード</a:t>
                      </a:r>
                      <a:r>
                        <a:rPr kumimoji="1" lang="en-US" altLang="ja-JP" dirty="0"/>
                        <a:t>ID</a:t>
                      </a:r>
                      <a:endParaRPr kumimoji="1" lang="ja-JP" altLang="en-US"/>
                    </a:p>
                  </a:txBody>
                  <a:tcPr anchor="ctr"/>
                </a:tc>
                <a:extLst>
                  <a:ext uri="{0D108BD9-81ED-4DB2-BD59-A6C34878D82A}">
                    <a16:rowId xmlns:a16="http://schemas.microsoft.com/office/drawing/2014/main" val="738993246"/>
                  </a:ext>
                </a:extLst>
              </a:tr>
              <a:tr h="458180">
                <a:tc>
                  <a:txBody>
                    <a:bodyPr/>
                    <a:lstStyle/>
                    <a:p>
                      <a:pPr algn="l"/>
                      <a:r>
                        <a:rPr kumimoji="1" lang="en-US" altLang="ja-JP" dirty="0"/>
                        <a:t>0</a:t>
                      </a:r>
                      <a:endParaRPr kumimoji="1" lang="ja-JP" altLang="en-US"/>
                    </a:p>
                  </a:txBody>
                  <a:tcPr anchor="ctr"/>
                </a:tc>
                <a:tc>
                  <a:txBody>
                    <a:bodyPr/>
                    <a:lstStyle/>
                    <a:p>
                      <a:pPr algn="l"/>
                      <a:r>
                        <a:rPr kumimoji="1" lang="en-US" altLang="ja-JP" dirty="0"/>
                        <a:t>1,4,7</a:t>
                      </a:r>
                      <a:endParaRPr kumimoji="1" lang="ja-JP" altLang="en-US"/>
                    </a:p>
                  </a:txBody>
                  <a:tcPr anchor="ctr"/>
                </a:tc>
                <a:extLst>
                  <a:ext uri="{0D108BD9-81ED-4DB2-BD59-A6C34878D82A}">
                    <a16:rowId xmlns:a16="http://schemas.microsoft.com/office/drawing/2014/main" val="443190496"/>
                  </a:ext>
                </a:extLst>
              </a:tr>
              <a:tr h="458180">
                <a:tc>
                  <a:txBody>
                    <a:bodyPr/>
                    <a:lstStyle/>
                    <a:p>
                      <a:pPr algn="l"/>
                      <a:r>
                        <a:rPr kumimoji="1" lang="en-US" altLang="ja-JP" dirty="0"/>
                        <a:t>1</a:t>
                      </a:r>
                      <a:endParaRPr kumimoji="1" lang="ja-JP" altLang="en-US"/>
                    </a:p>
                  </a:txBody>
                  <a:tcPr anchor="ctr"/>
                </a:tc>
                <a:tc>
                  <a:txBody>
                    <a:bodyPr/>
                    <a:lstStyle/>
                    <a:p>
                      <a:pPr algn="l"/>
                      <a:r>
                        <a:rPr kumimoji="1" lang="en-US" altLang="ja-JP" dirty="0"/>
                        <a:t>2,4,5</a:t>
                      </a:r>
                      <a:endParaRPr kumimoji="1" lang="ja-JP" altLang="en-US"/>
                    </a:p>
                  </a:txBody>
                  <a:tcPr anchor="ctr"/>
                </a:tc>
                <a:extLst>
                  <a:ext uri="{0D108BD9-81ED-4DB2-BD59-A6C34878D82A}">
                    <a16:rowId xmlns:a16="http://schemas.microsoft.com/office/drawing/2014/main" val="307177916"/>
                  </a:ext>
                </a:extLst>
              </a:tr>
              <a:tr h="458180">
                <a:tc>
                  <a:txBody>
                    <a:bodyPr/>
                    <a:lstStyle/>
                    <a:p>
                      <a:pPr algn="l"/>
                      <a:endParaRPr kumimoji="1" lang="ja-JP" altLang="en-US"/>
                    </a:p>
                  </a:txBody>
                  <a:tcPr anchor="ctr"/>
                </a:tc>
                <a:tc>
                  <a:txBody>
                    <a:bodyPr/>
                    <a:lstStyle/>
                    <a:p>
                      <a:pPr algn="l"/>
                      <a:endParaRPr kumimoji="1" lang="ja-JP" altLang="en-US"/>
                    </a:p>
                  </a:txBody>
                  <a:tcPr anchor="ctr"/>
                </a:tc>
                <a:extLst>
                  <a:ext uri="{0D108BD9-81ED-4DB2-BD59-A6C34878D82A}">
                    <a16:rowId xmlns:a16="http://schemas.microsoft.com/office/drawing/2014/main" val="321831541"/>
                  </a:ext>
                </a:extLst>
              </a:tr>
            </a:tbl>
          </a:graphicData>
        </a:graphic>
      </p:graphicFrame>
    </p:spTree>
    <p:extLst>
      <p:ext uri="{BB962C8B-B14F-4D97-AF65-F5344CB8AC3E}">
        <p14:creationId xmlns:p14="http://schemas.microsoft.com/office/powerpoint/2010/main" val="31966586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正方形/長方形 93">
            <a:extLst>
              <a:ext uri="{FF2B5EF4-FFF2-40B4-BE49-F238E27FC236}">
                <a16:creationId xmlns:a16="http://schemas.microsoft.com/office/drawing/2014/main" id="{DB300F03-4C5E-674D-B96A-1E15E26AB9EC}"/>
              </a:ext>
            </a:extLst>
          </p:cNvPr>
          <p:cNvSpPr/>
          <p:nvPr/>
        </p:nvSpPr>
        <p:spPr>
          <a:xfrm>
            <a:off x="1919536" y="472578"/>
            <a:ext cx="6264696" cy="3154489"/>
          </a:xfrm>
          <a:prstGeom prst="rect">
            <a:avLst/>
          </a:prstGeom>
          <a:solidFill>
            <a:srgbClr val="FFE1E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a:solidFill>
                  <a:schemeClr val="tx1"/>
                </a:solidFill>
              </a:rPr>
              <a:t>司令</a:t>
            </a:r>
            <a:r>
              <a:rPr kumimoji="1" lang="ja-JP" altLang="en-US">
                <a:solidFill>
                  <a:schemeClr val="tx1"/>
                </a:solidFill>
              </a:rPr>
              <a:t>システム</a:t>
            </a:r>
            <a:endParaRPr kumimoji="1" lang="ja-JP" altLang="en-US" dirty="0" err="1">
              <a:solidFill>
                <a:schemeClr val="tx1"/>
              </a:solidFill>
            </a:endParaRPr>
          </a:p>
        </p:txBody>
      </p:sp>
      <p:sp>
        <p:nvSpPr>
          <p:cNvPr id="1036" name="正方形/長方形 1035">
            <a:extLst>
              <a:ext uri="{FF2B5EF4-FFF2-40B4-BE49-F238E27FC236}">
                <a16:creationId xmlns:a16="http://schemas.microsoft.com/office/drawing/2014/main" id="{9A96743D-2EF0-CA4D-8317-F317A7F33559}"/>
              </a:ext>
            </a:extLst>
          </p:cNvPr>
          <p:cNvSpPr/>
          <p:nvPr/>
        </p:nvSpPr>
        <p:spPr>
          <a:xfrm>
            <a:off x="1919536" y="3715242"/>
            <a:ext cx="9433048" cy="3142758"/>
          </a:xfrm>
          <a:prstGeom prst="rect">
            <a:avLst/>
          </a:prstGeom>
          <a:solidFill>
            <a:schemeClr val="accent5">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ja-JP" altLang="en-US">
                <a:solidFill>
                  <a:schemeClr val="tx1"/>
                </a:solidFill>
              </a:rPr>
              <a:t>走行体システム</a:t>
            </a:r>
            <a:endParaRPr kumimoji="1" lang="ja-JP" altLang="en-US" dirty="0" err="1">
              <a:solidFill>
                <a:schemeClr val="tx1"/>
              </a:solidFill>
            </a:endParaRPr>
          </a:p>
        </p:txBody>
      </p:sp>
      <p:sp>
        <p:nvSpPr>
          <p:cNvPr id="4" name="正方形/長方形 3">
            <a:extLst>
              <a:ext uri="{FF2B5EF4-FFF2-40B4-BE49-F238E27FC236}">
                <a16:creationId xmlns:a16="http://schemas.microsoft.com/office/drawing/2014/main" id="{5EFFED2E-5A01-2546-9CC2-866160CB40A6}"/>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dirty="0">
                <a:solidFill>
                  <a:schemeClr val="tx1"/>
                </a:solidFill>
              </a:rPr>
              <a:t>α</a:t>
            </a:r>
            <a:r>
              <a:rPr lang="ja-JP" altLang="en-US">
                <a:solidFill>
                  <a:schemeClr val="tx1"/>
                </a:solidFill>
              </a:rPr>
              <a:t>版システム図</a:t>
            </a:r>
            <a:endParaRPr kumimoji="1" lang="ja-JP" altLang="en-US">
              <a:solidFill>
                <a:schemeClr val="tx1"/>
              </a:solidFill>
            </a:endParaRPr>
          </a:p>
        </p:txBody>
      </p:sp>
      <p:sp>
        <p:nvSpPr>
          <p:cNvPr id="8" name="正方形/長方形 7">
            <a:extLst>
              <a:ext uri="{FF2B5EF4-FFF2-40B4-BE49-F238E27FC236}">
                <a16:creationId xmlns:a16="http://schemas.microsoft.com/office/drawing/2014/main" id="{76F8EC8A-F153-E145-875F-699F7446706A}"/>
              </a:ext>
            </a:extLst>
          </p:cNvPr>
          <p:cNvSpPr/>
          <p:nvPr/>
        </p:nvSpPr>
        <p:spPr>
          <a:xfrm rot="16200000">
            <a:off x="231837" y="1124745"/>
            <a:ext cx="1440160" cy="351061"/>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a:solidFill>
                  <a:schemeClr val="tx1"/>
                </a:solidFill>
              </a:rPr>
              <a:t>カメラ</a:t>
            </a:r>
            <a:endParaRPr kumimoji="1" lang="en-US" altLang="ja-JP" sz="1100" dirty="0">
              <a:solidFill>
                <a:schemeClr val="tx1"/>
              </a:solidFill>
            </a:endParaRPr>
          </a:p>
          <a:p>
            <a:pPr algn="ctr"/>
            <a:r>
              <a:rPr lang="ja-JP" altLang="en-US" sz="1100">
                <a:solidFill>
                  <a:schemeClr val="tx1"/>
                </a:solidFill>
              </a:rPr>
              <a:t>システム</a:t>
            </a:r>
            <a:endParaRPr kumimoji="1" lang="ja-JP" altLang="en-US" sz="1100" dirty="0" err="1">
              <a:solidFill>
                <a:schemeClr val="tx1"/>
              </a:solidFill>
            </a:endParaRPr>
          </a:p>
        </p:txBody>
      </p:sp>
      <p:sp>
        <p:nvSpPr>
          <p:cNvPr id="9" name="正方形/長方形 8">
            <a:extLst>
              <a:ext uri="{FF2B5EF4-FFF2-40B4-BE49-F238E27FC236}">
                <a16:creationId xmlns:a16="http://schemas.microsoft.com/office/drawing/2014/main" id="{2181B61C-BC7C-1B49-AD43-3A2B61F785E4}"/>
              </a:ext>
            </a:extLst>
          </p:cNvPr>
          <p:cNvSpPr/>
          <p:nvPr/>
        </p:nvSpPr>
        <p:spPr>
          <a:xfrm rot="16200000">
            <a:off x="846078" y="1124745"/>
            <a:ext cx="1440160" cy="351061"/>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ルーター</a:t>
            </a:r>
            <a:endParaRPr kumimoji="1" lang="en-US" altLang="ja-JP" sz="1100" dirty="0">
              <a:solidFill>
                <a:schemeClr val="tx1"/>
              </a:solidFill>
            </a:endParaRPr>
          </a:p>
        </p:txBody>
      </p:sp>
      <p:cxnSp>
        <p:nvCxnSpPr>
          <p:cNvPr id="11" name="直線矢印コネクタ 10">
            <a:extLst>
              <a:ext uri="{FF2B5EF4-FFF2-40B4-BE49-F238E27FC236}">
                <a16:creationId xmlns:a16="http://schemas.microsoft.com/office/drawing/2014/main" id="{EC955D44-17C3-C342-82F4-90F6416F8A9D}"/>
              </a:ext>
            </a:extLst>
          </p:cNvPr>
          <p:cNvCxnSpPr/>
          <p:nvPr/>
        </p:nvCxnSpPr>
        <p:spPr>
          <a:xfrm>
            <a:off x="1127448" y="1300275"/>
            <a:ext cx="26318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13" name="直線矢印コネクタ 12">
            <a:extLst>
              <a:ext uri="{FF2B5EF4-FFF2-40B4-BE49-F238E27FC236}">
                <a16:creationId xmlns:a16="http://schemas.microsoft.com/office/drawing/2014/main" id="{DE42E045-F4E0-5640-A60A-2AD3535FE4D8}"/>
              </a:ext>
            </a:extLst>
          </p:cNvPr>
          <p:cNvCxnSpPr>
            <a:cxnSpLocks/>
            <a:stCxn id="9" idx="2"/>
            <a:endCxn id="10" idx="0"/>
          </p:cNvCxnSpPr>
          <p:nvPr/>
        </p:nvCxnSpPr>
        <p:spPr>
          <a:xfrm flipV="1">
            <a:off x="1741689" y="1300275"/>
            <a:ext cx="474858" cy="1"/>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grpSp>
        <p:nvGrpSpPr>
          <p:cNvPr id="1032" name="グループ化 1031">
            <a:extLst>
              <a:ext uri="{FF2B5EF4-FFF2-40B4-BE49-F238E27FC236}">
                <a16:creationId xmlns:a16="http://schemas.microsoft.com/office/drawing/2014/main" id="{6A6EEDA1-C898-8A46-88B1-261173F7B119}"/>
              </a:ext>
            </a:extLst>
          </p:cNvPr>
          <p:cNvGrpSpPr/>
          <p:nvPr/>
        </p:nvGrpSpPr>
        <p:grpSpPr>
          <a:xfrm>
            <a:off x="2216547" y="572000"/>
            <a:ext cx="4896544" cy="3735438"/>
            <a:chOff x="1559496" y="572000"/>
            <a:chExt cx="4896544" cy="3735438"/>
          </a:xfrm>
        </p:grpSpPr>
        <p:sp>
          <p:nvSpPr>
            <p:cNvPr id="10" name="正方形/長方形 9">
              <a:extLst>
                <a:ext uri="{FF2B5EF4-FFF2-40B4-BE49-F238E27FC236}">
                  <a16:creationId xmlns:a16="http://schemas.microsoft.com/office/drawing/2014/main" id="{4BDF2E3F-A899-A444-9D13-523C14A2FD59}"/>
                </a:ext>
              </a:extLst>
            </p:cNvPr>
            <p:cNvSpPr/>
            <p:nvPr/>
          </p:nvSpPr>
          <p:spPr>
            <a:xfrm rot="16200000">
              <a:off x="1310761" y="1124745"/>
              <a:ext cx="848531"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Ethernet</a:t>
              </a:r>
              <a:endParaRPr kumimoji="1" lang="en-US" altLang="ja-JP" sz="1100" dirty="0">
                <a:solidFill>
                  <a:schemeClr val="tx1"/>
                </a:solidFill>
              </a:endParaRPr>
            </a:p>
          </p:txBody>
        </p:sp>
        <p:sp>
          <p:nvSpPr>
            <p:cNvPr id="16" name="正方形/長方形 15">
              <a:extLst>
                <a:ext uri="{FF2B5EF4-FFF2-40B4-BE49-F238E27FC236}">
                  <a16:creationId xmlns:a16="http://schemas.microsoft.com/office/drawing/2014/main" id="{E7F0AA64-DB6B-304D-9E7B-7549A8096DE0}"/>
                </a:ext>
              </a:extLst>
            </p:cNvPr>
            <p:cNvSpPr/>
            <p:nvPr/>
          </p:nvSpPr>
          <p:spPr>
            <a:xfrm rot="16200000">
              <a:off x="2030841" y="1124745"/>
              <a:ext cx="848531"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a:solidFill>
                    <a:schemeClr val="tx1"/>
                  </a:solidFill>
                </a:rPr>
                <a:t>画像取得</a:t>
              </a:r>
              <a:endParaRPr kumimoji="1" lang="en-US" altLang="ja-JP" sz="1100" dirty="0">
                <a:solidFill>
                  <a:schemeClr val="tx1"/>
                </a:solidFill>
              </a:endParaRPr>
            </a:p>
            <a:p>
              <a:pPr algn="ctr"/>
              <a:r>
                <a:rPr kumimoji="1" lang="en-US" altLang="ja-JP" sz="1100" dirty="0" err="1">
                  <a:solidFill>
                    <a:schemeClr val="tx1"/>
                  </a:solidFill>
                </a:rPr>
                <a:t>fromURL</a:t>
              </a:r>
              <a:endParaRPr kumimoji="1" lang="en-US" altLang="ja-JP" sz="1100" dirty="0">
                <a:solidFill>
                  <a:schemeClr val="tx1"/>
                </a:solidFill>
              </a:endParaRPr>
            </a:p>
          </p:txBody>
        </p:sp>
        <p:cxnSp>
          <p:nvCxnSpPr>
            <p:cNvPr id="17" name="直線矢印コネクタ 16">
              <a:extLst>
                <a:ext uri="{FF2B5EF4-FFF2-40B4-BE49-F238E27FC236}">
                  <a16:creationId xmlns:a16="http://schemas.microsoft.com/office/drawing/2014/main" id="{0C75E1E4-D1FF-FA45-82EB-FF167B5E2B98}"/>
                </a:ext>
              </a:extLst>
            </p:cNvPr>
            <p:cNvCxnSpPr>
              <a:cxnSpLocks/>
              <a:stCxn id="10" idx="2"/>
            </p:cNvCxnSpPr>
            <p:nvPr/>
          </p:nvCxnSpPr>
          <p:spPr>
            <a:xfrm>
              <a:off x="1910557" y="1300275"/>
              <a:ext cx="369019"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21" name="正方形/長方形 20">
              <a:extLst>
                <a:ext uri="{FF2B5EF4-FFF2-40B4-BE49-F238E27FC236}">
                  <a16:creationId xmlns:a16="http://schemas.microsoft.com/office/drawing/2014/main" id="{A9B14F8D-40E6-F346-9916-BA55292B72DD}"/>
                </a:ext>
              </a:extLst>
            </p:cNvPr>
            <p:cNvSpPr/>
            <p:nvPr/>
          </p:nvSpPr>
          <p:spPr>
            <a:xfrm>
              <a:off x="3215680" y="572001"/>
              <a:ext cx="1440160" cy="76876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数字カード</a:t>
              </a:r>
              <a:endParaRPr lang="en-US" altLang="ja-JP" sz="1100" dirty="0">
                <a:solidFill>
                  <a:schemeClr val="tx1"/>
                </a:solidFill>
              </a:endParaRPr>
            </a:p>
            <a:p>
              <a:pPr algn="ctr"/>
              <a:r>
                <a:rPr lang="ja-JP" altLang="en-US" sz="1100">
                  <a:solidFill>
                    <a:schemeClr val="tx1"/>
                  </a:solidFill>
                </a:rPr>
                <a:t>の推定</a:t>
              </a:r>
              <a:endParaRPr lang="en-US" altLang="ja-JP" sz="1100" dirty="0">
                <a:solidFill>
                  <a:schemeClr val="tx1"/>
                </a:solidFill>
              </a:endParaRPr>
            </a:p>
            <a:p>
              <a:pPr algn="ctr"/>
              <a:r>
                <a:rPr lang="en-US" altLang="ja-JP" sz="1100" dirty="0">
                  <a:solidFill>
                    <a:schemeClr val="tx1"/>
                  </a:solidFill>
                </a:rPr>
                <a:t>(CNN)</a:t>
              </a:r>
              <a:endParaRPr kumimoji="1" lang="en-US" altLang="ja-JP" sz="1100" dirty="0">
                <a:solidFill>
                  <a:schemeClr val="tx1"/>
                </a:solidFill>
              </a:endParaRPr>
            </a:p>
          </p:txBody>
        </p:sp>
        <p:sp>
          <p:nvSpPr>
            <p:cNvPr id="22" name="正方形/長方形 21">
              <a:extLst>
                <a:ext uri="{FF2B5EF4-FFF2-40B4-BE49-F238E27FC236}">
                  <a16:creationId xmlns:a16="http://schemas.microsoft.com/office/drawing/2014/main" id="{FB6ECDE2-E0EA-1C4D-A9C9-B8D8EBC56B3E}"/>
                </a:ext>
              </a:extLst>
            </p:cNvPr>
            <p:cNvSpPr/>
            <p:nvPr/>
          </p:nvSpPr>
          <p:spPr>
            <a:xfrm>
              <a:off x="3221792" y="1436097"/>
              <a:ext cx="1440160" cy="76876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カラーブロック</a:t>
              </a:r>
              <a:endParaRPr lang="en-US" altLang="ja-JP" sz="1100" dirty="0">
                <a:solidFill>
                  <a:schemeClr val="tx1"/>
                </a:solidFill>
              </a:endParaRPr>
            </a:p>
            <a:p>
              <a:pPr algn="ctr"/>
              <a:r>
                <a:rPr lang="ja-JP" altLang="en-US" sz="1100">
                  <a:solidFill>
                    <a:schemeClr val="tx1"/>
                  </a:solidFill>
                </a:rPr>
                <a:t>の推定</a:t>
              </a:r>
              <a:endParaRPr lang="en-US" altLang="ja-JP" sz="1100" dirty="0">
                <a:solidFill>
                  <a:schemeClr val="tx1"/>
                </a:solidFill>
              </a:endParaRPr>
            </a:p>
            <a:p>
              <a:pPr algn="ctr"/>
              <a:r>
                <a:rPr kumimoji="1" lang="en-US" altLang="ja-JP" sz="1000" dirty="0">
                  <a:solidFill>
                    <a:schemeClr val="tx1"/>
                  </a:solidFill>
                </a:rPr>
                <a:t>(Computer Visio</a:t>
              </a:r>
            </a:p>
            <a:p>
              <a:pPr algn="ctr"/>
              <a:r>
                <a:rPr lang="en-US" altLang="ja-JP" sz="1000" dirty="0">
                  <a:solidFill>
                    <a:schemeClr val="tx1"/>
                  </a:solidFill>
                </a:rPr>
                <a:t>o</a:t>
              </a:r>
              <a:r>
                <a:rPr kumimoji="1" lang="en-US" altLang="ja-JP" sz="1000" dirty="0">
                  <a:solidFill>
                    <a:schemeClr val="tx1"/>
                  </a:solidFill>
                </a:rPr>
                <a:t>r</a:t>
              </a:r>
            </a:p>
            <a:p>
              <a:pPr algn="ctr"/>
              <a:r>
                <a:rPr lang="en-US" altLang="ja-JP" sz="1000" dirty="0">
                  <a:solidFill>
                    <a:schemeClr val="tx1"/>
                  </a:solidFill>
                </a:rPr>
                <a:t>CNN</a:t>
              </a:r>
              <a:r>
                <a:rPr kumimoji="1" lang="en-US" altLang="ja-JP" sz="1000" dirty="0">
                  <a:solidFill>
                    <a:schemeClr val="tx1"/>
                  </a:solidFill>
                </a:rPr>
                <a:t>)</a:t>
              </a:r>
            </a:p>
          </p:txBody>
        </p:sp>
        <p:grpSp>
          <p:nvGrpSpPr>
            <p:cNvPr id="25" name="グループ化 24">
              <a:extLst>
                <a:ext uri="{FF2B5EF4-FFF2-40B4-BE49-F238E27FC236}">
                  <a16:creationId xmlns:a16="http://schemas.microsoft.com/office/drawing/2014/main" id="{8D976FF4-4AA2-4041-BD66-FF75FFBAFC2A}"/>
                </a:ext>
              </a:extLst>
            </p:cNvPr>
            <p:cNvGrpSpPr/>
            <p:nvPr/>
          </p:nvGrpSpPr>
          <p:grpSpPr>
            <a:xfrm>
              <a:off x="2864619" y="980728"/>
              <a:ext cx="375810" cy="839752"/>
              <a:chOff x="6858499" y="2276872"/>
              <a:chExt cx="1145363" cy="2959577"/>
            </a:xfrm>
            <a:solidFill>
              <a:schemeClr val="bg1"/>
            </a:solidFill>
          </p:grpSpPr>
          <p:cxnSp>
            <p:nvCxnSpPr>
              <p:cNvPr id="26" name="直線コネクタ 25">
                <a:extLst>
                  <a:ext uri="{FF2B5EF4-FFF2-40B4-BE49-F238E27FC236}">
                    <a16:creationId xmlns:a16="http://schemas.microsoft.com/office/drawing/2014/main" id="{94593010-A7A8-6A40-BB97-A03AD8BA8F68}"/>
                  </a:ext>
                </a:extLst>
              </p:cNvPr>
              <p:cNvCxnSpPr/>
              <p:nvPr/>
            </p:nvCxnSpPr>
            <p:spPr>
              <a:xfrm>
                <a:off x="6858499" y="2276872"/>
                <a:ext cx="1145363" cy="0"/>
              </a:xfrm>
              <a:prstGeom prst="line">
                <a:avLst/>
              </a:prstGeom>
              <a:grpFill/>
              <a:ln w="19050" cap="rnd">
                <a:solidFill>
                  <a:schemeClr val="accent1"/>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C62242E3-A477-FF48-855F-093FA0CFC87F}"/>
                  </a:ext>
                </a:extLst>
              </p:cNvPr>
              <p:cNvCxnSpPr>
                <a:cxnSpLocks/>
              </p:cNvCxnSpPr>
              <p:nvPr/>
            </p:nvCxnSpPr>
            <p:spPr>
              <a:xfrm rot="16200000">
                <a:off x="5378711" y="3756661"/>
                <a:ext cx="2959577" cy="0"/>
              </a:xfrm>
              <a:prstGeom prst="line">
                <a:avLst/>
              </a:prstGeom>
              <a:grpFill/>
              <a:ln w="19050" cap="rnd">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29" name="直線矢印コネクタ 28">
              <a:extLst>
                <a:ext uri="{FF2B5EF4-FFF2-40B4-BE49-F238E27FC236}">
                  <a16:creationId xmlns:a16="http://schemas.microsoft.com/office/drawing/2014/main" id="{CE796C2D-6D6A-0D4D-92B3-8AED05385947}"/>
                </a:ext>
              </a:extLst>
            </p:cNvPr>
            <p:cNvCxnSpPr>
              <a:cxnSpLocks/>
            </p:cNvCxnSpPr>
            <p:nvPr/>
          </p:nvCxnSpPr>
          <p:spPr>
            <a:xfrm>
              <a:off x="2864619" y="1820480"/>
              <a:ext cx="351061"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31" name="直線矢印コネクタ 30">
              <a:extLst>
                <a:ext uri="{FF2B5EF4-FFF2-40B4-BE49-F238E27FC236}">
                  <a16:creationId xmlns:a16="http://schemas.microsoft.com/office/drawing/2014/main" id="{E2027621-03C0-2F42-8832-54251DE0675E}"/>
                </a:ext>
              </a:extLst>
            </p:cNvPr>
            <p:cNvCxnSpPr>
              <a:cxnSpLocks/>
            </p:cNvCxnSpPr>
            <p:nvPr/>
          </p:nvCxnSpPr>
          <p:spPr>
            <a:xfrm>
              <a:off x="2630637" y="1310540"/>
              <a:ext cx="233982" cy="0"/>
            </a:xfrm>
            <a:prstGeom prst="straightConnector1">
              <a:avLst/>
            </a:prstGeom>
            <a:ln w="19050">
              <a:headEnd w="sm" len="sm"/>
              <a:tailEnd type="none" w="sm" len="sm"/>
            </a:ln>
          </p:spPr>
          <p:style>
            <a:lnRef idx="1">
              <a:schemeClr val="accent1"/>
            </a:lnRef>
            <a:fillRef idx="0">
              <a:schemeClr val="accent1"/>
            </a:fillRef>
            <a:effectRef idx="0">
              <a:schemeClr val="accent1"/>
            </a:effectRef>
            <a:fontRef idx="minor">
              <a:schemeClr val="tx1"/>
            </a:fontRef>
          </p:style>
        </p:cxnSp>
        <p:sp>
          <p:nvSpPr>
            <p:cNvPr id="33" name="正方形/長方形 32">
              <a:extLst>
                <a:ext uri="{FF2B5EF4-FFF2-40B4-BE49-F238E27FC236}">
                  <a16:creationId xmlns:a16="http://schemas.microsoft.com/office/drawing/2014/main" id="{47AC8F3B-CB2C-1C46-8930-FA238812184B}"/>
                </a:ext>
              </a:extLst>
            </p:cNvPr>
            <p:cNvSpPr/>
            <p:nvPr/>
          </p:nvSpPr>
          <p:spPr>
            <a:xfrm>
              <a:off x="5015880" y="572000"/>
              <a:ext cx="1440160" cy="228093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ブロック並べ</a:t>
              </a:r>
              <a:endParaRPr lang="en-US" altLang="ja-JP" sz="1100" dirty="0">
                <a:solidFill>
                  <a:schemeClr val="tx1"/>
                </a:solidFill>
              </a:endParaRPr>
            </a:p>
            <a:p>
              <a:pPr algn="ctr"/>
              <a:r>
                <a:rPr kumimoji="1" lang="ja-JP" altLang="en-US" sz="1100">
                  <a:solidFill>
                    <a:schemeClr val="tx1"/>
                  </a:solidFill>
                </a:rPr>
                <a:t>経路探索</a:t>
              </a:r>
              <a:endParaRPr kumimoji="1" lang="en-US" altLang="ja-JP" sz="1100" dirty="0">
                <a:solidFill>
                  <a:schemeClr val="tx1"/>
                </a:solidFill>
              </a:endParaRPr>
            </a:p>
            <a:p>
              <a:pPr algn="ctr"/>
              <a:r>
                <a:rPr kumimoji="1" lang="en-US" altLang="ja-JP" sz="1100" dirty="0">
                  <a:solidFill>
                    <a:schemeClr val="tx1"/>
                  </a:solidFill>
                </a:rPr>
                <a:t>(A* search)</a:t>
              </a:r>
            </a:p>
          </p:txBody>
        </p:sp>
        <p:cxnSp>
          <p:nvCxnSpPr>
            <p:cNvPr id="34" name="直線矢印コネクタ 33">
              <a:extLst>
                <a:ext uri="{FF2B5EF4-FFF2-40B4-BE49-F238E27FC236}">
                  <a16:creationId xmlns:a16="http://schemas.microsoft.com/office/drawing/2014/main" id="{27B0508D-3C81-9448-AF75-A81B50C2EEE6}"/>
                </a:ext>
              </a:extLst>
            </p:cNvPr>
            <p:cNvCxnSpPr>
              <a:cxnSpLocks/>
            </p:cNvCxnSpPr>
            <p:nvPr/>
          </p:nvCxnSpPr>
          <p:spPr>
            <a:xfrm>
              <a:off x="4655840" y="1820480"/>
              <a:ext cx="351061"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35" name="直線矢印コネクタ 34">
              <a:extLst>
                <a:ext uri="{FF2B5EF4-FFF2-40B4-BE49-F238E27FC236}">
                  <a16:creationId xmlns:a16="http://schemas.microsoft.com/office/drawing/2014/main" id="{C92FBBE7-B739-D349-BA1E-1974E9A4C161}"/>
                </a:ext>
              </a:extLst>
            </p:cNvPr>
            <p:cNvCxnSpPr>
              <a:cxnSpLocks/>
            </p:cNvCxnSpPr>
            <p:nvPr/>
          </p:nvCxnSpPr>
          <p:spPr>
            <a:xfrm>
              <a:off x="4655840" y="956384"/>
              <a:ext cx="351061"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36" name="正方形/長方形 35">
              <a:extLst>
                <a:ext uri="{FF2B5EF4-FFF2-40B4-BE49-F238E27FC236}">
                  <a16:creationId xmlns:a16="http://schemas.microsoft.com/office/drawing/2014/main" id="{99D41376-BE8A-F540-9BB0-CE19EE74381C}"/>
                </a:ext>
              </a:extLst>
            </p:cNvPr>
            <p:cNvSpPr/>
            <p:nvPr/>
          </p:nvSpPr>
          <p:spPr>
            <a:xfrm>
              <a:off x="3215680" y="2348880"/>
              <a:ext cx="1008112" cy="50405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a:solidFill>
                    <a:schemeClr val="tx1"/>
                  </a:solidFill>
                </a:rPr>
                <a:t>走行体の</a:t>
              </a:r>
              <a:endParaRPr kumimoji="1" lang="en-US" altLang="ja-JP" sz="1100" dirty="0">
                <a:solidFill>
                  <a:schemeClr val="tx1"/>
                </a:solidFill>
              </a:endParaRPr>
            </a:p>
            <a:p>
              <a:pPr algn="ctr"/>
              <a:r>
                <a:rPr kumimoji="1" lang="ja-JP" altLang="en-US" sz="1100">
                  <a:solidFill>
                    <a:schemeClr val="tx1"/>
                  </a:solidFill>
                </a:rPr>
                <a:t>位置取得</a:t>
              </a:r>
              <a:endParaRPr kumimoji="1" lang="en-US" altLang="ja-JP" sz="1100" dirty="0">
                <a:solidFill>
                  <a:schemeClr val="tx1"/>
                </a:solidFill>
              </a:endParaRPr>
            </a:p>
          </p:txBody>
        </p:sp>
        <p:cxnSp>
          <p:nvCxnSpPr>
            <p:cNvPr id="40" name="直線矢印コネクタ 39">
              <a:extLst>
                <a:ext uri="{FF2B5EF4-FFF2-40B4-BE49-F238E27FC236}">
                  <a16:creationId xmlns:a16="http://schemas.microsoft.com/office/drawing/2014/main" id="{9BB3F302-7901-0349-954E-BC3538C32627}"/>
                </a:ext>
              </a:extLst>
            </p:cNvPr>
            <p:cNvCxnSpPr>
              <a:cxnSpLocks/>
            </p:cNvCxnSpPr>
            <p:nvPr/>
          </p:nvCxnSpPr>
          <p:spPr>
            <a:xfrm>
              <a:off x="4232771" y="2600908"/>
              <a:ext cx="77413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58" name="正方形/長方形 57">
              <a:extLst>
                <a:ext uri="{FF2B5EF4-FFF2-40B4-BE49-F238E27FC236}">
                  <a16:creationId xmlns:a16="http://schemas.microsoft.com/office/drawing/2014/main" id="{FCD6134E-B0EE-614F-8EA2-37F0B42D0DFA}"/>
                </a:ext>
              </a:extLst>
            </p:cNvPr>
            <p:cNvSpPr/>
            <p:nvPr/>
          </p:nvSpPr>
          <p:spPr>
            <a:xfrm>
              <a:off x="3217551" y="3956377"/>
              <a:ext cx="2446401"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100" dirty="0">
                  <a:solidFill>
                    <a:schemeClr val="tx1"/>
                  </a:solidFill>
                </a:rPr>
                <a:t>Bluetooth</a:t>
              </a:r>
            </a:p>
          </p:txBody>
        </p:sp>
        <p:sp>
          <p:nvSpPr>
            <p:cNvPr id="59" name="正方形/長方形 58">
              <a:extLst>
                <a:ext uri="{FF2B5EF4-FFF2-40B4-BE49-F238E27FC236}">
                  <a16:creationId xmlns:a16="http://schemas.microsoft.com/office/drawing/2014/main" id="{C02DE10B-F676-9C47-A9A0-62B11226428E}"/>
                </a:ext>
              </a:extLst>
            </p:cNvPr>
            <p:cNvSpPr/>
            <p:nvPr/>
          </p:nvSpPr>
          <p:spPr>
            <a:xfrm>
              <a:off x="3229331" y="3161607"/>
              <a:ext cx="2422840"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100" dirty="0">
                  <a:solidFill>
                    <a:schemeClr val="tx1"/>
                  </a:solidFill>
                </a:rPr>
                <a:t>Bluetooth</a:t>
              </a:r>
            </a:p>
          </p:txBody>
        </p:sp>
        <p:cxnSp>
          <p:nvCxnSpPr>
            <p:cNvPr id="63" name="直線矢印コネクタ 62">
              <a:extLst>
                <a:ext uri="{FF2B5EF4-FFF2-40B4-BE49-F238E27FC236}">
                  <a16:creationId xmlns:a16="http://schemas.microsoft.com/office/drawing/2014/main" id="{8AD7BE0A-79C3-FD4F-89C8-2176D9FF085C}"/>
                </a:ext>
              </a:extLst>
            </p:cNvPr>
            <p:cNvCxnSpPr>
              <a:cxnSpLocks/>
              <a:endCxn id="59" idx="2"/>
            </p:cNvCxnSpPr>
            <p:nvPr/>
          </p:nvCxnSpPr>
          <p:spPr>
            <a:xfrm flipV="1">
              <a:off x="4440283" y="3512668"/>
              <a:ext cx="468" cy="419366"/>
            </a:xfrm>
            <a:prstGeom prst="straightConnector1">
              <a:avLst/>
            </a:prstGeom>
            <a:ln w="1905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7" name="直線矢印コネクタ 66">
              <a:extLst>
                <a:ext uri="{FF2B5EF4-FFF2-40B4-BE49-F238E27FC236}">
                  <a16:creationId xmlns:a16="http://schemas.microsoft.com/office/drawing/2014/main" id="{58B8FEB4-B8DE-FD49-81C8-9EC08816B195}"/>
                </a:ext>
              </a:extLst>
            </p:cNvPr>
            <p:cNvCxnSpPr>
              <a:cxnSpLocks/>
            </p:cNvCxnSpPr>
            <p:nvPr/>
          </p:nvCxnSpPr>
          <p:spPr>
            <a:xfrm flipV="1">
              <a:off x="3719736" y="2844779"/>
              <a:ext cx="0" cy="316828"/>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69" name="直線矢印コネクタ 68">
              <a:extLst>
                <a:ext uri="{FF2B5EF4-FFF2-40B4-BE49-F238E27FC236}">
                  <a16:creationId xmlns:a16="http://schemas.microsoft.com/office/drawing/2014/main" id="{A5F90F65-0547-CC47-8D2D-2C3144A8973A}"/>
                </a:ext>
              </a:extLst>
            </p:cNvPr>
            <p:cNvCxnSpPr>
              <a:cxnSpLocks/>
            </p:cNvCxnSpPr>
            <p:nvPr/>
          </p:nvCxnSpPr>
          <p:spPr>
            <a:xfrm>
              <a:off x="5375920" y="2852937"/>
              <a:ext cx="0" cy="316828"/>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grpSp>
      <p:cxnSp>
        <p:nvCxnSpPr>
          <p:cNvPr id="61" name="直線矢印コネクタ 60">
            <a:extLst>
              <a:ext uri="{FF2B5EF4-FFF2-40B4-BE49-F238E27FC236}">
                <a16:creationId xmlns:a16="http://schemas.microsoft.com/office/drawing/2014/main" id="{0FDD658B-A2CC-7245-8DFD-60815F4B0478}"/>
              </a:ext>
            </a:extLst>
          </p:cNvPr>
          <p:cNvCxnSpPr>
            <a:cxnSpLocks/>
            <a:endCxn id="58" idx="2"/>
          </p:cNvCxnSpPr>
          <p:nvPr/>
        </p:nvCxnSpPr>
        <p:spPr>
          <a:xfrm flipV="1">
            <a:off x="5096867" y="4307438"/>
            <a:ext cx="936" cy="895614"/>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70" name="直線矢印コネクタ 69">
            <a:extLst>
              <a:ext uri="{FF2B5EF4-FFF2-40B4-BE49-F238E27FC236}">
                <a16:creationId xmlns:a16="http://schemas.microsoft.com/office/drawing/2014/main" id="{C399165E-24EE-5B49-B9E1-5846024EC1E2}"/>
              </a:ext>
            </a:extLst>
          </p:cNvPr>
          <p:cNvCxnSpPr>
            <a:cxnSpLocks/>
          </p:cNvCxnSpPr>
          <p:nvPr/>
        </p:nvCxnSpPr>
        <p:spPr>
          <a:xfrm>
            <a:off x="6022640" y="4307438"/>
            <a:ext cx="0" cy="540415"/>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42" name="正方形/長方形 41">
            <a:extLst>
              <a:ext uri="{FF2B5EF4-FFF2-40B4-BE49-F238E27FC236}">
                <a16:creationId xmlns:a16="http://schemas.microsoft.com/office/drawing/2014/main" id="{3AB49827-6DFB-2045-984F-8C1F46BB9A6F}"/>
              </a:ext>
            </a:extLst>
          </p:cNvPr>
          <p:cNvSpPr/>
          <p:nvPr/>
        </p:nvSpPr>
        <p:spPr>
          <a:xfrm>
            <a:off x="3440683" y="4820473"/>
            <a:ext cx="1440160" cy="76876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a:solidFill>
                  <a:schemeClr val="tx1"/>
                </a:solidFill>
              </a:rPr>
              <a:t>自己位置推定</a:t>
            </a:r>
            <a:endParaRPr kumimoji="1" lang="en-US" altLang="ja-JP" sz="1100" dirty="0">
              <a:solidFill>
                <a:schemeClr val="tx1"/>
              </a:solidFill>
            </a:endParaRPr>
          </a:p>
          <a:p>
            <a:pPr algn="ctr"/>
            <a:r>
              <a:rPr lang="en-US" altLang="ja-JP" sz="1100" dirty="0">
                <a:solidFill>
                  <a:schemeClr val="tx1"/>
                </a:solidFill>
              </a:rPr>
              <a:t>(</a:t>
            </a:r>
            <a:r>
              <a:rPr lang="en-US" altLang="ja-JP" sz="1100" dirty="0" err="1">
                <a:solidFill>
                  <a:schemeClr val="tx1"/>
                </a:solidFill>
              </a:rPr>
              <a:t>Kalman</a:t>
            </a:r>
            <a:r>
              <a:rPr lang="en-US" altLang="ja-JP" sz="1100" dirty="0">
                <a:solidFill>
                  <a:schemeClr val="tx1"/>
                </a:solidFill>
              </a:rPr>
              <a:t> Filter)</a:t>
            </a:r>
            <a:endParaRPr kumimoji="1" lang="en-US" altLang="ja-JP" sz="1100" dirty="0">
              <a:solidFill>
                <a:schemeClr val="tx1"/>
              </a:solidFill>
            </a:endParaRPr>
          </a:p>
        </p:txBody>
      </p:sp>
      <p:sp>
        <p:nvSpPr>
          <p:cNvPr id="44" name="正方形/長方形 43">
            <a:extLst>
              <a:ext uri="{FF2B5EF4-FFF2-40B4-BE49-F238E27FC236}">
                <a16:creationId xmlns:a16="http://schemas.microsoft.com/office/drawing/2014/main" id="{CF825F77-4BA7-ED4F-A4FA-47AF9472B67F}"/>
              </a:ext>
            </a:extLst>
          </p:cNvPr>
          <p:cNvSpPr/>
          <p:nvPr/>
        </p:nvSpPr>
        <p:spPr>
          <a:xfrm>
            <a:off x="3440683" y="5743111"/>
            <a:ext cx="1440160" cy="76876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a:solidFill>
                  <a:schemeClr val="tx1"/>
                </a:solidFill>
              </a:rPr>
              <a:t>ライン推定</a:t>
            </a:r>
            <a:endParaRPr kumimoji="1" lang="en-US" altLang="ja-JP" sz="1100" dirty="0">
              <a:solidFill>
                <a:schemeClr val="tx1"/>
              </a:solidFill>
            </a:endParaRPr>
          </a:p>
          <a:p>
            <a:pPr algn="ctr"/>
            <a:r>
              <a:rPr lang="en-US" altLang="ja-JP" sz="1100" dirty="0">
                <a:solidFill>
                  <a:schemeClr val="tx1"/>
                </a:solidFill>
              </a:rPr>
              <a:t>(</a:t>
            </a:r>
            <a:r>
              <a:rPr lang="ja-JP" altLang="en-US" sz="1100">
                <a:solidFill>
                  <a:schemeClr val="tx1"/>
                </a:solidFill>
              </a:rPr>
              <a:t>ニューラル</a:t>
            </a:r>
            <a:endParaRPr lang="en-US" altLang="ja-JP" sz="1100" dirty="0">
              <a:solidFill>
                <a:schemeClr val="tx1"/>
              </a:solidFill>
            </a:endParaRPr>
          </a:p>
          <a:p>
            <a:pPr algn="ctr"/>
            <a:r>
              <a:rPr lang="ja-JP" altLang="en-US" sz="1100">
                <a:solidFill>
                  <a:schemeClr val="tx1"/>
                </a:solidFill>
              </a:rPr>
              <a:t>ネットワーク</a:t>
            </a:r>
            <a:r>
              <a:rPr lang="en-US" altLang="ja-JP" sz="1100" dirty="0">
                <a:solidFill>
                  <a:schemeClr val="tx1"/>
                </a:solidFill>
              </a:rPr>
              <a:t>??)</a:t>
            </a:r>
            <a:endParaRPr kumimoji="1" lang="en-US" altLang="ja-JP" sz="1100" dirty="0">
              <a:solidFill>
                <a:schemeClr val="tx1"/>
              </a:solidFill>
            </a:endParaRPr>
          </a:p>
        </p:txBody>
      </p:sp>
      <p:cxnSp>
        <p:nvCxnSpPr>
          <p:cNvPr id="46" name="直線矢印コネクタ 45">
            <a:extLst>
              <a:ext uri="{FF2B5EF4-FFF2-40B4-BE49-F238E27FC236}">
                <a16:creationId xmlns:a16="http://schemas.microsoft.com/office/drawing/2014/main" id="{12E145D7-9DCC-6D44-AFD5-4FB2F71D0609}"/>
              </a:ext>
            </a:extLst>
          </p:cNvPr>
          <p:cNvCxnSpPr>
            <a:cxnSpLocks/>
          </p:cNvCxnSpPr>
          <p:nvPr/>
        </p:nvCxnSpPr>
        <p:spPr>
          <a:xfrm flipV="1">
            <a:off x="2687198" y="6122568"/>
            <a:ext cx="753485" cy="9853"/>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49" name="直線矢印コネクタ 48">
            <a:extLst>
              <a:ext uri="{FF2B5EF4-FFF2-40B4-BE49-F238E27FC236}">
                <a16:creationId xmlns:a16="http://schemas.microsoft.com/office/drawing/2014/main" id="{9AE8D64D-5FB9-5142-BF6F-6AEAF823498B}"/>
              </a:ext>
            </a:extLst>
          </p:cNvPr>
          <p:cNvCxnSpPr>
            <a:cxnSpLocks/>
          </p:cNvCxnSpPr>
          <p:nvPr/>
        </p:nvCxnSpPr>
        <p:spPr>
          <a:xfrm>
            <a:off x="2687198" y="5013176"/>
            <a:ext cx="753485" cy="1"/>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grpSp>
        <p:nvGrpSpPr>
          <p:cNvPr id="50" name="グループ化 49">
            <a:extLst>
              <a:ext uri="{FF2B5EF4-FFF2-40B4-BE49-F238E27FC236}">
                <a16:creationId xmlns:a16="http://schemas.microsoft.com/office/drawing/2014/main" id="{4FD697CC-C8CC-7848-89C2-3BAE3DC8D0E8}"/>
              </a:ext>
            </a:extLst>
          </p:cNvPr>
          <p:cNvGrpSpPr/>
          <p:nvPr/>
        </p:nvGrpSpPr>
        <p:grpSpPr>
          <a:xfrm>
            <a:off x="3064873" y="5445225"/>
            <a:ext cx="375810" cy="692124"/>
            <a:chOff x="6858499" y="2276872"/>
            <a:chExt cx="1145363" cy="2959577"/>
          </a:xfrm>
          <a:solidFill>
            <a:schemeClr val="bg1"/>
          </a:solidFill>
        </p:grpSpPr>
        <p:cxnSp>
          <p:nvCxnSpPr>
            <p:cNvPr id="51" name="直線コネクタ 50">
              <a:extLst>
                <a:ext uri="{FF2B5EF4-FFF2-40B4-BE49-F238E27FC236}">
                  <a16:creationId xmlns:a16="http://schemas.microsoft.com/office/drawing/2014/main" id="{3BABA7F0-0122-8346-AC3E-035B13322D7A}"/>
                </a:ext>
              </a:extLst>
            </p:cNvPr>
            <p:cNvCxnSpPr/>
            <p:nvPr/>
          </p:nvCxnSpPr>
          <p:spPr>
            <a:xfrm>
              <a:off x="6858499" y="2276872"/>
              <a:ext cx="1145363" cy="0"/>
            </a:xfrm>
            <a:prstGeom prst="line">
              <a:avLst/>
            </a:prstGeom>
            <a:grpFill/>
            <a:ln w="19050" cap="rnd">
              <a:solidFill>
                <a:schemeClr val="accent1"/>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52" name="直線コネクタ 51">
              <a:extLst>
                <a:ext uri="{FF2B5EF4-FFF2-40B4-BE49-F238E27FC236}">
                  <a16:creationId xmlns:a16="http://schemas.microsoft.com/office/drawing/2014/main" id="{CCC5EF9F-F13F-8549-B737-FE939D824981}"/>
                </a:ext>
              </a:extLst>
            </p:cNvPr>
            <p:cNvCxnSpPr>
              <a:cxnSpLocks/>
            </p:cNvCxnSpPr>
            <p:nvPr/>
          </p:nvCxnSpPr>
          <p:spPr>
            <a:xfrm rot="16200000">
              <a:off x="5378711" y="3756661"/>
              <a:ext cx="2959577" cy="0"/>
            </a:xfrm>
            <a:prstGeom prst="line">
              <a:avLst/>
            </a:prstGeom>
            <a:grpFill/>
            <a:ln w="19050" cap="rnd">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54" name="直線矢印コネクタ 53">
            <a:extLst>
              <a:ext uri="{FF2B5EF4-FFF2-40B4-BE49-F238E27FC236}">
                <a16:creationId xmlns:a16="http://schemas.microsoft.com/office/drawing/2014/main" id="{18510E2F-F315-6B48-A5FC-6A08BCB8C9A4}"/>
              </a:ext>
            </a:extLst>
          </p:cNvPr>
          <p:cNvCxnSpPr>
            <a:cxnSpLocks/>
          </p:cNvCxnSpPr>
          <p:nvPr/>
        </p:nvCxnSpPr>
        <p:spPr>
          <a:xfrm>
            <a:off x="4888863" y="5204856"/>
            <a:ext cx="77413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55" name="直線矢印コネクタ 54">
            <a:extLst>
              <a:ext uri="{FF2B5EF4-FFF2-40B4-BE49-F238E27FC236}">
                <a16:creationId xmlns:a16="http://schemas.microsoft.com/office/drawing/2014/main" id="{991B49FD-B796-0D40-9F72-56F5010F4667}"/>
              </a:ext>
            </a:extLst>
          </p:cNvPr>
          <p:cNvCxnSpPr>
            <a:cxnSpLocks/>
          </p:cNvCxnSpPr>
          <p:nvPr/>
        </p:nvCxnSpPr>
        <p:spPr>
          <a:xfrm>
            <a:off x="4888863" y="6127494"/>
            <a:ext cx="77413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56" name="直線矢印コネクタ 55">
            <a:extLst>
              <a:ext uri="{FF2B5EF4-FFF2-40B4-BE49-F238E27FC236}">
                <a16:creationId xmlns:a16="http://schemas.microsoft.com/office/drawing/2014/main" id="{AD45177B-D6BC-3B4D-A0E9-D1B3DD1048C5}"/>
              </a:ext>
            </a:extLst>
          </p:cNvPr>
          <p:cNvCxnSpPr>
            <a:cxnSpLocks/>
          </p:cNvCxnSpPr>
          <p:nvPr/>
        </p:nvCxnSpPr>
        <p:spPr>
          <a:xfrm>
            <a:off x="7111010" y="6044673"/>
            <a:ext cx="77413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57" name="正方形/長方形 56">
            <a:extLst>
              <a:ext uri="{FF2B5EF4-FFF2-40B4-BE49-F238E27FC236}">
                <a16:creationId xmlns:a16="http://schemas.microsoft.com/office/drawing/2014/main" id="{A373726B-E3DC-F548-B330-C7DA7105410B}"/>
              </a:ext>
            </a:extLst>
          </p:cNvPr>
          <p:cNvSpPr/>
          <p:nvPr/>
        </p:nvSpPr>
        <p:spPr>
          <a:xfrm>
            <a:off x="5675086" y="4834162"/>
            <a:ext cx="1440160" cy="169889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目標運動量の</a:t>
            </a:r>
            <a:endParaRPr lang="en-US" altLang="ja-JP" sz="1100" dirty="0">
              <a:solidFill>
                <a:schemeClr val="tx1"/>
              </a:solidFill>
            </a:endParaRPr>
          </a:p>
          <a:p>
            <a:pPr algn="ctr"/>
            <a:r>
              <a:rPr kumimoji="1" lang="ja-JP" altLang="en-US" sz="1100">
                <a:solidFill>
                  <a:schemeClr val="tx1"/>
                </a:solidFill>
              </a:rPr>
              <a:t>判定</a:t>
            </a:r>
            <a:endParaRPr kumimoji="1" lang="en-US" altLang="ja-JP" sz="1100" dirty="0">
              <a:solidFill>
                <a:schemeClr val="tx1"/>
              </a:solidFill>
            </a:endParaRPr>
          </a:p>
        </p:txBody>
      </p:sp>
      <p:sp>
        <p:nvSpPr>
          <p:cNvPr id="45" name="正方形/長方形 44">
            <a:extLst>
              <a:ext uri="{FF2B5EF4-FFF2-40B4-BE49-F238E27FC236}">
                <a16:creationId xmlns:a16="http://schemas.microsoft.com/office/drawing/2014/main" id="{CA0F5CE7-513F-AE47-A57A-8B354721724E}"/>
              </a:ext>
            </a:extLst>
          </p:cNvPr>
          <p:cNvSpPr/>
          <p:nvPr/>
        </p:nvSpPr>
        <p:spPr>
          <a:xfrm rot="16200000">
            <a:off x="2159649" y="5951964"/>
            <a:ext cx="768767"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Color</a:t>
            </a:r>
          </a:p>
          <a:p>
            <a:pPr algn="ctr"/>
            <a:r>
              <a:rPr kumimoji="1" lang="en-US" altLang="ja-JP" sz="1100" dirty="0">
                <a:solidFill>
                  <a:schemeClr val="tx1"/>
                </a:solidFill>
              </a:rPr>
              <a:t>Sensor</a:t>
            </a:r>
          </a:p>
        </p:txBody>
      </p:sp>
      <p:sp>
        <p:nvSpPr>
          <p:cNvPr id="48" name="正方形/長方形 47">
            <a:extLst>
              <a:ext uri="{FF2B5EF4-FFF2-40B4-BE49-F238E27FC236}">
                <a16:creationId xmlns:a16="http://schemas.microsoft.com/office/drawing/2014/main" id="{3851518B-85C5-3D4C-B596-19BB33220289}"/>
              </a:ext>
            </a:extLst>
          </p:cNvPr>
          <p:cNvSpPr/>
          <p:nvPr/>
        </p:nvSpPr>
        <p:spPr>
          <a:xfrm rot="16200000">
            <a:off x="2159649" y="5029326"/>
            <a:ext cx="768767"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Motor</a:t>
            </a:r>
          </a:p>
          <a:p>
            <a:pPr algn="ctr"/>
            <a:r>
              <a:rPr kumimoji="1" lang="en-US" altLang="ja-JP" sz="1100" dirty="0">
                <a:solidFill>
                  <a:schemeClr val="tx1"/>
                </a:solidFill>
              </a:rPr>
              <a:t>Encoder</a:t>
            </a:r>
          </a:p>
        </p:txBody>
      </p:sp>
      <p:sp>
        <p:nvSpPr>
          <p:cNvPr id="72" name="正方形/長方形 71">
            <a:extLst>
              <a:ext uri="{FF2B5EF4-FFF2-40B4-BE49-F238E27FC236}">
                <a16:creationId xmlns:a16="http://schemas.microsoft.com/office/drawing/2014/main" id="{21E0CB5D-F19C-4F42-B9C3-71C5F6A46C26}"/>
              </a:ext>
            </a:extLst>
          </p:cNvPr>
          <p:cNvSpPr/>
          <p:nvPr/>
        </p:nvSpPr>
        <p:spPr>
          <a:xfrm rot="16200000">
            <a:off x="9022492" y="5508081"/>
            <a:ext cx="1726278"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100" dirty="0">
                <a:solidFill>
                  <a:schemeClr val="tx1"/>
                </a:solidFill>
              </a:rPr>
              <a:t>PWM_GEN</a:t>
            </a:r>
          </a:p>
        </p:txBody>
      </p:sp>
      <p:cxnSp>
        <p:nvCxnSpPr>
          <p:cNvPr id="73" name="直線矢印コネクタ 72">
            <a:extLst>
              <a:ext uri="{FF2B5EF4-FFF2-40B4-BE49-F238E27FC236}">
                <a16:creationId xmlns:a16="http://schemas.microsoft.com/office/drawing/2014/main" id="{70A0A0D6-4095-644F-9E05-521362C08BC4}"/>
              </a:ext>
            </a:extLst>
          </p:cNvPr>
          <p:cNvCxnSpPr>
            <a:cxnSpLocks/>
          </p:cNvCxnSpPr>
          <p:nvPr/>
        </p:nvCxnSpPr>
        <p:spPr>
          <a:xfrm>
            <a:off x="9343258" y="6044673"/>
            <a:ext cx="366842"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75" name="正方形/長方形 74">
            <a:extLst>
              <a:ext uri="{FF2B5EF4-FFF2-40B4-BE49-F238E27FC236}">
                <a16:creationId xmlns:a16="http://schemas.microsoft.com/office/drawing/2014/main" id="{24DE1073-C04E-8145-991F-C8E226827FF5}"/>
              </a:ext>
            </a:extLst>
          </p:cNvPr>
          <p:cNvSpPr/>
          <p:nvPr/>
        </p:nvSpPr>
        <p:spPr>
          <a:xfrm rot="16200000">
            <a:off x="10432630" y="5508081"/>
            <a:ext cx="768767"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Motors</a:t>
            </a:r>
          </a:p>
        </p:txBody>
      </p:sp>
      <p:cxnSp>
        <p:nvCxnSpPr>
          <p:cNvPr id="76" name="直線矢印コネクタ 75">
            <a:extLst>
              <a:ext uri="{FF2B5EF4-FFF2-40B4-BE49-F238E27FC236}">
                <a16:creationId xmlns:a16="http://schemas.microsoft.com/office/drawing/2014/main" id="{C1AACA67-F0A0-EF42-A587-59B1744A87F3}"/>
              </a:ext>
            </a:extLst>
          </p:cNvPr>
          <p:cNvCxnSpPr>
            <a:cxnSpLocks/>
          </p:cNvCxnSpPr>
          <p:nvPr/>
        </p:nvCxnSpPr>
        <p:spPr>
          <a:xfrm>
            <a:off x="10061162" y="5683611"/>
            <a:ext cx="580321"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84" name="正方形/長方形 83">
            <a:extLst>
              <a:ext uri="{FF2B5EF4-FFF2-40B4-BE49-F238E27FC236}">
                <a16:creationId xmlns:a16="http://schemas.microsoft.com/office/drawing/2014/main" id="{155DFE3D-0463-1943-80FB-B341FAEC17BA}"/>
              </a:ext>
            </a:extLst>
          </p:cNvPr>
          <p:cNvSpPr/>
          <p:nvPr/>
        </p:nvSpPr>
        <p:spPr>
          <a:xfrm>
            <a:off x="7889237" y="3956377"/>
            <a:ext cx="1440160" cy="120183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走行体</a:t>
            </a:r>
            <a:endParaRPr lang="en-US" altLang="ja-JP" sz="1100" dirty="0">
              <a:solidFill>
                <a:schemeClr val="tx1"/>
              </a:solidFill>
            </a:endParaRPr>
          </a:p>
          <a:p>
            <a:pPr algn="ctr"/>
            <a:r>
              <a:rPr kumimoji="1" lang="ja-JP" altLang="en-US" sz="1100">
                <a:solidFill>
                  <a:schemeClr val="tx1"/>
                </a:solidFill>
              </a:rPr>
              <a:t>物理モデル</a:t>
            </a:r>
            <a:endParaRPr kumimoji="1" lang="en-US" altLang="ja-JP" sz="1100" dirty="0">
              <a:solidFill>
                <a:schemeClr val="tx1"/>
              </a:solidFill>
            </a:endParaRPr>
          </a:p>
        </p:txBody>
      </p:sp>
      <p:sp>
        <p:nvSpPr>
          <p:cNvPr id="85" name="正方形/長方形 84">
            <a:extLst>
              <a:ext uri="{FF2B5EF4-FFF2-40B4-BE49-F238E27FC236}">
                <a16:creationId xmlns:a16="http://schemas.microsoft.com/office/drawing/2014/main" id="{48AC5AFF-6459-B846-BC0F-534F0AD7F3F7}"/>
              </a:ext>
            </a:extLst>
          </p:cNvPr>
          <p:cNvSpPr/>
          <p:nvPr/>
        </p:nvSpPr>
        <p:spPr>
          <a:xfrm>
            <a:off x="7889237" y="5468609"/>
            <a:ext cx="1440160" cy="115212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走行体</a:t>
            </a:r>
            <a:endParaRPr lang="en-US" altLang="ja-JP" sz="1100" dirty="0">
              <a:solidFill>
                <a:schemeClr val="tx1"/>
              </a:solidFill>
            </a:endParaRPr>
          </a:p>
          <a:p>
            <a:pPr algn="ctr"/>
            <a:r>
              <a:rPr lang="ja-JP" altLang="en-US" sz="1100">
                <a:solidFill>
                  <a:schemeClr val="tx1"/>
                </a:solidFill>
              </a:rPr>
              <a:t>制御</a:t>
            </a:r>
            <a:endParaRPr kumimoji="1" lang="en-US" altLang="ja-JP" sz="1100" dirty="0">
              <a:solidFill>
                <a:schemeClr val="tx1"/>
              </a:solidFill>
            </a:endParaRPr>
          </a:p>
        </p:txBody>
      </p:sp>
      <p:grpSp>
        <p:nvGrpSpPr>
          <p:cNvPr id="86" name="グループ化 85">
            <a:extLst>
              <a:ext uri="{FF2B5EF4-FFF2-40B4-BE49-F238E27FC236}">
                <a16:creationId xmlns:a16="http://schemas.microsoft.com/office/drawing/2014/main" id="{DC56E049-88E5-CB48-AADC-D31FB1E0A5C1}"/>
              </a:ext>
            </a:extLst>
          </p:cNvPr>
          <p:cNvGrpSpPr/>
          <p:nvPr/>
        </p:nvGrpSpPr>
        <p:grpSpPr>
          <a:xfrm>
            <a:off x="8443826" y="5158214"/>
            <a:ext cx="330982" cy="316828"/>
            <a:chOff x="8256240" y="2020356"/>
            <a:chExt cx="330982" cy="316828"/>
          </a:xfrm>
        </p:grpSpPr>
        <p:cxnSp>
          <p:nvCxnSpPr>
            <p:cNvPr id="87" name="直線矢印コネクタ 86">
              <a:extLst>
                <a:ext uri="{FF2B5EF4-FFF2-40B4-BE49-F238E27FC236}">
                  <a16:creationId xmlns:a16="http://schemas.microsoft.com/office/drawing/2014/main" id="{2B4833A7-5DD6-7042-8379-6820E00C9893}"/>
                </a:ext>
              </a:extLst>
            </p:cNvPr>
            <p:cNvCxnSpPr>
              <a:cxnSpLocks/>
            </p:cNvCxnSpPr>
            <p:nvPr/>
          </p:nvCxnSpPr>
          <p:spPr>
            <a:xfrm flipV="1">
              <a:off x="8256240" y="2020356"/>
              <a:ext cx="0" cy="316828"/>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88" name="直線矢印コネクタ 87">
              <a:extLst>
                <a:ext uri="{FF2B5EF4-FFF2-40B4-BE49-F238E27FC236}">
                  <a16:creationId xmlns:a16="http://schemas.microsoft.com/office/drawing/2014/main" id="{5652B8CC-858A-C944-847A-A21A8DE91185}"/>
                </a:ext>
              </a:extLst>
            </p:cNvPr>
            <p:cNvCxnSpPr>
              <a:cxnSpLocks/>
            </p:cNvCxnSpPr>
            <p:nvPr/>
          </p:nvCxnSpPr>
          <p:spPr>
            <a:xfrm>
              <a:off x="8587222" y="2020356"/>
              <a:ext cx="0" cy="316828"/>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grpSp>
      <p:sp>
        <p:nvSpPr>
          <p:cNvPr id="1035" name="角丸四角形 1034">
            <a:extLst>
              <a:ext uri="{FF2B5EF4-FFF2-40B4-BE49-F238E27FC236}">
                <a16:creationId xmlns:a16="http://schemas.microsoft.com/office/drawing/2014/main" id="{D2D7D303-E91F-844B-BA92-707DFB4B499D}"/>
              </a:ext>
            </a:extLst>
          </p:cNvPr>
          <p:cNvSpPr/>
          <p:nvPr/>
        </p:nvSpPr>
        <p:spPr>
          <a:xfrm>
            <a:off x="2216548" y="4469411"/>
            <a:ext cx="2792370" cy="2151326"/>
          </a:xfrm>
          <a:prstGeom prst="roundRect">
            <a:avLst>
              <a:gd name="adj" fmla="val 4978"/>
            </a:avLst>
          </a:prstGeom>
          <a:noFill/>
          <a:ln w="38100">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400">
                <a:solidFill>
                  <a:schemeClr val="tx1"/>
                </a:solidFill>
              </a:rPr>
              <a:t>認知</a:t>
            </a:r>
            <a:endParaRPr kumimoji="1" lang="ja-JP" altLang="en-US" dirty="0" err="1">
              <a:solidFill>
                <a:schemeClr val="tx1"/>
              </a:solidFill>
            </a:endParaRPr>
          </a:p>
        </p:txBody>
      </p:sp>
      <p:sp>
        <p:nvSpPr>
          <p:cNvPr id="91" name="角丸四角形 90">
            <a:extLst>
              <a:ext uri="{FF2B5EF4-FFF2-40B4-BE49-F238E27FC236}">
                <a16:creationId xmlns:a16="http://schemas.microsoft.com/office/drawing/2014/main" id="{DA542AF9-A939-B04E-A163-0EF4DDCE077D}"/>
              </a:ext>
            </a:extLst>
          </p:cNvPr>
          <p:cNvSpPr/>
          <p:nvPr/>
        </p:nvSpPr>
        <p:spPr>
          <a:xfrm>
            <a:off x="5519936" y="4469410"/>
            <a:ext cx="1750461" cy="2151327"/>
          </a:xfrm>
          <a:prstGeom prst="roundRect">
            <a:avLst>
              <a:gd name="adj" fmla="val 4978"/>
            </a:avLst>
          </a:prstGeom>
          <a:noFill/>
          <a:ln w="38100">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400">
                <a:solidFill>
                  <a:schemeClr val="tx1"/>
                </a:solidFill>
              </a:rPr>
              <a:t>判断</a:t>
            </a:r>
            <a:endParaRPr kumimoji="1" lang="ja-JP" altLang="en-US" dirty="0" err="1">
              <a:solidFill>
                <a:schemeClr val="tx1"/>
              </a:solidFill>
            </a:endParaRPr>
          </a:p>
        </p:txBody>
      </p:sp>
      <p:sp>
        <p:nvSpPr>
          <p:cNvPr id="92" name="角丸四角形 91">
            <a:extLst>
              <a:ext uri="{FF2B5EF4-FFF2-40B4-BE49-F238E27FC236}">
                <a16:creationId xmlns:a16="http://schemas.microsoft.com/office/drawing/2014/main" id="{6D0A4D57-DF17-3E45-8DE0-28A7D58186A0}"/>
              </a:ext>
            </a:extLst>
          </p:cNvPr>
          <p:cNvSpPr/>
          <p:nvPr/>
        </p:nvSpPr>
        <p:spPr>
          <a:xfrm>
            <a:off x="7692530" y="3789040"/>
            <a:ext cx="3444030" cy="2952328"/>
          </a:xfrm>
          <a:prstGeom prst="roundRect">
            <a:avLst>
              <a:gd name="adj" fmla="val 4978"/>
            </a:avLst>
          </a:prstGeom>
          <a:noFill/>
          <a:ln w="38100">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r"/>
            <a:r>
              <a:rPr kumimoji="1" lang="ja-JP" altLang="en-US">
                <a:solidFill>
                  <a:schemeClr val="tx1"/>
                </a:solidFill>
              </a:rPr>
              <a:t>操作</a:t>
            </a:r>
            <a:endParaRPr kumimoji="1" lang="ja-JP" altLang="en-US" dirty="0" err="1">
              <a:solidFill>
                <a:schemeClr val="tx1"/>
              </a:solidFill>
            </a:endParaRPr>
          </a:p>
        </p:txBody>
      </p:sp>
      <p:sp>
        <p:nvSpPr>
          <p:cNvPr id="95" name="正方形/長方形 94">
            <a:extLst>
              <a:ext uri="{FF2B5EF4-FFF2-40B4-BE49-F238E27FC236}">
                <a16:creationId xmlns:a16="http://schemas.microsoft.com/office/drawing/2014/main" id="{6E4A1B11-38F4-AD45-87E0-D196CD7B6C22}"/>
              </a:ext>
            </a:extLst>
          </p:cNvPr>
          <p:cNvSpPr/>
          <p:nvPr/>
        </p:nvSpPr>
        <p:spPr>
          <a:xfrm>
            <a:off x="9890720" y="631836"/>
            <a:ext cx="1440160" cy="768767"/>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20190508</a:t>
            </a:r>
          </a:p>
          <a:p>
            <a:pPr algn="ctr"/>
            <a:r>
              <a:rPr kumimoji="1" lang="en-US" altLang="ja-JP" sz="1100" dirty="0">
                <a:solidFill>
                  <a:schemeClr val="tx1"/>
                </a:solidFill>
              </a:rPr>
              <a:t>Kaoru Ota</a:t>
            </a:r>
            <a:endParaRPr kumimoji="1" lang="en-US" altLang="ja-JP" sz="1000" dirty="0">
              <a:solidFill>
                <a:schemeClr val="tx1"/>
              </a:solidFill>
            </a:endParaRPr>
          </a:p>
        </p:txBody>
      </p:sp>
      <p:sp>
        <p:nvSpPr>
          <p:cNvPr id="60" name="正方形/長方形 59">
            <a:extLst>
              <a:ext uri="{FF2B5EF4-FFF2-40B4-BE49-F238E27FC236}">
                <a16:creationId xmlns:a16="http://schemas.microsoft.com/office/drawing/2014/main" id="{DBA78A03-1570-114B-9FD5-B782F05B2557}"/>
              </a:ext>
            </a:extLst>
          </p:cNvPr>
          <p:cNvSpPr/>
          <p:nvPr/>
        </p:nvSpPr>
        <p:spPr>
          <a:xfrm>
            <a:off x="8418214" y="1322055"/>
            <a:ext cx="3222402" cy="768767"/>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000" dirty="0">
                <a:solidFill>
                  <a:schemeClr val="tx1"/>
                </a:solidFill>
              </a:rPr>
              <a:t>システムの目的：チャレンジの場の提供</a:t>
            </a:r>
            <a:endParaRPr kumimoji="1" lang="en-US" altLang="ja-JP" sz="1000" dirty="0">
              <a:solidFill>
                <a:schemeClr val="tx1"/>
              </a:solidFill>
            </a:endParaRPr>
          </a:p>
        </p:txBody>
      </p:sp>
      <p:sp>
        <p:nvSpPr>
          <p:cNvPr id="64" name="正方形/長方形 63">
            <a:extLst>
              <a:ext uri="{FF2B5EF4-FFF2-40B4-BE49-F238E27FC236}">
                <a16:creationId xmlns:a16="http://schemas.microsoft.com/office/drawing/2014/main" id="{C02DE10B-F676-9C47-A9A0-62B11226428E}"/>
              </a:ext>
            </a:extLst>
          </p:cNvPr>
          <p:cNvSpPr/>
          <p:nvPr/>
        </p:nvSpPr>
        <p:spPr>
          <a:xfrm>
            <a:off x="5962009" y="6043615"/>
            <a:ext cx="866314"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dirty="0">
                <a:solidFill>
                  <a:schemeClr val="tx1"/>
                </a:solidFill>
              </a:rPr>
              <a:t>ライン</a:t>
            </a:r>
            <a:endParaRPr kumimoji="1" lang="en-US" altLang="ja-JP" sz="1100" dirty="0">
              <a:solidFill>
                <a:schemeClr val="tx1"/>
              </a:solidFill>
            </a:endParaRPr>
          </a:p>
          <a:p>
            <a:pPr algn="ctr"/>
            <a:r>
              <a:rPr kumimoji="1" lang="ja-JP" altLang="en-US" sz="1100" dirty="0">
                <a:solidFill>
                  <a:schemeClr val="tx1"/>
                </a:solidFill>
              </a:rPr>
              <a:t>トレース</a:t>
            </a:r>
            <a:endParaRPr kumimoji="1" lang="en-US" altLang="ja-JP" sz="1100" dirty="0">
              <a:solidFill>
                <a:schemeClr val="tx1"/>
              </a:solidFill>
            </a:endParaRPr>
          </a:p>
        </p:txBody>
      </p:sp>
      <p:sp>
        <p:nvSpPr>
          <p:cNvPr id="62" name="正方形/長方形 61">
            <a:extLst>
              <a:ext uri="{FF2B5EF4-FFF2-40B4-BE49-F238E27FC236}">
                <a16:creationId xmlns:a16="http://schemas.microsoft.com/office/drawing/2014/main" id="{13DB3441-E36B-C247-8979-717425E2DE7C}"/>
              </a:ext>
            </a:extLst>
          </p:cNvPr>
          <p:cNvSpPr/>
          <p:nvPr/>
        </p:nvSpPr>
        <p:spPr>
          <a:xfrm>
            <a:off x="5975505" y="5009825"/>
            <a:ext cx="866314"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a:solidFill>
                  <a:schemeClr val="tx1"/>
                </a:solidFill>
              </a:rPr>
              <a:t>計画</a:t>
            </a:r>
            <a:endParaRPr kumimoji="1" lang="en-US" altLang="ja-JP" sz="1100" dirty="0">
              <a:solidFill>
                <a:schemeClr val="tx1"/>
              </a:solidFill>
            </a:endParaRPr>
          </a:p>
        </p:txBody>
      </p:sp>
    </p:spTree>
    <p:extLst>
      <p:ext uri="{BB962C8B-B14F-4D97-AF65-F5344CB8AC3E}">
        <p14:creationId xmlns:p14="http://schemas.microsoft.com/office/powerpoint/2010/main" val="396970728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A5BEF1B8-26B4-954D-9E23-608FB52D86D6}"/>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dirty="0">
                <a:solidFill>
                  <a:schemeClr val="tx1"/>
                </a:solidFill>
              </a:rPr>
              <a:t>A* Search</a:t>
            </a:r>
            <a:r>
              <a:rPr kumimoji="1" lang="ja-JP" altLang="en-US">
                <a:solidFill>
                  <a:schemeClr val="tx1"/>
                </a:solidFill>
              </a:rPr>
              <a:t>を用いた経路探索の検討：①ブロック運搬先の決定</a:t>
            </a:r>
            <a:r>
              <a:rPr kumimoji="1" lang="en-US" altLang="ja-JP" dirty="0">
                <a:solidFill>
                  <a:schemeClr val="tx1"/>
                </a:solidFill>
              </a:rPr>
              <a:t>(</a:t>
            </a:r>
            <a:r>
              <a:rPr kumimoji="1" lang="ja-JP" altLang="en-US">
                <a:solidFill>
                  <a:schemeClr val="tx1"/>
                </a:solidFill>
              </a:rPr>
              <a:t>スタートノードにブロックがある場合</a:t>
            </a:r>
            <a:r>
              <a:rPr kumimoji="1" lang="en-US" altLang="ja-JP" dirty="0">
                <a:solidFill>
                  <a:schemeClr val="tx1"/>
                </a:solidFill>
              </a:rPr>
              <a:t>)</a:t>
            </a:r>
            <a:endParaRPr kumimoji="1" lang="ja-JP" altLang="en-US" dirty="0">
              <a:solidFill>
                <a:schemeClr val="tx1"/>
              </a:solidFill>
            </a:endParaRPr>
          </a:p>
        </p:txBody>
      </p:sp>
      <p:grpSp>
        <p:nvGrpSpPr>
          <p:cNvPr id="5" name="グループ化 4">
            <a:extLst>
              <a:ext uri="{FF2B5EF4-FFF2-40B4-BE49-F238E27FC236}">
                <a16:creationId xmlns:a16="http://schemas.microsoft.com/office/drawing/2014/main" id="{35A450FF-A66C-BC40-9FBE-7B3683E97B11}"/>
              </a:ext>
            </a:extLst>
          </p:cNvPr>
          <p:cNvGrpSpPr/>
          <p:nvPr/>
        </p:nvGrpSpPr>
        <p:grpSpPr>
          <a:xfrm>
            <a:off x="5690955" y="710698"/>
            <a:ext cx="5805645" cy="5742638"/>
            <a:chOff x="5816969" y="692696"/>
            <a:chExt cx="5805645" cy="5742638"/>
          </a:xfrm>
        </p:grpSpPr>
        <p:sp>
          <p:nvSpPr>
            <p:cNvPr id="6" name="円/楕円 5">
              <a:extLst>
                <a:ext uri="{FF2B5EF4-FFF2-40B4-BE49-F238E27FC236}">
                  <a16:creationId xmlns:a16="http://schemas.microsoft.com/office/drawing/2014/main" id="{E9398B53-2078-0E42-9945-E20CEB8D95BE}"/>
                </a:ext>
              </a:extLst>
            </p:cNvPr>
            <p:cNvSpPr/>
            <p:nvPr/>
          </p:nvSpPr>
          <p:spPr>
            <a:xfrm>
              <a:off x="8409257" y="1574794"/>
              <a:ext cx="558062" cy="558062"/>
            </a:xfrm>
            <a:prstGeom prst="ellipse">
              <a:avLst/>
            </a:prstGeom>
            <a:solidFill>
              <a:schemeClr val="accent6"/>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5</a:t>
              </a:r>
              <a:endParaRPr kumimoji="1" lang="ja-JP" altLang="en-US" sz="1400" dirty="0" err="1">
                <a:solidFill>
                  <a:schemeClr val="tx1"/>
                </a:solidFill>
              </a:endParaRPr>
            </a:p>
          </p:txBody>
        </p:sp>
        <p:sp>
          <p:nvSpPr>
            <p:cNvPr id="7" name="円/楕円 6">
              <a:extLst>
                <a:ext uri="{FF2B5EF4-FFF2-40B4-BE49-F238E27FC236}">
                  <a16:creationId xmlns:a16="http://schemas.microsoft.com/office/drawing/2014/main" id="{DBF380F4-98D4-3244-8BFF-7CBC5099CF63}"/>
                </a:ext>
              </a:extLst>
            </p:cNvPr>
            <p:cNvSpPr/>
            <p:nvPr/>
          </p:nvSpPr>
          <p:spPr>
            <a:xfrm>
              <a:off x="8409257" y="5031178"/>
              <a:ext cx="558062" cy="558062"/>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18</a:t>
              </a:r>
              <a:endParaRPr kumimoji="1" lang="ja-JP" altLang="en-US" sz="1400" dirty="0" err="1">
                <a:solidFill>
                  <a:schemeClr val="tx1"/>
                </a:solidFill>
              </a:endParaRPr>
            </a:p>
          </p:txBody>
        </p:sp>
        <p:grpSp>
          <p:nvGrpSpPr>
            <p:cNvPr id="8" name="グループ化 7">
              <a:extLst>
                <a:ext uri="{FF2B5EF4-FFF2-40B4-BE49-F238E27FC236}">
                  <a16:creationId xmlns:a16="http://schemas.microsoft.com/office/drawing/2014/main" id="{4E72DAF8-AD0B-B940-8283-ECF78328253B}"/>
                </a:ext>
              </a:extLst>
            </p:cNvPr>
            <p:cNvGrpSpPr/>
            <p:nvPr/>
          </p:nvGrpSpPr>
          <p:grpSpPr>
            <a:xfrm>
              <a:off x="5816969" y="692696"/>
              <a:ext cx="2286254" cy="5742638"/>
              <a:chOff x="5816969" y="692696"/>
              <a:chExt cx="2286254" cy="5742638"/>
            </a:xfrm>
          </p:grpSpPr>
          <p:sp>
            <p:nvSpPr>
              <p:cNvPr id="56" name="円/楕円 55">
                <a:extLst>
                  <a:ext uri="{FF2B5EF4-FFF2-40B4-BE49-F238E27FC236}">
                    <a16:creationId xmlns:a16="http://schemas.microsoft.com/office/drawing/2014/main" id="{BA53C2BB-BC01-D340-9A58-91CF96F0847C}"/>
                  </a:ext>
                </a:extLst>
              </p:cNvPr>
              <p:cNvSpPr/>
              <p:nvPr/>
            </p:nvSpPr>
            <p:spPr>
              <a:xfrm>
                <a:off x="5816969" y="692696"/>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0</a:t>
                </a:r>
                <a:endParaRPr kumimoji="1" lang="ja-JP" altLang="en-US" sz="1400" dirty="0" err="1">
                  <a:solidFill>
                    <a:schemeClr val="tx1"/>
                  </a:solidFill>
                </a:endParaRPr>
              </a:p>
            </p:txBody>
          </p:sp>
          <p:sp>
            <p:nvSpPr>
              <p:cNvPr id="57" name="円/楕円 56">
                <a:extLst>
                  <a:ext uri="{FF2B5EF4-FFF2-40B4-BE49-F238E27FC236}">
                    <a16:creationId xmlns:a16="http://schemas.microsoft.com/office/drawing/2014/main" id="{036D1366-C1A4-FD4F-9910-C6052307B3A8}"/>
                  </a:ext>
                </a:extLst>
              </p:cNvPr>
              <p:cNvSpPr/>
              <p:nvPr/>
            </p:nvSpPr>
            <p:spPr>
              <a:xfrm>
                <a:off x="7545161" y="692696"/>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a:t>
                </a:r>
                <a:endParaRPr kumimoji="1" lang="ja-JP" altLang="en-US" sz="1400" dirty="0" err="1">
                  <a:solidFill>
                    <a:schemeClr val="tx1"/>
                  </a:solidFill>
                </a:endParaRPr>
              </a:p>
            </p:txBody>
          </p:sp>
          <p:sp>
            <p:nvSpPr>
              <p:cNvPr id="58" name="円/楕円 57">
                <a:extLst>
                  <a:ext uri="{FF2B5EF4-FFF2-40B4-BE49-F238E27FC236}">
                    <a16:creationId xmlns:a16="http://schemas.microsoft.com/office/drawing/2014/main" id="{720C99AC-DC99-3E4F-BD84-9E4D53F88CB5}"/>
                  </a:ext>
                </a:extLst>
              </p:cNvPr>
              <p:cNvSpPr/>
              <p:nvPr/>
            </p:nvSpPr>
            <p:spPr>
              <a:xfrm>
                <a:off x="6681065" y="1574794"/>
                <a:ext cx="558062" cy="558062"/>
              </a:xfrm>
              <a:prstGeom prst="ellipse">
                <a:avLst/>
              </a:prstGeom>
              <a:solidFill>
                <a:srgbClr val="FFFF00"/>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4</a:t>
                </a:r>
                <a:endParaRPr kumimoji="1" lang="ja-JP" altLang="en-US" sz="1400" dirty="0" err="1">
                  <a:solidFill>
                    <a:schemeClr val="tx1"/>
                  </a:solidFill>
                </a:endParaRPr>
              </a:p>
            </p:txBody>
          </p:sp>
          <p:sp>
            <p:nvSpPr>
              <p:cNvPr id="59" name="円/楕円 58">
                <a:extLst>
                  <a:ext uri="{FF2B5EF4-FFF2-40B4-BE49-F238E27FC236}">
                    <a16:creationId xmlns:a16="http://schemas.microsoft.com/office/drawing/2014/main" id="{79238A81-E305-8D47-B59D-CAB6E0B1F119}"/>
                  </a:ext>
                </a:extLst>
              </p:cNvPr>
              <p:cNvSpPr/>
              <p:nvPr/>
            </p:nvSpPr>
            <p:spPr>
              <a:xfrm>
                <a:off x="5816969" y="2438890"/>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7</a:t>
                </a:r>
                <a:endParaRPr kumimoji="1" lang="ja-JP" altLang="en-US" sz="1400" dirty="0" err="1">
                  <a:solidFill>
                    <a:schemeClr val="tx1"/>
                  </a:solidFill>
                </a:endParaRPr>
              </a:p>
            </p:txBody>
          </p:sp>
          <p:sp>
            <p:nvSpPr>
              <p:cNvPr id="60" name="円/楕円 59">
                <a:extLst>
                  <a:ext uri="{FF2B5EF4-FFF2-40B4-BE49-F238E27FC236}">
                    <a16:creationId xmlns:a16="http://schemas.microsoft.com/office/drawing/2014/main" id="{717CCB56-F805-6E41-A8E8-465C26BA3B5D}"/>
                  </a:ext>
                </a:extLst>
              </p:cNvPr>
              <p:cNvSpPr/>
              <p:nvPr/>
            </p:nvSpPr>
            <p:spPr>
              <a:xfrm>
                <a:off x="7545161" y="2438890"/>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8</a:t>
                </a:r>
                <a:endParaRPr kumimoji="1" lang="ja-JP" altLang="en-US" sz="1400" dirty="0" err="1">
                  <a:solidFill>
                    <a:schemeClr val="tx1"/>
                  </a:solidFill>
                </a:endParaRPr>
              </a:p>
            </p:txBody>
          </p:sp>
          <p:sp>
            <p:nvSpPr>
              <p:cNvPr id="61" name="円/楕円 60">
                <a:extLst>
                  <a:ext uri="{FF2B5EF4-FFF2-40B4-BE49-F238E27FC236}">
                    <a16:creationId xmlns:a16="http://schemas.microsoft.com/office/drawing/2014/main" id="{3ECF9320-8D91-AA4E-8FB9-2340260024C2}"/>
                  </a:ext>
                </a:extLst>
              </p:cNvPr>
              <p:cNvSpPr/>
              <p:nvPr/>
            </p:nvSpPr>
            <p:spPr>
              <a:xfrm>
                <a:off x="5816969" y="4149080"/>
                <a:ext cx="558062" cy="558062"/>
              </a:xfrm>
              <a:prstGeom prst="ellipse">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13</a:t>
                </a:r>
                <a:endParaRPr kumimoji="1" lang="ja-JP" altLang="en-US" sz="1400" dirty="0" err="1">
                  <a:solidFill>
                    <a:schemeClr val="tx1"/>
                  </a:solidFill>
                </a:endParaRPr>
              </a:p>
            </p:txBody>
          </p:sp>
          <p:sp>
            <p:nvSpPr>
              <p:cNvPr id="62" name="円/楕円 61">
                <a:extLst>
                  <a:ext uri="{FF2B5EF4-FFF2-40B4-BE49-F238E27FC236}">
                    <a16:creationId xmlns:a16="http://schemas.microsoft.com/office/drawing/2014/main" id="{06B7A898-745C-3F4C-8C31-10FCC5C82C5F}"/>
                  </a:ext>
                </a:extLst>
              </p:cNvPr>
              <p:cNvSpPr/>
              <p:nvPr/>
            </p:nvSpPr>
            <p:spPr>
              <a:xfrm>
                <a:off x="7545161" y="4149080"/>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14</a:t>
                </a:r>
                <a:endParaRPr kumimoji="1" lang="ja-JP" altLang="en-US" sz="1400" dirty="0" err="1">
                  <a:solidFill>
                    <a:schemeClr val="tx1"/>
                  </a:solidFill>
                </a:endParaRPr>
              </a:p>
            </p:txBody>
          </p:sp>
          <p:sp>
            <p:nvSpPr>
              <p:cNvPr id="63" name="円/楕円 62">
                <a:extLst>
                  <a:ext uri="{FF2B5EF4-FFF2-40B4-BE49-F238E27FC236}">
                    <a16:creationId xmlns:a16="http://schemas.microsoft.com/office/drawing/2014/main" id="{FC9492DC-9248-D340-ADBF-C652CA5BA54D}"/>
                  </a:ext>
                </a:extLst>
              </p:cNvPr>
              <p:cNvSpPr/>
              <p:nvPr/>
            </p:nvSpPr>
            <p:spPr>
              <a:xfrm>
                <a:off x="5816969" y="5877272"/>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20</a:t>
                </a:r>
                <a:endParaRPr kumimoji="1" lang="ja-JP" altLang="en-US" sz="1400" dirty="0" err="1">
                  <a:solidFill>
                    <a:schemeClr val="tx1"/>
                  </a:solidFill>
                </a:endParaRPr>
              </a:p>
            </p:txBody>
          </p:sp>
          <p:sp>
            <p:nvSpPr>
              <p:cNvPr id="64" name="円/楕円 63">
                <a:extLst>
                  <a:ext uri="{FF2B5EF4-FFF2-40B4-BE49-F238E27FC236}">
                    <a16:creationId xmlns:a16="http://schemas.microsoft.com/office/drawing/2014/main" id="{FEEF2E3B-F4C0-614D-A815-09FE38B58CDF}"/>
                  </a:ext>
                </a:extLst>
              </p:cNvPr>
              <p:cNvSpPr/>
              <p:nvPr/>
            </p:nvSpPr>
            <p:spPr>
              <a:xfrm>
                <a:off x="7545161" y="5877272"/>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21</a:t>
                </a:r>
                <a:endParaRPr kumimoji="1" lang="ja-JP" altLang="en-US" sz="1400" dirty="0" err="1">
                  <a:solidFill>
                    <a:schemeClr val="tx1"/>
                  </a:solidFill>
                </a:endParaRPr>
              </a:p>
            </p:txBody>
          </p:sp>
          <p:sp>
            <p:nvSpPr>
              <p:cNvPr id="65" name="円/楕円 64">
                <a:extLst>
                  <a:ext uri="{FF2B5EF4-FFF2-40B4-BE49-F238E27FC236}">
                    <a16:creationId xmlns:a16="http://schemas.microsoft.com/office/drawing/2014/main" id="{7D3E988F-A845-1C4D-BDB7-F099D772A95A}"/>
                  </a:ext>
                </a:extLst>
              </p:cNvPr>
              <p:cNvSpPr/>
              <p:nvPr/>
            </p:nvSpPr>
            <p:spPr>
              <a:xfrm>
                <a:off x="6681065" y="3302986"/>
                <a:ext cx="558062" cy="558062"/>
              </a:xfrm>
              <a:prstGeom prst="ellipse">
                <a:avLst/>
              </a:prstGeom>
              <a:solidFill>
                <a:schemeClr val="accent5"/>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11</a:t>
                </a:r>
                <a:endParaRPr kumimoji="1" lang="ja-JP" altLang="en-US" sz="1400" dirty="0" err="1">
                  <a:solidFill>
                    <a:schemeClr val="tx1"/>
                  </a:solidFill>
                </a:endParaRPr>
              </a:p>
            </p:txBody>
          </p:sp>
          <p:sp>
            <p:nvSpPr>
              <p:cNvPr id="66" name="円/楕円 65">
                <a:extLst>
                  <a:ext uri="{FF2B5EF4-FFF2-40B4-BE49-F238E27FC236}">
                    <a16:creationId xmlns:a16="http://schemas.microsoft.com/office/drawing/2014/main" id="{166DDC01-F1C1-9D4B-A928-1A3A90EB6367}"/>
                  </a:ext>
                </a:extLst>
              </p:cNvPr>
              <p:cNvSpPr/>
              <p:nvPr/>
            </p:nvSpPr>
            <p:spPr>
              <a:xfrm>
                <a:off x="6681065" y="5031178"/>
                <a:ext cx="558062" cy="558062"/>
              </a:xfrm>
              <a:prstGeom prst="ellipse">
                <a:avLst/>
              </a:prstGeom>
              <a:solidFill>
                <a:schemeClr val="accent6"/>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17</a:t>
                </a:r>
                <a:endParaRPr kumimoji="1" lang="ja-JP" altLang="en-US" sz="1400" dirty="0" err="1">
                  <a:solidFill>
                    <a:schemeClr val="tx1"/>
                  </a:solidFill>
                </a:endParaRPr>
              </a:p>
            </p:txBody>
          </p:sp>
          <p:cxnSp>
            <p:nvCxnSpPr>
              <p:cNvPr id="67" name="直線コネクタ 66">
                <a:extLst>
                  <a:ext uri="{FF2B5EF4-FFF2-40B4-BE49-F238E27FC236}">
                    <a16:creationId xmlns:a16="http://schemas.microsoft.com/office/drawing/2014/main" id="{4A2A03F8-817B-924D-BFA9-17A8868C3B34}"/>
                  </a:ext>
                </a:extLst>
              </p:cNvPr>
              <p:cNvCxnSpPr/>
              <p:nvPr/>
            </p:nvCxnSpPr>
            <p:spPr>
              <a:xfrm flipV="1">
                <a:off x="6096000" y="2996952"/>
                <a:ext cx="0" cy="115212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8" name="直線コネクタ 67">
                <a:extLst>
                  <a:ext uri="{FF2B5EF4-FFF2-40B4-BE49-F238E27FC236}">
                    <a16:creationId xmlns:a16="http://schemas.microsoft.com/office/drawing/2014/main" id="{5F104557-D395-CC4B-9030-F8619B361D02}"/>
                  </a:ext>
                </a:extLst>
              </p:cNvPr>
              <p:cNvCxnSpPr>
                <a:stCxn id="59" idx="0"/>
                <a:endCxn id="56" idx="4"/>
              </p:cNvCxnSpPr>
              <p:nvPr/>
            </p:nvCxnSpPr>
            <p:spPr>
              <a:xfrm flipV="1">
                <a:off x="6096000" y="1250758"/>
                <a:ext cx="0" cy="1188132"/>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9" name="直線コネクタ 68">
                <a:extLst>
                  <a:ext uri="{FF2B5EF4-FFF2-40B4-BE49-F238E27FC236}">
                    <a16:creationId xmlns:a16="http://schemas.microsoft.com/office/drawing/2014/main" id="{EC4B4FE2-A645-4540-9B30-94EDB2C9BB33}"/>
                  </a:ext>
                </a:extLst>
              </p:cNvPr>
              <p:cNvCxnSpPr>
                <a:stCxn id="56" idx="6"/>
                <a:endCxn id="57" idx="2"/>
              </p:cNvCxnSpPr>
              <p:nvPr/>
            </p:nvCxnSpPr>
            <p:spPr>
              <a:xfrm>
                <a:off x="6375031" y="971727"/>
                <a:ext cx="1170130"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0" name="直線コネクタ 69">
                <a:extLst>
                  <a:ext uri="{FF2B5EF4-FFF2-40B4-BE49-F238E27FC236}">
                    <a16:creationId xmlns:a16="http://schemas.microsoft.com/office/drawing/2014/main" id="{CAC47570-007F-5245-AAF7-1F6EACA96313}"/>
                  </a:ext>
                </a:extLst>
              </p:cNvPr>
              <p:cNvCxnSpPr>
                <a:stCxn id="58" idx="1"/>
                <a:endCxn id="56" idx="5"/>
              </p:cNvCxnSpPr>
              <p:nvPr/>
            </p:nvCxnSpPr>
            <p:spPr>
              <a:xfrm flipH="1" flipV="1">
                <a:off x="6293305" y="1169032"/>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1" name="直線コネクタ 70">
                <a:extLst>
                  <a:ext uri="{FF2B5EF4-FFF2-40B4-BE49-F238E27FC236}">
                    <a16:creationId xmlns:a16="http://schemas.microsoft.com/office/drawing/2014/main" id="{11939B17-F192-FF4B-9539-94BE56AD0EAB}"/>
                  </a:ext>
                </a:extLst>
              </p:cNvPr>
              <p:cNvCxnSpPr>
                <a:stCxn id="58" idx="7"/>
                <a:endCxn id="57" idx="3"/>
              </p:cNvCxnSpPr>
              <p:nvPr/>
            </p:nvCxnSpPr>
            <p:spPr>
              <a:xfrm flipV="1">
                <a:off x="7157401" y="1169032"/>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2" name="直線コネクタ 71">
                <a:extLst>
                  <a:ext uri="{FF2B5EF4-FFF2-40B4-BE49-F238E27FC236}">
                    <a16:creationId xmlns:a16="http://schemas.microsoft.com/office/drawing/2014/main" id="{E1C7E81C-8870-244D-A241-5760BC0B775C}"/>
                  </a:ext>
                </a:extLst>
              </p:cNvPr>
              <p:cNvCxnSpPr>
                <a:stCxn id="59" idx="7"/>
                <a:endCxn id="58" idx="3"/>
              </p:cNvCxnSpPr>
              <p:nvPr/>
            </p:nvCxnSpPr>
            <p:spPr>
              <a:xfrm flipV="1">
                <a:off x="6293305" y="2051130"/>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3" name="直線コネクタ 72">
                <a:extLst>
                  <a:ext uri="{FF2B5EF4-FFF2-40B4-BE49-F238E27FC236}">
                    <a16:creationId xmlns:a16="http://schemas.microsoft.com/office/drawing/2014/main" id="{586445BC-4456-8942-848F-6ED7AC1E1BAF}"/>
                  </a:ext>
                </a:extLst>
              </p:cNvPr>
              <p:cNvCxnSpPr>
                <a:cxnSpLocks/>
                <a:stCxn id="58" idx="5"/>
                <a:endCxn id="60" idx="1"/>
              </p:cNvCxnSpPr>
              <p:nvPr/>
            </p:nvCxnSpPr>
            <p:spPr>
              <a:xfrm>
                <a:off x="7157401" y="2051130"/>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4" name="直線コネクタ 73">
                <a:extLst>
                  <a:ext uri="{FF2B5EF4-FFF2-40B4-BE49-F238E27FC236}">
                    <a16:creationId xmlns:a16="http://schemas.microsoft.com/office/drawing/2014/main" id="{FD9E1EC9-8126-DF4A-B718-9CB6EDDFBB9F}"/>
                  </a:ext>
                </a:extLst>
              </p:cNvPr>
              <p:cNvCxnSpPr>
                <a:cxnSpLocks/>
                <a:stCxn id="63" idx="0"/>
                <a:endCxn id="61" idx="4"/>
              </p:cNvCxnSpPr>
              <p:nvPr/>
            </p:nvCxnSpPr>
            <p:spPr>
              <a:xfrm flipV="1">
                <a:off x="6096000" y="4707142"/>
                <a:ext cx="0" cy="117013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5" name="直線コネクタ 74">
                <a:extLst>
                  <a:ext uri="{FF2B5EF4-FFF2-40B4-BE49-F238E27FC236}">
                    <a16:creationId xmlns:a16="http://schemas.microsoft.com/office/drawing/2014/main" id="{2C2EFD0C-864F-FB4B-831D-338D0A553654}"/>
                  </a:ext>
                </a:extLst>
              </p:cNvPr>
              <p:cNvCxnSpPr>
                <a:cxnSpLocks/>
                <a:stCxn id="61" idx="7"/>
                <a:endCxn id="65" idx="3"/>
              </p:cNvCxnSpPr>
              <p:nvPr/>
            </p:nvCxnSpPr>
            <p:spPr>
              <a:xfrm flipV="1">
                <a:off x="6293305" y="3779322"/>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6" name="直線コネクタ 75">
                <a:extLst>
                  <a:ext uri="{FF2B5EF4-FFF2-40B4-BE49-F238E27FC236}">
                    <a16:creationId xmlns:a16="http://schemas.microsoft.com/office/drawing/2014/main" id="{5B65CBB1-A7D8-5B42-8997-F573155ECBF8}"/>
                  </a:ext>
                </a:extLst>
              </p:cNvPr>
              <p:cNvCxnSpPr>
                <a:cxnSpLocks/>
                <a:stCxn id="65" idx="7"/>
                <a:endCxn id="60" idx="3"/>
              </p:cNvCxnSpPr>
              <p:nvPr/>
            </p:nvCxnSpPr>
            <p:spPr>
              <a:xfrm flipV="1">
                <a:off x="7157401" y="2915226"/>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7" name="直線コネクタ 76">
                <a:extLst>
                  <a:ext uri="{FF2B5EF4-FFF2-40B4-BE49-F238E27FC236}">
                    <a16:creationId xmlns:a16="http://schemas.microsoft.com/office/drawing/2014/main" id="{0CEBE616-8DFD-C34F-9C92-97B2183B6F0E}"/>
                  </a:ext>
                </a:extLst>
              </p:cNvPr>
              <p:cNvCxnSpPr>
                <a:cxnSpLocks/>
                <a:stCxn id="65" idx="1"/>
                <a:endCxn id="59" idx="5"/>
              </p:cNvCxnSpPr>
              <p:nvPr/>
            </p:nvCxnSpPr>
            <p:spPr>
              <a:xfrm flipH="1" flipV="1">
                <a:off x="6293305" y="2915226"/>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8" name="直線コネクタ 77">
                <a:extLst>
                  <a:ext uri="{FF2B5EF4-FFF2-40B4-BE49-F238E27FC236}">
                    <a16:creationId xmlns:a16="http://schemas.microsoft.com/office/drawing/2014/main" id="{21D8C704-6705-0A44-850A-D6286A32CE8A}"/>
                  </a:ext>
                </a:extLst>
              </p:cNvPr>
              <p:cNvCxnSpPr>
                <a:cxnSpLocks/>
                <a:stCxn id="61" idx="5"/>
                <a:endCxn id="66" idx="1"/>
              </p:cNvCxnSpPr>
              <p:nvPr/>
            </p:nvCxnSpPr>
            <p:spPr>
              <a:xfrm>
                <a:off x="6293305" y="4625416"/>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9" name="直線コネクタ 78">
                <a:extLst>
                  <a:ext uri="{FF2B5EF4-FFF2-40B4-BE49-F238E27FC236}">
                    <a16:creationId xmlns:a16="http://schemas.microsoft.com/office/drawing/2014/main" id="{D1D62C6B-AC9A-1F40-954C-AAB7C95CB90A}"/>
                  </a:ext>
                </a:extLst>
              </p:cNvPr>
              <p:cNvCxnSpPr>
                <a:cxnSpLocks/>
                <a:stCxn id="63" idx="7"/>
                <a:endCxn id="66" idx="3"/>
              </p:cNvCxnSpPr>
              <p:nvPr/>
            </p:nvCxnSpPr>
            <p:spPr>
              <a:xfrm flipV="1">
                <a:off x="6293305" y="5507514"/>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0" name="直線コネクタ 79">
                <a:extLst>
                  <a:ext uri="{FF2B5EF4-FFF2-40B4-BE49-F238E27FC236}">
                    <a16:creationId xmlns:a16="http://schemas.microsoft.com/office/drawing/2014/main" id="{2D88E431-2B84-624C-BB38-94253213D665}"/>
                  </a:ext>
                </a:extLst>
              </p:cNvPr>
              <p:cNvCxnSpPr>
                <a:cxnSpLocks/>
                <a:stCxn id="61" idx="6"/>
                <a:endCxn id="62" idx="2"/>
              </p:cNvCxnSpPr>
              <p:nvPr/>
            </p:nvCxnSpPr>
            <p:spPr>
              <a:xfrm>
                <a:off x="6375031" y="4428111"/>
                <a:ext cx="1170130"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1" name="直線コネクタ 80">
                <a:extLst>
                  <a:ext uri="{FF2B5EF4-FFF2-40B4-BE49-F238E27FC236}">
                    <a16:creationId xmlns:a16="http://schemas.microsoft.com/office/drawing/2014/main" id="{34D00833-07B0-C845-9773-033C8ABA088D}"/>
                  </a:ext>
                </a:extLst>
              </p:cNvPr>
              <p:cNvCxnSpPr>
                <a:cxnSpLocks/>
                <a:stCxn id="63" idx="6"/>
                <a:endCxn id="64" idx="2"/>
              </p:cNvCxnSpPr>
              <p:nvPr/>
            </p:nvCxnSpPr>
            <p:spPr>
              <a:xfrm>
                <a:off x="6375031" y="6156303"/>
                <a:ext cx="1170130"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2" name="直線コネクタ 81">
                <a:extLst>
                  <a:ext uri="{FF2B5EF4-FFF2-40B4-BE49-F238E27FC236}">
                    <a16:creationId xmlns:a16="http://schemas.microsoft.com/office/drawing/2014/main" id="{C7CBF2A8-61C7-0A4D-BF02-64B968546BF7}"/>
                  </a:ext>
                </a:extLst>
              </p:cNvPr>
              <p:cNvCxnSpPr>
                <a:cxnSpLocks/>
                <a:stCxn id="66" idx="5"/>
                <a:endCxn id="64" idx="1"/>
              </p:cNvCxnSpPr>
              <p:nvPr/>
            </p:nvCxnSpPr>
            <p:spPr>
              <a:xfrm>
                <a:off x="7157401" y="5507514"/>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3" name="直線コネクタ 82">
                <a:extLst>
                  <a:ext uri="{FF2B5EF4-FFF2-40B4-BE49-F238E27FC236}">
                    <a16:creationId xmlns:a16="http://schemas.microsoft.com/office/drawing/2014/main" id="{BD50617D-3DF4-3146-A110-76CD46DD40DA}"/>
                  </a:ext>
                </a:extLst>
              </p:cNvPr>
              <p:cNvCxnSpPr>
                <a:cxnSpLocks/>
                <a:stCxn id="66" idx="7"/>
                <a:endCxn id="62" idx="3"/>
              </p:cNvCxnSpPr>
              <p:nvPr/>
            </p:nvCxnSpPr>
            <p:spPr>
              <a:xfrm flipV="1">
                <a:off x="7157401" y="4625416"/>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4" name="直線コネクタ 83">
                <a:extLst>
                  <a:ext uri="{FF2B5EF4-FFF2-40B4-BE49-F238E27FC236}">
                    <a16:creationId xmlns:a16="http://schemas.microsoft.com/office/drawing/2014/main" id="{2C5BDE4D-BF8C-494B-A4C1-DA096EA7E11C}"/>
                  </a:ext>
                </a:extLst>
              </p:cNvPr>
              <p:cNvCxnSpPr>
                <a:cxnSpLocks/>
              </p:cNvCxnSpPr>
              <p:nvPr/>
            </p:nvCxnSpPr>
            <p:spPr>
              <a:xfrm flipV="1">
                <a:off x="7824192" y="4707142"/>
                <a:ext cx="0" cy="117013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5" name="直線コネクタ 84">
                <a:extLst>
                  <a:ext uri="{FF2B5EF4-FFF2-40B4-BE49-F238E27FC236}">
                    <a16:creationId xmlns:a16="http://schemas.microsoft.com/office/drawing/2014/main" id="{33930BC8-F147-334A-AA60-71CD8BEBA726}"/>
                  </a:ext>
                </a:extLst>
              </p:cNvPr>
              <p:cNvCxnSpPr>
                <a:cxnSpLocks/>
                <a:stCxn id="62" idx="1"/>
                <a:endCxn id="65" idx="5"/>
              </p:cNvCxnSpPr>
              <p:nvPr/>
            </p:nvCxnSpPr>
            <p:spPr>
              <a:xfrm flipH="1" flipV="1">
                <a:off x="7157401" y="3779322"/>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6" name="直線コネクタ 85">
                <a:extLst>
                  <a:ext uri="{FF2B5EF4-FFF2-40B4-BE49-F238E27FC236}">
                    <a16:creationId xmlns:a16="http://schemas.microsoft.com/office/drawing/2014/main" id="{15FBAB78-BA85-F145-8476-75B6965D84CE}"/>
                  </a:ext>
                </a:extLst>
              </p:cNvPr>
              <p:cNvCxnSpPr>
                <a:cxnSpLocks/>
              </p:cNvCxnSpPr>
              <p:nvPr/>
            </p:nvCxnSpPr>
            <p:spPr>
              <a:xfrm flipV="1">
                <a:off x="7824192" y="2996952"/>
                <a:ext cx="0" cy="115212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7" name="直線コネクタ 86">
                <a:extLst>
                  <a:ext uri="{FF2B5EF4-FFF2-40B4-BE49-F238E27FC236}">
                    <a16:creationId xmlns:a16="http://schemas.microsoft.com/office/drawing/2014/main" id="{D86526DB-F59F-6946-90B8-7E6EEEB96EF0}"/>
                  </a:ext>
                </a:extLst>
              </p:cNvPr>
              <p:cNvCxnSpPr>
                <a:cxnSpLocks/>
              </p:cNvCxnSpPr>
              <p:nvPr/>
            </p:nvCxnSpPr>
            <p:spPr>
              <a:xfrm flipV="1">
                <a:off x="7824192" y="1250758"/>
                <a:ext cx="0" cy="1188132"/>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grpSp>
          <p:nvGrpSpPr>
            <p:cNvPr id="9" name="グループ化 8">
              <a:extLst>
                <a:ext uri="{FF2B5EF4-FFF2-40B4-BE49-F238E27FC236}">
                  <a16:creationId xmlns:a16="http://schemas.microsoft.com/office/drawing/2014/main" id="{5E2EBD37-6BF5-3F40-ADAF-865502C14B5C}"/>
                </a:ext>
              </a:extLst>
            </p:cNvPr>
            <p:cNvGrpSpPr/>
            <p:nvPr/>
          </p:nvGrpSpPr>
          <p:grpSpPr>
            <a:xfrm>
              <a:off x="9336360" y="692696"/>
              <a:ext cx="2286254" cy="5742638"/>
              <a:chOff x="5816969" y="692696"/>
              <a:chExt cx="2286254" cy="5742638"/>
            </a:xfrm>
          </p:grpSpPr>
          <p:sp>
            <p:nvSpPr>
              <p:cNvPr id="24" name="円/楕円 23">
                <a:extLst>
                  <a:ext uri="{FF2B5EF4-FFF2-40B4-BE49-F238E27FC236}">
                    <a16:creationId xmlns:a16="http://schemas.microsoft.com/office/drawing/2014/main" id="{9D66FF6D-DC42-5444-A6AA-0CC3F3AEAB11}"/>
                  </a:ext>
                </a:extLst>
              </p:cNvPr>
              <p:cNvSpPr/>
              <p:nvPr/>
            </p:nvSpPr>
            <p:spPr>
              <a:xfrm>
                <a:off x="5816969" y="692696"/>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a:t>
                </a:r>
                <a:endParaRPr kumimoji="1" lang="ja-JP" altLang="en-US" sz="1400" dirty="0" err="1">
                  <a:solidFill>
                    <a:schemeClr val="tx1"/>
                  </a:solidFill>
                </a:endParaRPr>
              </a:p>
            </p:txBody>
          </p:sp>
          <p:sp>
            <p:nvSpPr>
              <p:cNvPr id="25" name="円/楕円 24">
                <a:extLst>
                  <a:ext uri="{FF2B5EF4-FFF2-40B4-BE49-F238E27FC236}">
                    <a16:creationId xmlns:a16="http://schemas.microsoft.com/office/drawing/2014/main" id="{2F8BBABE-50D6-D744-8EC6-6A6C38AD3D38}"/>
                  </a:ext>
                </a:extLst>
              </p:cNvPr>
              <p:cNvSpPr/>
              <p:nvPr/>
            </p:nvSpPr>
            <p:spPr>
              <a:xfrm>
                <a:off x="7545161" y="692696"/>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3</a:t>
                </a:r>
                <a:endParaRPr kumimoji="1" lang="ja-JP" altLang="en-US" sz="1400" dirty="0" err="1">
                  <a:solidFill>
                    <a:schemeClr val="tx1"/>
                  </a:solidFill>
                </a:endParaRPr>
              </a:p>
            </p:txBody>
          </p:sp>
          <p:sp>
            <p:nvSpPr>
              <p:cNvPr id="26" name="円/楕円 25">
                <a:extLst>
                  <a:ext uri="{FF2B5EF4-FFF2-40B4-BE49-F238E27FC236}">
                    <a16:creationId xmlns:a16="http://schemas.microsoft.com/office/drawing/2014/main" id="{D2783A5C-CDA3-074A-9CA0-F2FA7248A4D1}"/>
                  </a:ext>
                </a:extLst>
              </p:cNvPr>
              <p:cNvSpPr/>
              <p:nvPr/>
            </p:nvSpPr>
            <p:spPr>
              <a:xfrm>
                <a:off x="6681065" y="1574794"/>
                <a:ext cx="558062" cy="558062"/>
              </a:xfrm>
              <a:prstGeom prst="ellipse">
                <a:avLst/>
              </a:prstGeom>
              <a:solidFill>
                <a:srgbClr val="FF0000"/>
              </a:solidFill>
              <a:ln w="381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6</a:t>
                </a:r>
                <a:endParaRPr kumimoji="1" lang="ja-JP" altLang="en-US" sz="1400" dirty="0" err="1">
                  <a:solidFill>
                    <a:schemeClr val="tx1"/>
                  </a:solidFill>
                </a:endParaRPr>
              </a:p>
            </p:txBody>
          </p:sp>
          <p:sp>
            <p:nvSpPr>
              <p:cNvPr id="27" name="円/楕円 26">
                <a:extLst>
                  <a:ext uri="{FF2B5EF4-FFF2-40B4-BE49-F238E27FC236}">
                    <a16:creationId xmlns:a16="http://schemas.microsoft.com/office/drawing/2014/main" id="{C1247D62-1BC8-5447-866C-4445001A01E3}"/>
                  </a:ext>
                </a:extLst>
              </p:cNvPr>
              <p:cNvSpPr/>
              <p:nvPr/>
            </p:nvSpPr>
            <p:spPr>
              <a:xfrm>
                <a:off x="5816969" y="2438890"/>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a:t>
                </a:r>
                <a:endParaRPr kumimoji="1" lang="ja-JP" altLang="en-US" sz="1400" dirty="0" err="1">
                  <a:solidFill>
                    <a:schemeClr val="tx1"/>
                  </a:solidFill>
                </a:endParaRPr>
              </a:p>
            </p:txBody>
          </p:sp>
          <p:sp>
            <p:nvSpPr>
              <p:cNvPr id="28" name="円/楕円 27">
                <a:extLst>
                  <a:ext uri="{FF2B5EF4-FFF2-40B4-BE49-F238E27FC236}">
                    <a16:creationId xmlns:a16="http://schemas.microsoft.com/office/drawing/2014/main" id="{981B5FB6-47C0-E94E-844D-572ED951505E}"/>
                  </a:ext>
                </a:extLst>
              </p:cNvPr>
              <p:cNvSpPr/>
              <p:nvPr/>
            </p:nvSpPr>
            <p:spPr>
              <a:xfrm>
                <a:off x="7545161" y="2438890"/>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10</a:t>
                </a:r>
                <a:endParaRPr kumimoji="1" lang="ja-JP" altLang="en-US" sz="1400" dirty="0" err="1">
                  <a:solidFill>
                    <a:schemeClr val="tx1"/>
                  </a:solidFill>
                </a:endParaRPr>
              </a:p>
            </p:txBody>
          </p:sp>
          <p:sp>
            <p:nvSpPr>
              <p:cNvPr id="29" name="円/楕円 28">
                <a:extLst>
                  <a:ext uri="{FF2B5EF4-FFF2-40B4-BE49-F238E27FC236}">
                    <a16:creationId xmlns:a16="http://schemas.microsoft.com/office/drawing/2014/main" id="{65A03D7E-B968-0F46-A60F-DC64D38FC9D6}"/>
                  </a:ext>
                </a:extLst>
              </p:cNvPr>
              <p:cNvSpPr/>
              <p:nvPr/>
            </p:nvSpPr>
            <p:spPr>
              <a:xfrm>
                <a:off x="5816969" y="4149080"/>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15</a:t>
                </a:r>
                <a:endParaRPr kumimoji="1" lang="ja-JP" altLang="en-US" sz="1400" dirty="0" err="1">
                  <a:solidFill>
                    <a:schemeClr val="tx1"/>
                  </a:solidFill>
                </a:endParaRPr>
              </a:p>
            </p:txBody>
          </p:sp>
          <p:sp>
            <p:nvSpPr>
              <p:cNvPr id="30" name="円/楕円 29">
                <a:extLst>
                  <a:ext uri="{FF2B5EF4-FFF2-40B4-BE49-F238E27FC236}">
                    <a16:creationId xmlns:a16="http://schemas.microsoft.com/office/drawing/2014/main" id="{79B8CBDE-BF62-8C41-B2B8-7820F96BBFC5}"/>
                  </a:ext>
                </a:extLst>
              </p:cNvPr>
              <p:cNvSpPr/>
              <p:nvPr/>
            </p:nvSpPr>
            <p:spPr>
              <a:xfrm>
                <a:off x="7545161" y="4149080"/>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16</a:t>
                </a:r>
                <a:endParaRPr kumimoji="1" lang="ja-JP" altLang="en-US" sz="1400" dirty="0" err="1">
                  <a:solidFill>
                    <a:schemeClr val="tx1"/>
                  </a:solidFill>
                </a:endParaRPr>
              </a:p>
            </p:txBody>
          </p:sp>
          <p:sp>
            <p:nvSpPr>
              <p:cNvPr id="31" name="円/楕円 30">
                <a:extLst>
                  <a:ext uri="{FF2B5EF4-FFF2-40B4-BE49-F238E27FC236}">
                    <a16:creationId xmlns:a16="http://schemas.microsoft.com/office/drawing/2014/main" id="{B20208F0-1096-2642-9CB4-3E98927F7D84}"/>
                  </a:ext>
                </a:extLst>
              </p:cNvPr>
              <p:cNvSpPr/>
              <p:nvPr/>
            </p:nvSpPr>
            <p:spPr>
              <a:xfrm>
                <a:off x="5816969" y="5877272"/>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22</a:t>
                </a:r>
                <a:endParaRPr kumimoji="1" lang="ja-JP" altLang="en-US" sz="1400" dirty="0" err="1">
                  <a:solidFill>
                    <a:schemeClr val="tx1"/>
                  </a:solidFill>
                </a:endParaRPr>
              </a:p>
            </p:txBody>
          </p:sp>
          <p:sp>
            <p:nvSpPr>
              <p:cNvPr id="32" name="円/楕円 31">
                <a:extLst>
                  <a:ext uri="{FF2B5EF4-FFF2-40B4-BE49-F238E27FC236}">
                    <a16:creationId xmlns:a16="http://schemas.microsoft.com/office/drawing/2014/main" id="{D220045D-83C8-7547-AFE2-BBBA02729450}"/>
                  </a:ext>
                </a:extLst>
              </p:cNvPr>
              <p:cNvSpPr/>
              <p:nvPr/>
            </p:nvSpPr>
            <p:spPr>
              <a:xfrm>
                <a:off x="7545161" y="5877272"/>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23</a:t>
                </a:r>
                <a:endParaRPr kumimoji="1" lang="ja-JP" altLang="en-US" sz="1400" dirty="0" err="1">
                  <a:solidFill>
                    <a:schemeClr val="tx1"/>
                  </a:solidFill>
                </a:endParaRPr>
              </a:p>
            </p:txBody>
          </p:sp>
          <p:sp>
            <p:nvSpPr>
              <p:cNvPr id="33" name="円/楕円 32">
                <a:extLst>
                  <a:ext uri="{FF2B5EF4-FFF2-40B4-BE49-F238E27FC236}">
                    <a16:creationId xmlns:a16="http://schemas.microsoft.com/office/drawing/2014/main" id="{5E0B09DE-B2EA-5E46-8186-057026E7489A}"/>
                  </a:ext>
                </a:extLst>
              </p:cNvPr>
              <p:cNvSpPr/>
              <p:nvPr/>
            </p:nvSpPr>
            <p:spPr>
              <a:xfrm>
                <a:off x="6681065" y="3302986"/>
                <a:ext cx="558062" cy="558062"/>
              </a:xfrm>
              <a:prstGeom prst="ellipse">
                <a:avLst/>
              </a:prstGeom>
              <a:solidFill>
                <a:srgbClr val="FFFF00"/>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12</a:t>
                </a:r>
                <a:endParaRPr kumimoji="1" lang="ja-JP" altLang="en-US" sz="1400" dirty="0" err="1">
                  <a:solidFill>
                    <a:schemeClr val="tx1"/>
                  </a:solidFill>
                </a:endParaRPr>
              </a:p>
            </p:txBody>
          </p:sp>
          <p:sp>
            <p:nvSpPr>
              <p:cNvPr id="34" name="円/楕円 33">
                <a:extLst>
                  <a:ext uri="{FF2B5EF4-FFF2-40B4-BE49-F238E27FC236}">
                    <a16:creationId xmlns:a16="http://schemas.microsoft.com/office/drawing/2014/main" id="{A2085016-305D-5848-88EE-0C195189C8CF}"/>
                  </a:ext>
                </a:extLst>
              </p:cNvPr>
              <p:cNvSpPr/>
              <p:nvPr/>
            </p:nvSpPr>
            <p:spPr>
              <a:xfrm>
                <a:off x="6681065" y="5031178"/>
                <a:ext cx="558062" cy="558062"/>
              </a:xfrm>
              <a:prstGeom prst="ellipse">
                <a:avLst/>
              </a:prstGeom>
              <a:solidFill>
                <a:schemeClr val="accent5"/>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19</a:t>
                </a:r>
                <a:endParaRPr kumimoji="1" lang="ja-JP" altLang="en-US" sz="1400" dirty="0" err="1">
                  <a:solidFill>
                    <a:schemeClr val="tx1"/>
                  </a:solidFill>
                </a:endParaRPr>
              </a:p>
            </p:txBody>
          </p:sp>
          <p:cxnSp>
            <p:nvCxnSpPr>
              <p:cNvPr id="35" name="直線コネクタ 34">
                <a:extLst>
                  <a:ext uri="{FF2B5EF4-FFF2-40B4-BE49-F238E27FC236}">
                    <a16:creationId xmlns:a16="http://schemas.microsoft.com/office/drawing/2014/main" id="{736E8B92-1D68-E142-A610-EBCCD91AAAA5}"/>
                  </a:ext>
                </a:extLst>
              </p:cNvPr>
              <p:cNvCxnSpPr/>
              <p:nvPr/>
            </p:nvCxnSpPr>
            <p:spPr>
              <a:xfrm flipV="1">
                <a:off x="6096000" y="2996952"/>
                <a:ext cx="0" cy="115212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3AF025D6-850D-8148-AE4A-2C89A223E697}"/>
                  </a:ext>
                </a:extLst>
              </p:cNvPr>
              <p:cNvCxnSpPr>
                <a:stCxn id="27" idx="0"/>
                <a:endCxn id="24" idx="4"/>
              </p:cNvCxnSpPr>
              <p:nvPr/>
            </p:nvCxnSpPr>
            <p:spPr>
              <a:xfrm flipV="1">
                <a:off x="6096000" y="1250758"/>
                <a:ext cx="0" cy="1188132"/>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7" name="直線コネクタ 36">
                <a:extLst>
                  <a:ext uri="{FF2B5EF4-FFF2-40B4-BE49-F238E27FC236}">
                    <a16:creationId xmlns:a16="http://schemas.microsoft.com/office/drawing/2014/main" id="{AC2B2E5F-6556-5E42-A41B-68B78F0395AB}"/>
                  </a:ext>
                </a:extLst>
              </p:cNvPr>
              <p:cNvCxnSpPr>
                <a:stCxn id="24" idx="6"/>
                <a:endCxn id="25" idx="2"/>
              </p:cNvCxnSpPr>
              <p:nvPr/>
            </p:nvCxnSpPr>
            <p:spPr>
              <a:xfrm>
                <a:off x="6375031" y="971727"/>
                <a:ext cx="1170130"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8" name="直線コネクタ 37">
                <a:extLst>
                  <a:ext uri="{FF2B5EF4-FFF2-40B4-BE49-F238E27FC236}">
                    <a16:creationId xmlns:a16="http://schemas.microsoft.com/office/drawing/2014/main" id="{D2ABC13D-F953-4A4F-96F9-8E249AF7403F}"/>
                  </a:ext>
                </a:extLst>
              </p:cNvPr>
              <p:cNvCxnSpPr>
                <a:stCxn id="26" idx="1"/>
                <a:endCxn id="24" idx="5"/>
              </p:cNvCxnSpPr>
              <p:nvPr/>
            </p:nvCxnSpPr>
            <p:spPr>
              <a:xfrm flipH="1" flipV="1">
                <a:off x="6293305" y="1169032"/>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9" name="直線コネクタ 38">
                <a:extLst>
                  <a:ext uri="{FF2B5EF4-FFF2-40B4-BE49-F238E27FC236}">
                    <a16:creationId xmlns:a16="http://schemas.microsoft.com/office/drawing/2014/main" id="{E3A5EC02-EC1E-D044-B333-FD8A19C77133}"/>
                  </a:ext>
                </a:extLst>
              </p:cNvPr>
              <p:cNvCxnSpPr>
                <a:stCxn id="26" idx="7"/>
                <a:endCxn id="25" idx="3"/>
              </p:cNvCxnSpPr>
              <p:nvPr/>
            </p:nvCxnSpPr>
            <p:spPr>
              <a:xfrm flipV="1">
                <a:off x="7157401" y="1169032"/>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0" name="直線コネクタ 39">
                <a:extLst>
                  <a:ext uri="{FF2B5EF4-FFF2-40B4-BE49-F238E27FC236}">
                    <a16:creationId xmlns:a16="http://schemas.microsoft.com/office/drawing/2014/main" id="{7D2800CE-CEB5-2C4A-8668-47187AA98C46}"/>
                  </a:ext>
                </a:extLst>
              </p:cNvPr>
              <p:cNvCxnSpPr>
                <a:stCxn id="27" idx="7"/>
                <a:endCxn id="26" idx="3"/>
              </p:cNvCxnSpPr>
              <p:nvPr/>
            </p:nvCxnSpPr>
            <p:spPr>
              <a:xfrm flipV="1">
                <a:off x="6293305" y="2051130"/>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604DE226-FA21-3646-A93D-9AC4998D89A6}"/>
                  </a:ext>
                </a:extLst>
              </p:cNvPr>
              <p:cNvCxnSpPr>
                <a:cxnSpLocks/>
                <a:stCxn id="26" idx="5"/>
                <a:endCxn id="28" idx="1"/>
              </p:cNvCxnSpPr>
              <p:nvPr/>
            </p:nvCxnSpPr>
            <p:spPr>
              <a:xfrm>
                <a:off x="7157401" y="2051130"/>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2" name="直線コネクタ 41">
                <a:extLst>
                  <a:ext uri="{FF2B5EF4-FFF2-40B4-BE49-F238E27FC236}">
                    <a16:creationId xmlns:a16="http://schemas.microsoft.com/office/drawing/2014/main" id="{B343158A-EDFB-D04E-9A1E-7E1C767D2B89}"/>
                  </a:ext>
                </a:extLst>
              </p:cNvPr>
              <p:cNvCxnSpPr>
                <a:cxnSpLocks/>
                <a:stCxn id="31" idx="0"/>
                <a:endCxn id="29" idx="4"/>
              </p:cNvCxnSpPr>
              <p:nvPr/>
            </p:nvCxnSpPr>
            <p:spPr>
              <a:xfrm flipV="1">
                <a:off x="6096000" y="4707142"/>
                <a:ext cx="0" cy="117013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4AF4E606-AA0B-D649-BA4C-720D8DC0FF95}"/>
                  </a:ext>
                </a:extLst>
              </p:cNvPr>
              <p:cNvCxnSpPr>
                <a:cxnSpLocks/>
                <a:stCxn id="29" idx="7"/>
                <a:endCxn id="33" idx="3"/>
              </p:cNvCxnSpPr>
              <p:nvPr/>
            </p:nvCxnSpPr>
            <p:spPr>
              <a:xfrm flipV="1">
                <a:off x="6293305" y="3779322"/>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4" name="直線コネクタ 43">
                <a:extLst>
                  <a:ext uri="{FF2B5EF4-FFF2-40B4-BE49-F238E27FC236}">
                    <a16:creationId xmlns:a16="http://schemas.microsoft.com/office/drawing/2014/main" id="{79BF7554-862C-7D42-9BA6-F6403B1C49AE}"/>
                  </a:ext>
                </a:extLst>
              </p:cNvPr>
              <p:cNvCxnSpPr>
                <a:cxnSpLocks/>
                <a:stCxn id="33" idx="7"/>
                <a:endCxn id="28" idx="3"/>
              </p:cNvCxnSpPr>
              <p:nvPr/>
            </p:nvCxnSpPr>
            <p:spPr>
              <a:xfrm flipV="1">
                <a:off x="7157401" y="2915226"/>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5" name="直線コネクタ 44">
                <a:extLst>
                  <a:ext uri="{FF2B5EF4-FFF2-40B4-BE49-F238E27FC236}">
                    <a16:creationId xmlns:a16="http://schemas.microsoft.com/office/drawing/2014/main" id="{6DC98C1C-2DD8-F24E-AC34-C9FA2716E603}"/>
                  </a:ext>
                </a:extLst>
              </p:cNvPr>
              <p:cNvCxnSpPr>
                <a:cxnSpLocks/>
                <a:stCxn id="33" idx="1"/>
                <a:endCxn id="27" idx="5"/>
              </p:cNvCxnSpPr>
              <p:nvPr/>
            </p:nvCxnSpPr>
            <p:spPr>
              <a:xfrm flipH="1" flipV="1">
                <a:off x="6293305" y="2915226"/>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6" name="直線コネクタ 45">
                <a:extLst>
                  <a:ext uri="{FF2B5EF4-FFF2-40B4-BE49-F238E27FC236}">
                    <a16:creationId xmlns:a16="http://schemas.microsoft.com/office/drawing/2014/main" id="{330D3FA0-26F5-9F44-82CB-EEB78B2DFD05}"/>
                  </a:ext>
                </a:extLst>
              </p:cNvPr>
              <p:cNvCxnSpPr>
                <a:cxnSpLocks/>
                <a:stCxn id="29" idx="5"/>
                <a:endCxn id="34" idx="1"/>
              </p:cNvCxnSpPr>
              <p:nvPr/>
            </p:nvCxnSpPr>
            <p:spPr>
              <a:xfrm>
                <a:off x="6293305" y="4625416"/>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F8D91497-A7CF-B348-BB18-C772E4699300}"/>
                  </a:ext>
                </a:extLst>
              </p:cNvPr>
              <p:cNvCxnSpPr>
                <a:cxnSpLocks/>
                <a:stCxn id="31" idx="7"/>
                <a:endCxn id="34" idx="3"/>
              </p:cNvCxnSpPr>
              <p:nvPr/>
            </p:nvCxnSpPr>
            <p:spPr>
              <a:xfrm flipV="1">
                <a:off x="6293305" y="5507514"/>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8" name="直線コネクタ 47">
                <a:extLst>
                  <a:ext uri="{FF2B5EF4-FFF2-40B4-BE49-F238E27FC236}">
                    <a16:creationId xmlns:a16="http://schemas.microsoft.com/office/drawing/2014/main" id="{2F1BCB82-4904-8F4E-86F0-6C9EDB2ED43F}"/>
                  </a:ext>
                </a:extLst>
              </p:cNvPr>
              <p:cNvCxnSpPr>
                <a:cxnSpLocks/>
                <a:stCxn id="29" idx="6"/>
                <a:endCxn id="30" idx="2"/>
              </p:cNvCxnSpPr>
              <p:nvPr/>
            </p:nvCxnSpPr>
            <p:spPr>
              <a:xfrm>
                <a:off x="6375031" y="4428111"/>
                <a:ext cx="1170130"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9" name="直線コネクタ 48">
                <a:extLst>
                  <a:ext uri="{FF2B5EF4-FFF2-40B4-BE49-F238E27FC236}">
                    <a16:creationId xmlns:a16="http://schemas.microsoft.com/office/drawing/2014/main" id="{54C9A241-258B-0340-9F1A-2BF1C518E860}"/>
                  </a:ext>
                </a:extLst>
              </p:cNvPr>
              <p:cNvCxnSpPr>
                <a:cxnSpLocks/>
                <a:stCxn id="31" idx="6"/>
                <a:endCxn id="32" idx="2"/>
              </p:cNvCxnSpPr>
              <p:nvPr/>
            </p:nvCxnSpPr>
            <p:spPr>
              <a:xfrm>
                <a:off x="6375031" y="6156303"/>
                <a:ext cx="1170130"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0" name="直線コネクタ 49">
                <a:extLst>
                  <a:ext uri="{FF2B5EF4-FFF2-40B4-BE49-F238E27FC236}">
                    <a16:creationId xmlns:a16="http://schemas.microsoft.com/office/drawing/2014/main" id="{27D8A259-93CB-5549-81E8-C5F79660CACA}"/>
                  </a:ext>
                </a:extLst>
              </p:cNvPr>
              <p:cNvCxnSpPr>
                <a:cxnSpLocks/>
                <a:stCxn id="34" idx="5"/>
                <a:endCxn id="32" idx="1"/>
              </p:cNvCxnSpPr>
              <p:nvPr/>
            </p:nvCxnSpPr>
            <p:spPr>
              <a:xfrm>
                <a:off x="7157401" y="5507514"/>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1" name="直線コネクタ 50">
                <a:extLst>
                  <a:ext uri="{FF2B5EF4-FFF2-40B4-BE49-F238E27FC236}">
                    <a16:creationId xmlns:a16="http://schemas.microsoft.com/office/drawing/2014/main" id="{C133AD1E-95F2-454C-A786-50EA6F01746A}"/>
                  </a:ext>
                </a:extLst>
              </p:cNvPr>
              <p:cNvCxnSpPr>
                <a:cxnSpLocks/>
                <a:stCxn id="34" idx="7"/>
                <a:endCxn id="30" idx="3"/>
              </p:cNvCxnSpPr>
              <p:nvPr/>
            </p:nvCxnSpPr>
            <p:spPr>
              <a:xfrm flipV="1">
                <a:off x="7157401" y="4625416"/>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2" name="直線コネクタ 51">
                <a:extLst>
                  <a:ext uri="{FF2B5EF4-FFF2-40B4-BE49-F238E27FC236}">
                    <a16:creationId xmlns:a16="http://schemas.microsoft.com/office/drawing/2014/main" id="{29740DF5-657B-F14E-8381-97D89B6AEB93}"/>
                  </a:ext>
                </a:extLst>
              </p:cNvPr>
              <p:cNvCxnSpPr>
                <a:cxnSpLocks/>
              </p:cNvCxnSpPr>
              <p:nvPr/>
            </p:nvCxnSpPr>
            <p:spPr>
              <a:xfrm flipV="1">
                <a:off x="7824192" y="4707142"/>
                <a:ext cx="0" cy="117013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3" name="直線コネクタ 52">
                <a:extLst>
                  <a:ext uri="{FF2B5EF4-FFF2-40B4-BE49-F238E27FC236}">
                    <a16:creationId xmlns:a16="http://schemas.microsoft.com/office/drawing/2014/main" id="{3F53F5FA-2F52-2E43-9566-B051EC281B6E}"/>
                  </a:ext>
                </a:extLst>
              </p:cNvPr>
              <p:cNvCxnSpPr>
                <a:cxnSpLocks/>
                <a:stCxn id="30" idx="1"/>
                <a:endCxn id="33" idx="5"/>
              </p:cNvCxnSpPr>
              <p:nvPr/>
            </p:nvCxnSpPr>
            <p:spPr>
              <a:xfrm flipH="1" flipV="1">
                <a:off x="7157401" y="3779322"/>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4" name="直線コネクタ 53">
                <a:extLst>
                  <a:ext uri="{FF2B5EF4-FFF2-40B4-BE49-F238E27FC236}">
                    <a16:creationId xmlns:a16="http://schemas.microsoft.com/office/drawing/2014/main" id="{7557914E-9357-8540-968C-89BAB13E9F95}"/>
                  </a:ext>
                </a:extLst>
              </p:cNvPr>
              <p:cNvCxnSpPr>
                <a:cxnSpLocks/>
              </p:cNvCxnSpPr>
              <p:nvPr/>
            </p:nvCxnSpPr>
            <p:spPr>
              <a:xfrm flipV="1">
                <a:off x="7824192" y="2996952"/>
                <a:ext cx="0" cy="115212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5" name="直線コネクタ 54">
                <a:extLst>
                  <a:ext uri="{FF2B5EF4-FFF2-40B4-BE49-F238E27FC236}">
                    <a16:creationId xmlns:a16="http://schemas.microsoft.com/office/drawing/2014/main" id="{0D216836-7415-E346-9BE3-2DE3E81B3DE2}"/>
                  </a:ext>
                </a:extLst>
              </p:cNvPr>
              <p:cNvCxnSpPr>
                <a:cxnSpLocks/>
              </p:cNvCxnSpPr>
              <p:nvPr/>
            </p:nvCxnSpPr>
            <p:spPr>
              <a:xfrm flipV="1">
                <a:off x="7824192" y="1250758"/>
                <a:ext cx="0" cy="1188132"/>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cxnSp>
          <p:nvCxnSpPr>
            <p:cNvPr id="10" name="直線コネクタ 9">
              <a:extLst>
                <a:ext uri="{FF2B5EF4-FFF2-40B4-BE49-F238E27FC236}">
                  <a16:creationId xmlns:a16="http://schemas.microsoft.com/office/drawing/2014/main" id="{B0237E01-479D-3D4E-B707-F620E974F946}"/>
                </a:ext>
              </a:extLst>
            </p:cNvPr>
            <p:cNvCxnSpPr>
              <a:cxnSpLocks/>
              <a:stCxn id="57" idx="6"/>
              <a:endCxn id="24" idx="2"/>
            </p:cNvCxnSpPr>
            <p:nvPr/>
          </p:nvCxnSpPr>
          <p:spPr>
            <a:xfrm>
              <a:off x="8103223" y="971727"/>
              <a:ext cx="1233137"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D5597EFB-C481-7C4A-83FC-4BEA4B7228AB}"/>
                </a:ext>
              </a:extLst>
            </p:cNvPr>
            <p:cNvCxnSpPr>
              <a:cxnSpLocks/>
              <a:stCxn id="57" idx="5"/>
              <a:endCxn id="6" idx="1"/>
            </p:cNvCxnSpPr>
            <p:nvPr/>
          </p:nvCxnSpPr>
          <p:spPr>
            <a:xfrm>
              <a:off x="8021497" y="1169032"/>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EDCFF899-3DC5-1543-A65C-300AAE88C297}"/>
                </a:ext>
              </a:extLst>
            </p:cNvPr>
            <p:cNvCxnSpPr>
              <a:cxnSpLocks/>
              <a:stCxn id="24" idx="3"/>
              <a:endCxn id="6" idx="7"/>
            </p:cNvCxnSpPr>
            <p:nvPr/>
          </p:nvCxnSpPr>
          <p:spPr>
            <a:xfrm flipH="1">
              <a:off x="8885593" y="1169032"/>
              <a:ext cx="532493"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3" name="直線コネクタ 12">
              <a:extLst>
                <a:ext uri="{FF2B5EF4-FFF2-40B4-BE49-F238E27FC236}">
                  <a16:creationId xmlns:a16="http://schemas.microsoft.com/office/drawing/2014/main" id="{F94CF487-CCE4-9B4F-B81E-3ADCB25C0815}"/>
                </a:ext>
              </a:extLst>
            </p:cNvPr>
            <p:cNvCxnSpPr>
              <a:cxnSpLocks/>
              <a:stCxn id="6" idx="3"/>
              <a:endCxn id="60" idx="7"/>
            </p:cNvCxnSpPr>
            <p:nvPr/>
          </p:nvCxnSpPr>
          <p:spPr>
            <a:xfrm flipH="1">
              <a:off x="8021497" y="2051130"/>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54D206CC-A06E-EC4D-A291-9C57E5C4E93C}"/>
                </a:ext>
              </a:extLst>
            </p:cNvPr>
            <p:cNvCxnSpPr>
              <a:cxnSpLocks/>
              <a:stCxn id="6" idx="5"/>
              <a:endCxn id="27" idx="1"/>
            </p:cNvCxnSpPr>
            <p:nvPr/>
          </p:nvCxnSpPr>
          <p:spPr>
            <a:xfrm>
              <a:off x="8885593" y="2051130"/>
              <a:ext cx="532493"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15A665B5-801F-0945-B465-B544791AA944}"/>
                </a:ext>
              </a:extLst>
            </p:cNvPr>
            <p:cNvCxnSpPr>
              <a:cxnSpLocks/>
              <a:stCxn id="60" idx="6"/>
              <a:endCxn id="27" idx="2"/>
            </p:cNvCxnSpPr>
            <p:nvPr/>
          </p:nvCxnSpPr>
          <p:spPr>
            <a:xfrm>
              <a:off x="8103223" y="2717921"/>
              <a:ext cx="1233137"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3DF76811-06C9-9D40-8335-8AB2B9123E0B}"/>
                </a:ext>
              </a:extLst>
            </p:cNvPr>
            <p:cNvCxnSpPr>
              <a:cxnSpLocks/>
              <a:stCxn id="62" idx="6"/>
              <a:endCxn id="29" idx="2"/>
            </p:cNvCxnSpPr>
            <p:nvPr/>
          </p:nvCxnSpPr>
          <p:spPr>
            <a:xfrm>
              <a:off x="8103223" y="4428111"/>
              <a:ext cx="1233137"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2732E900-C32B-BE49-917C-21B5193F1050}"/>
                </a:ext>
              </a:extLst>
            </p:cNvPr>
            <p:cNvCxnSpPr>
              <a:cxnSpLocks/>
              <a:stCxn id="60" idx="5"/>
              <a:endCxn id="29" idx="1"/>
            </p:cNvCxnSpPr>
            <p:nvPr/>
          </p:nvCxnSpPr>
          <p:spPr>
            <a:xfrm>
              <a:off x="8021497" y="2915226"/>
              <a:ext cx="1396589" cy="131558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78FC603A-F524-0C43-98C6-697E5781C174}"/>
                </a:ext>
              </a:extLst>
            </p:cNvPr>
            <p:cNvCxnSpPr>
              <a:cxnSpLocks/>
              <a:stCxn id="27" idx="3"/>
              <a:endCxn id="62" idx="7"/>
            </p:cNvCxnSpPr>
            <p:nvPr/>
          </p:nvCxnSpPr>
          <p:spPr>
            <a:xfrm flipH="1">
              <a:off x="8021497" y="2915226"/>
              <a:ext cx="1396589" cy="131558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E26CF27F-560F-F741-AC98-1D1CBC5E9708}"/>
                </a:ext>
              </a:extLst>
            </p:cNvPr>
            <p:cNvCxnSpPr>
              <a:cxnSpLocks/>
              <a:stCxn id="7" idx="1"/>
              <a:endCxn id="62" idx="5"/>
            </p:cNvCxnSpPr>
            <p:nvPr/>
          </p:nvCxnSpPr>
          <p:spPr>
            <a:xfrm flipH="1" flipV="1">
              <a:off x="8021497" y="4625416"/>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08663996-D8F0-C046-B5A2-37EC8CC8CD1D}"/>
                </a:ext>
              </a:extLst>
            </p:cNvPr>
            <p:cNvCxnSpPr>
              <a:cxnSpLocks/>
              <a:stCxn id="7" idx="7"/>
              <a:endCxn id="29" idx="3"/>
            </p:cNvCxnSpPr>
            <p:nvPr/>
          </p:nvCxnSpPr>
          <p:spPr>
            <a:xfrm flipV="1">
              <a:off x="8885593" y="4625416"/>
              <a:ext cx="532493"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1C8879F3-D32A-A840-BA0E-E2A4BAA5CDB5}"/>
                </a:ext>
              </a:extLst>
            </p:cNvPr>
            <p:cNvCxnSpPr>
              <a:cxnSpLocks/>
              <a:stCxn id="64" idx="6"/>
              <a:endCxn id="31" idx="2"/>
            </p:cNvCxnSpPr>
            <p:nvPr/>
          </p:nvCxnSpPr>
          <p:spPr>
            <a:xfrm>
              <a:off x="8103223" y="6156303"/>
              <a:ext cx="1233137"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EA8AB9CE-7BAF-094A-BDE5-90C36C776338}"/>
                </a:ext>
              </a:extLst>
            </p:cNvPr>
            <p:cNvCxnSpPr>
              <a:cxnSpLocks/>
              <a:stCxn id="7" idx="5"/>
              <a:endCxn id="31" idx="1"/>
            </p:cNvCxnSpPr>
            <p:nvPr/>
          </p:nvCxnSpPr>
          <p:spPr>
            <a:xfrm>
              <a:off x="8885593" y="5507514"/>
              <a:ext cx="532493"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3" name="直線コネクタ 22">
              <a:extLst>
                <a:ext uri="{FF2B5EF4-FFF2-40B4-BE49-F238E27FC236}">
                  <a16:creationId xmlns:a16="http://schemas.microsoft.com/office/drawing/2014/main" id="{5E83E17B-E5B4-574E-9528-4D1F806D94E2}"/>
                </a:ext>
              </a:extLst>
            </p:cNvPr>
            <p:cNvCxnSpPr>
              <a:cxnSpLocks/>
              <a:stCxn id="7" idx="3"/>
              <a:endCxn id="64" idx="7"/>
            </p:cNvCxnSpPr>
            <p:nvPr/>
          </p:nvCxnSpPr>
          <p:spPr>
            <a:xfrm flipH="1">
              <a:off x="8021497" y="5507514"/>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cxnSp>
        <p:nvCxnSpPr>
          <p:cNvPr id="88" name="直線コネクタ 87">
            <a:extLst>
              <a:ext uri="{FF2B5EF4-FFF2-40B4-BE49-F238E27FC236}">
                <a16:creationId xmlns:a16="http://schemas.microsoft.com/office/drawing/2014/main" id="{9620EA5B-E98F-7D4C-AB29-34B129C9A5BD}"/>
              </a:ext>
            </a:extLst>
          </p:cNvPr>
          <p:cNvCxnSpPr>
            <a:cxnSpLocks/>
            <a:stCxn id="59" idx="6"/>
            <a:endCxn id="60" idx="2"/>
          </p:cNvCxnSpPr>
          <p:nvPr/>
        </p:nvCxnSpPr>
        <p:spPr>
          <a:xfrm>
            <a:off x="6249017" y="2735923"/>
            <a:ext cx="117013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 name="直線コネクタ 88">
            <a:extLst>
              <a:ext uri="{FF2B5EF4-FFF2-40B4-BE49-F238E27FC236}">
                <a16:creationId xmlns:a16="http://schemas.microsoft.com/office/drawing/2014/main" id="{F4828E97-52C1-B04D-9877-414FE061193F}"/>
              </a:ext>
            </a:extLst>
          </p:cNvPr>
          <p:cNvCxnSpPr>
            <a:cxnSpLocks/>
            <a:stCxn id="27" idx="6"/>
            <a:endCxn id="28" idx="2"/>
          </p:cNvCxnSpPr>
          <p:nvPr/>
        </p:nvCxnSpPr>
        <p:spPr>
          <a:xfrm>
            <a:off x="9768408" y="2735923"/>
            <a:ext cx="117013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14" name="グループ化 113">
            <a:extLst>
              <a:ext uri="{FF2B5EF4-FFF2-40B4-BE49-F238E27FC236}">
                <a16:creationId xmlns:a16="http://schemas.microsoft.com/office/drawing/2014/main" id="{07FDEEC1-BE93-D84D-B92B-ACF4F95DB75D}"/>
              </a:ext>
            </a:extLst>
          </p:cNvPr>
          <p:cNvGrpSpPr/>
          <p:nvPr/>
        </p:nvGrpSpPr>
        <p:grpSpPr>
          <a:xfrm>
            <a:off x="5766452" y="575369"/>
            <a:ext cx="5695034" cy="5711028"/>
            <a:chOff x="5766452" y="575369"/>
            <a:chExt cx="5695034" cy="5711028"/>
          </a:xfrm>
        </p:grpSpPr>
        <p:sp>
          <p:nvSpPr>
            <p:cNvPr id="90" name="円柱 89">
              <a:extLst>
                <a:ext uri="{FF2B5EF4-FFF2-40B4-BE49-F238E27FC236}">
                  <a16:creationId xmlns:a16="http://schemas.microsoft.com/office/drawing/2014/main" id="{6913547E-A017-2C4C-B62A-573E6EF154D8}"/>
                </a:ext>
              </a:extLst>
            </p:cNvPr>
            <p:cNvSpPr/>
            <p:nvPr/>
          </p:nvSpPr>
          <p:spPr>
            <a:xfrm>
              <a:off x="9310046" y="4051907"/>
              <a:ext cx="410603" cy="546103"/>
            </a:xfrm>
            <a:prstGeom prst="can">
              <a:avLst/>
            </a:prstGeom>
            <a:solidFill>
              <a:srgbClr val="FFFF00"/>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91" name="円柱 90">
              <a:extLst>
                <a:ext uri="{FF2B5EF4-FFF2-40B4-BE49-F238E27FC236}">
                  <a16:creationId xmlns:a16="http://schemas.microsoft.com/office/drawing/2014/main" id="{47D53D01-3BBF-1145-9228-391B1F9BA218}"/>
                </a:ext>
              </a:extLst>
            </p:cNvPr>
            <p:cNvSpPr/>
            <p:nvPr/>
          </p:nvSpPr>
          <p:spPr>
            <a:xfrm>
              <a:off x="7478030" y="5740294"/>
              <a:ext cx="410603" cy="546103"/>
            </a:xfrm>
            <a:prstGeom prst="can">
              <a:avLst/>
            </a:prstGeom>
            <a:solidFill>
              <a:schemeClr val="accent5"/>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92" name="円柱 91">
              <a:extLst>
                <a:ext uri="{FF2B5EF4-FFF2-40B4-BE49-F238E27FC236}">
                  <a16:creationId xmlns:a16="http://schemas.microsoft.com/office/drawing/2014/main" id="{AC1AADFA-8B4C-854F-9EBE-48F028C16DEA}"/>
                </a:ext>
              </a:extLst>
            </p:cNvPr>
            <p:cNvSpPr/>
            <p:nvPr/>
          </p:nvSpPr>
          <p:spPr>
            <a:xfrm>
              <a:off x="7527991" y="2250990"/>
              <a:ext cx="410603" cy="546103"/>
            </a:xfrm>
            <a:prstGeom prst="can">
              <a:avLst/>
            </a:prstGeom>
            <a:solidFill>
              <a:schemeClr val="accent6"/>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93" name="円柱 92">
              <a:extLst>
                <a:ext uri="{FF2B5EF4-FFF2-40B4-BE49-F238E27FC236}">
                  <a16:creationId xmlns:a16="http://schemas.microsoft.com/office/drawing/2014/main" id="{4F285647-F764-9F4D-B597-E2FC413E169C}"/>
                </a:ext>
              </a:extLst>
            </p:cNvPr>
            <p:cNvSpPr/>
            <p:nvPr/>
          </p:nvSpPr>
          <p:spPr>
            <a:xfrm>
              <a:off x="5766452" y="4005064"/>
              <a:ext cx="410603" cy="546103"/>
            </a:xfrm>
            <a:prstGeom prst="can">
              <a:avLst/>
            </a:prstGeom>
            <a:solidFill>
              <a:srgbClr val="FF0000"/>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94" name="円柱 93">
              <a:extLst>
                <a:ext uri="{FF2B5EF4-FFF2-40B4-BE49-F238E27FC236}">
                  <a16:creationId xmlns:a16="http://schemas.microsoft.com/office/drawing/2014/main" id="{535DA5AC-2DD2-E544-950A-2CFE7CF4AC9B}"/>
                </a:ext>
              </a:extLst>
            </p:cNvPr>
            <p:cNvSpPr/>
            <p:nvPr/>
          </p:nvSpPr>
          <p:spPr>
            <a:xfrm>
              <a:off x="11050883" y="2318138"/>
              <a:ext cx="410603" cy="546103"/>
            </a:xfrm>
            <a:prstGeom prst="can">
              <a:avLst/>
            </a:prstGeom>
            <a:solidFill>
              <a:srgbClr val="FF0000"/>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95" name="円柱 94">
              <a:extLst>
                <a:ext uri="{FF2B5EF4-FFF2-40B4-BE49-F238E27FC236}">
                  <a16:creationId xmlns:a16="http://schemas.microsoft.com/office/drawing/2014/main" id="{C7329BA4-4B63-2840-BF00-50413068D77A}"/>
                </a:ext>
              </a:extLst>
            </p:cNvPr>
            <p:cNvSpPr/>
            <p:nvPr/>
          </p:nvSpPr>
          <p:spPr>
            <a:xfrm>
              <a:off x="11050882" y="5700927"/>
              <a:ext cx="410603" cy="546103"/>
            </a:xfrm>
            <a:prstGeom prst="can">
              <a:avLst/>
            </a:prstGeom>
            <a:solidFill>
              <a:schemeClr val="accent6"/>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96" name="円柱 95">
              <a:extLst>
                <a:ext uri="{FF2B5EF4-FFF2-40B4-BE49-F238E27FC236}">
                  <a16:creationId xmlns:a16="http://schemas.microsoft.com/office/drawing/2014/main" id="{91CF8582-B283-734D-BD1A-EFE440485104}"/>
                </a:ext>
              </a:extLst>
            </p:cNvPr>
            <p:cNvSpPr/>
            <p:nvPr/>
          </p:nvSpPr>
          <p:spPr>
            <a:xfrm>
              <a:off x="5770342" y="575369"/>
              <a:ext cx="410603" cy="546103"/>
            </a:xfrm>
            <a:prstGeom prst="can">
              <a:avLst/>
            </a:prstGeom>
            <a:solidFill>
              <a:schemeClr val="accent5"/>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97" name="円柱 96">
              <a:extLst>
                <a:ext uri="{FF2B5EF4-FFF2-40B4-BE49-F238E27FC236}">
                  <a16:creationId xmlns:a16="http://schemas.microsoft.com/office/drawing/2014/main" id="{7D9F2885-8F86-1B40-B4B7-C2BD3ABB7AC8}"/>
                </a:ext>
              </a:extLst>
            </p:cNvPr>
            <p:cNvSpPr/>
            <p:nvPr/>
          </p:nvSpPr>
          <p:spPr>
            <a:xfrm>
              <a:off x="10188353" y="3198529"/>
              <a:ext cx="410603" cy="546103"/>
            </a:xfrm>
            <a:prstGeom prst="can">
              <a:avLst/>
            </a:prstGeom>
            <a:solidFill>
              <a:srgbClr val="FFFF00"/>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98" name="円柱 97">
              <a:extLst>
                <a:ext uri="{FF2B5EF4-FFF2-40B4-BE49-F238E27FC236}">
                  <a16:creationId xmlns:a16="http://schemas.microsoft.com/office/drawing/2014/main" id="{27CA34E5-5A0B-5849-889B-78CE71D8C0FE}"/>
                </a:ext>
              </a:extLst>
            </p:cNvPr>
            <p:cNvSpPr/>
            <p:nvPr/>
          </p:nvSpPr>
          <p:spPr>
            <a:xfrm>
              <a:off x="9276891" y="583564"/>
              <a:ext cx="410603" cy="546103"/>
            </a:xfrm>
            <a:prstGeom prst="can">
              <a:avLst/>
            </a:prstGeom>
            <a:solidFill>
              <a:schemeClr val="bg1">
                <a:lumMod val="6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99" name="円柱 98">
              <a:extLst>
                <a:ext uri="{FF2B5EF4-FFF2-40B4-BE49-F238E27FC236}">
                  <a16:creationId xmlns:a16="http://schemas.microsoft.com/office/drawing/2014/main" id="{F3E00D75-3C79-7B4C-8C46-56BADE1345F1}"/>
                </a:ext>
              </a:extLst>
            </p:cNvPr>
            <p:cNvSpPr/>
            <p:nvPr/>
          </p:nvSpPr>
          <p:spPr>
            <a:xfrm>
              <a:off x="6643627" y="4905396"/>
              <a:ext cx="410603" cy="546103"/>
            </a:xfrm>
            <a:prstGeom prst="can">
              <a:avLst/>
            </a:prstGeom>
            <a:solidFill>
              <a:schemeClr val="bg1">
                <a:lumMod val="6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grpSp>
      <p:sp>
        <p:nvSpPr>
          <p:cNvPr id="100" name="正方形/長方形 99">
            <a:extLst>
              <a:ext uri="{FF2B5EF4-FFF2-40B4-BE49-F238E27FC236}">
                <a16:creationId xmlns:a16="http://schemas.microsoft.com/office/drawing/2014/main" id="{49B19890-6AF0-AC42-8DDF-7D56AE6C4CDC}"/>
              </a:ext>
            </a:extLst>
          </p:cNvPr>
          <p:cNvSpPr/>
          <p:nvPr/>
        </p:nvSpPr>
        <p:spPr>
          <a:xfrm>
            <a:off x="180574" y="642514"/>
            <a:ext cx="3035106" cy="47895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ja-JP" altLang="en-US" sz="1200">
                <a:solidFill>
                  <a:schemeClr val="tx1"/>
                </a:solidFill>
              </a:rPr>
              <a:t>スタート・ノード</a:t>
            </a:r>
            <a:r>
              <a:rPr lang="en-US" altLang="ja-JP" sz="1200" dirty="0">
                <a:solidFill>
                  <a:schemeClr val="tx1"/>
                </a:solidFill>
              </a:rPr>
              <a:t> or </a:t>
            </a:r>
            <a:r>
              <a:rPr lang="ja-JP" altLang="en-US" sz="1200">
                <a:solidFill>
                  <a:schemeClr val="tx1"/>
                </a:solidFill>
              </a:rPr>
              <a:t>スタート・ステート</a:t>
            </a:r>
            <a:endParaRPr lang="en-US" altLang="ja-JP" sz="1200" dirty="0">
              <a:solidFill>
                <a:schemeClr val="tx1"/>
              </a:solidFill>
            </a:endParaRPr>
          </a:p>
          <a:p>
            <a:r>
              <a:rPr lang="en-US" altLang="ja-JP" sz="1200" dirty="0">
                <a:solidFill>
                  <a:schemeClr val="tx1"/>
                </a:solidFill>
              </a:rPr>
              <a:t>node_13</a:t>
            </a:r>
            <a:endParaRPr lang="ja-JP" altLang="en-US" sz="1200">
              <a:solidFill>
                <a:schemeClr val="tx1"/>
              </a:solidFill>
            </a:endParaRPr>
          </a:p>
        </p:txBody>
      </p:sp>
      <p:grpSp>
        <p:nvGrpSpPr>
          <p:cNvPr id="101" name="グループ化 100">
            <a:extLst>
              <a:ext uri="{FF2B5EF4-FFF2-40B4-BE49-F238E27FC236}">
                <a16:creationId xmlns:a16="http://schemas.microsoft.com/office/drawing/2014/main" id="{A92817AE-2178-ED4D-8029-AF3F19E96103}"/>
              </a:ext>
            </a:extLst>
          </p:cNvPr>
          <p:cNvGrpSpPr/>
          <p:nvPr/>
        </p:nvGrpSpPr>
        <p:grpSpPr>
          <a:xfrm rot="10800000">
            <a:off x="4808204" y="4038082"/>
            <a:ext cx="720080" cy="605336"/>
            <a:chOff x="5881370" y="2780928"/>
            <a:chExt cx="1798806" cy="1512168"/>
          </a:xfrm>
        </p:grpSpPr>
        <p:sp>
          <p:nvSpPr>
            <p:cNvPr id="102" name="正方形/長方形 101">
              <a:extLst>
                <a:ext uri="{FF2B5EF4-FFF2-40B4-BE49-F238E27FC236}">
                  <a16:creationId xmlns:a16="http://schemas.microsoft.com/office/drawing/2014/main" id="{859B830D-CF25-8E49-BA15-BBF99EF1B909}"/>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103" name="グループ化 102">
              <a:extLst>
                <a:ext uri="{FF2B5EF4-FFF2-40B4-BE49-F238E27FC236}">
                  <a16:creationId xmlns:a16="http://schemas.microsoft.com/office/drawing/2014/main" id="{D1856A9E-9113-D945-9313-D7A9972DD0D6}"/>
                </a:ext>
              </a:extLst>
            </p:cNvPr>
            <p:cNvGrpSpPr/>
            <p:nvPr/>
          </p:nvGrpSpPr>
          <p:grpSpPr>
            <a:xfrm>
              <a:off x="6852084" y="3392996"/>
              <a:ext cx="288032" cy="288032"/>
              <a:chOff x="4024536" y="3216424"/>
              <a:chExt cx="3168353" cy="3168352"/>
            </a:xfrm>
          </p:grpSpPr>
          <p:sp>
            <p:nvSpPr>
              <p:cNvPr id="107" name="パイ 106">
                <a:extLst>
                  <a:ext uri="{FF2B5EF4-FFF2-40B4-BE49-F238E27FC236}">
                    <a16:creationId xmlns:a16="http://schemas.microsoft.com/office/drawing/2014/main" id="{4A72205A-7E57-C84A-B8EC-CFEDA9A4E962}"/>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08" name="パイ 107">
                <a:extLst>
                  <a:ext uri="{FF2B5EF4-FFF2-40B4-BE49-F238E27FC236}">
                    <a16:creationId xmlns:a16="http://schemas.microsoft.com/office/drawing/2014/main" id="{52512CE4-B807-914A-A1AB-9785678CA07E}"/>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09" name="パイ 108">
                <a:extLst>
                  <a:ext uri="{FF2B5EF4-FFF2-40B4-BE49-F238E27FC236}">
                    <a16:creationId xmlns:a16="http://schemas.microsoft.com/office/drawing/2014/main" id="{BFD66CDF-3E7E-8C4C-BDB2-0BBC9DA624E9}"/>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104" name="角丸四角形 103">
              <a:extLst>
                <a:ext uri="{FF2B5EF4-FFF2-40B4-BE49-F238E27FC236}">
                  <a16:creationId xmlns:a16="http://schemas.microsoft.com/office/drawing/2014/main" id="{F97E50EC-7455-A248-8331-C764E5B4D057}"/>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5" name="角丸四角形 104">
              <a:extLst>
                <a:ext uri="{FF2B5EF4-FFF2-40B4-BE49-F238E27FC236}">
                  <a16:creationId xmlns:a16="http://schemas.microsoft.com/office/drawing/2014/main" id="{B8489C2D-C3CE-3C45-9A2D-0EA2B5A5BFC4}"/>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6" name="円/楕円 105">
              <a:extLst>
                <a:ext uri="{FF2B5EF4-FFF2-40B4-BE49-F238E27FC236}">
                  <a16:creationId xmlns:a16="http://schemas.microsoft.com/office/drawing/2014/main" id="{91A87D61-4A20-354E-B458-3497BF50FAD2}"/>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sp>
        <p:nvSpPr>
          <p:cNvPr id="110" name="正方形/長方形 109">
            <a:extLst>
              <a:ext uri="{FF2B5EF4-FFF2-40B4-BE49-F238E27FC236}">
                <a16:creationId xmlns:a16="http://schemas.microsoft.com/office/drawing/2014/main" id="{9883E6DD-60F9-5846-A7EE-C436F7549BEC}"/>
              </a:ext>
            </a:extLst>
          </p:cNvPr>
          <p:cNvSpPr/>
          <p:nvPr/>
        </p:nvSpPr>
        <p:spPr>
          <a:xfrm>
            <a:off x="3348759" y="629962"/>
            <a:ext cx="2477570" cy="356499"/>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ja-JP" altLang="en-US" sz="1200">
                <a:solidFill>
                  <a:schemeClr val="tx1"/>
                </a:solidFill>
              </a:rPr>
              <a:t>走行体の位置：エントリーライン</a:t>
            </a:r>
          </a:p>
        </p:txBody>
      </p:sp>
      <p:sp>
        <p:nvSpPr>
          <p:cNvPr id="3" name="角丸四角形 2">
            <a:extLst>
              <a:ext uri="{FF2B5EF4-FFF2-40B4-BE49-F238E27FC236}">
                <a16:creationId xmlns:a16="http://schemas.microsoft.com/office/drawing/2014/main" id="{95DBF6B8-3ABD-224F-A2ED-77C5EB2F2029}"/>
              </a:ext>
            </a:extLst>
          </p:cNvPr>
          <p:cNvSpPr/>
          <p:nvPr/>
        </p:nvSpPr>
        <p:spPr>
          <a:xfrm>
            <a:off x="180574" y="1430778"/>
            <a:ext cx="3035106" cy="432048"/>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ja-JP" altLang="en-US">
                <a:solidFill>
                  <a:schemeClr val="tx1"/>
                </a:solidFill>
              </a:rPr>
              <a:t>ブロック運搬先を決める</a:t>
            </a:r>
            <a:endParaRPr kumimoji="1" lang="ja-JP" altLang="en-US" dirty="0" err="1">
              <a:solidFill>
                <a:schemeClr val="tx1"/>
              </a:solidFill>
            </a:endParaRPr>
          </a:p>
        </p:txBody>
      </p:sp>
      <p:sp>
        <p:nvSpPr>
          <p:cNvPr id="112" name="正方形/長方形 111">
            <a:extLst>
              <a:ext uri="{FF2B5EF4-FFF2-40B4-BE49-F238E27FC236}">
                <a16:creationId xmlns:a16="http://schemas.microsoft.com/office/drawing/2014/main" id="{D0C56497-BA2E-B24E-BD79-EAEBAA243CC1}"/>
              </a:ext>
            </a:extLst>
          </p:cNvPr>
          <p:cNvSpPr/>
          <p:nvPr/>
        </p:nvSpPr>
        <p:spPr>
          <a:xfrm>
            <a:off x="3354228" y="1435455"/>
            <a:ext cx="2750056" cy="47160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ja-JP" altLang="en-US" sz="1200">
                <a:solidFill>
                  <a:schemeClr val="tx1"/>
                </a:solidFill>
              </a:rPr>
              <a:t>赤ブロックサークル・ノードリスト</a:t>
            </a:r>
            <a:endParaRPr lang="en-US" altLang="ja-JP" sz="1200" dirty="0">
              <a:solidFill>
                <a:schemeClr val="tx1"/>
              </a:solidFill>
            </a:endParaRPr>
          </a:p>
          <a:p>
            <a:r>
              <a:rPr lang="en-US" altLang="ja-JP" sz="1200" dirty="0">
                <a:solidFill>
                  <a:schemeClr val="tx1"/>
                </a:solidFill>
              </a:rPr>
              <a:t>6, 18</a:t>
            </a:r>
            <a:endParaRPr lang="ja-JP" altLang="en-US" sz="1200">
              <a:solidFill>
                <a:schemeClr val="tx1"/>
              </a:solidFill>
            </a:endParaRPr>
          </a:p>
        </p:txBody>
      </p:sp>
      <p:sp>
        <p:nvSpPr>
          <p:cNvPr id="113" name="角丸四角形 112">
            <a:extLst>
              <a:ext uri="{FF2B5EF4-FFF2-40B4-BE49-F238E27FC236}">
                <a16:creationId xmlns:a16="http://schemas.microsoft.com/office/drawing/2014/main" id="{4E597F9B-8C39-9240-B655-69648BCEF9AE}"/>
              </a:ext>
            </a:extLst>
          </p:cNvPr>
          <p:cNvSpPr/>
          <p:nvPr/>
        </p:nvSpPr>
        <p:spPr>
          <a:xfrm>
            <a:off x="198570" y="2034965"/>
            <a:ext cx="5412417" cy="700957"/>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ja-JP" altLang="en-US">
                <a:solidFill>
                  <a:schemeClr val="tx1"/>
                </a:solidFill>
              </a:rPr>
              <a:t>スタートノードとブロック運搬先候補ノードの</a:t>
            </a:r>
            <a:endParaRPr kumimoji="1" lang="en-US" altLang="ja-JP" dirty="0">
              <a:solidFill>
                <a:schemeClr val="tx1"/>
              </a:solidFill>
            </a:endParaRPr>
          </a:p>
          <a:p>
            <a:r>
              <a:rPr kumimoji="1" lang="ja-JP" altLang="en-US">
                <a:solidFill>
                  <a:schemeClr val="tx1"/>
                </a:solidFill>
              </a:rPr>
              <a:t>距離</a:t>
            </a:r>
            <a:r>
              <a:rPr kumimoji="1" lang="en-US" altLang="ja-JP" dirty="0">
                <a:solidFill>
                  <a:schemeClr val="tx1"/>
                </a:solidFill>
              </a:rPr>
              <a:t>h</a:t>
            </a:r>
            <a:r>
              <a:rPr kumimoji="1" lang="ja-JP" altLang="en-US">
                <a:solidFill>
                  <a:schemeClr val="tx1"/>
                </a:solidFill>
              </a:rPr>
              <a:t>を計算する</a:t>
            </a:r>
            <a:endParaRPr kumimoji="1" lang="ja-JP" altLang="en-US" dirty="0" err="1">
              <a:solidFill>
                <a:schemeClr val="tx1"/>
              </a:solidFill>
            </a:endParaRPr>
          </a:p>
        </p:txBody>
      </p:sp>
      <p:cxnSp>
        <p:nvCxnSpPr>
          <p:cNvPr id="116" name="直線コネクタ 115">
            <a:extLst>
              <a:ext uri="{FF2B5EF4-FFF2-40B4-BE49-F238E27FC236}">
                <a16:creationId xmlns:a16="http://schemas.microsoft.com/office/drawing/2014/main" id="{695523FA-CB2A-0142-9DC4-9F5D11C81E27}"/>
              </a:ext>
            </a:extLst>
          </p:cNvPr>
          <p:cNvCxnSpPr/>
          <p:nvPr/>
        </p:nvCxnSpPr>
        <p:spPr>
          <a:xfrm flipH="1" flipV="1">
            <a:off x="5969986" y="4412815"/>
            <a:ext cx="2592288" cy="897394"/>
          </a:xfrm>
          <a:prstGeom prst="line">
            <a:avLst/>
          </a:prstGeom>
          <a:ln w="381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7" name="直線コネクタ 116">
            <a:extLst>
              <a:ext uri="{FF2B5EF4-FFF2-40B4-BE49-F238E27FC236}">
                <a16:creationId xmlns:a16="http://schemas.microsoft.com/office/drawing/2014/main" id="{499C70A5-E313-4240-8A19-1FAD2D1F41C7}"/>
              </a:ext>
            </a:extLst>
          </p:cNvPr>
          <p:cNvCxnSpPr>
            <a:cxnSpLocks/>
          </p:cNvCxnSpPr>
          <p:nvPr/>
        </p:nvCxnSpPr>
        <p:spPr>
          <a:xfrm flipH="1">
            <a:off x="5969986" y="1905244"/>
            <a:ext cx="4369985" cy="2433088"/>
          </a:xfrm>
          <a:prstGeom prst="line">
            <a:avLst/>
          </a:prstGeom>
          <a:ln w="381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aphicFrame>
        <p:nvGraphicFramePr>
          <p:cNvPr id="120" name="表 119">
            <a:extLst>
              <a:ext uri="{FF2B5EF4-FFF2-40B4-BE49-F238E27FC236}">
                <a16:creationId xmlns:a16="http://schemas.microsoft.com/office/drawing/2014/main" id="{B4616245-2240-E445-BB3C-3B69DCC9402F}"/>
              </a:ext>
            </a:extLst>
          </p:cNvPr>
          <p:cNvGraphicFramePr>
            <a:graphicFrameLocks noGrp="1"/>
          </p:cNvGraphicFramePr>
          <p:nvPr>
            <p:extLst>
              <p:ext uri="{D42A27DB-BD31-4B8C-83A1-F6EECF244321}">
                <p14:modId xmlns:p14="http://schemas.microsoft.com/office/powerpoint/2010/main" val="2135228274"/>
              </p:ext>
            </p:extLst>
          </p:nvPr>
        </p:nvGraphicFramePr>
        <p:xfrm>
          <a:off x="261602" y="2873980"/>
          <a:ext cx="5323950" cy="1112520"/>
        </p:xfrm>
        <a:graphic>
          <a:graphicData uri="http://schemas.openxmlformats.org/drawingml/2006/table">
            <a:tbl>
              <a:tblPr firstRow="1" bandRow="1">
                <a:tableStyleId>{5940675A-B579-460E-94D1-54222C63F5DA}</a:tableStyleId>
              </a:tblPr>
              <a:tblGrid>
                <a:gridCol w="1774650">
                  <a:extLst>
                    <a:ext uri="{9D8B030D-6E8A-4147-A177-3AD203B41FA5}">
                      <a16:colId xmlns:a16="http://schemas.microsoft.com/office/drawing/2014/main" val="3307611108"/>
                    </a:ext>
                  </a:extLst>
                </a:gridCol>
                <a:gridCol w="1774650">
                  <a:extLst>
                    <a:ext uri="{9D8B030D-6E8A-4147-A177-3AD203B41FA5}">
                      <a16:colId xmlns:a16="http://schemas.microsoft.com/office/drawing/2014/main" val="3272754642"/>
                    </a:ext>
                  </a:extLst>
                </a:gridCol>
                <a:gridCol w="1774650">
                  <a:extLst>
                    <a:ext uri="{9D8B030D-6E8A-4147-A177-3AD203B41FA5}">
                      <a16:colId xmlns:a16="http://schemas.microsoft.com/office/drawing/2014/main" val="711210563"/>
                    </a:ext>
                  </a:extLst>
                </a:gridCol>
              </a:tblGrid>
              <a:tr h="370840">
                <a:tc>
                  <a:txBody>
                    <a:bodyPr/>
                    <a:lstStyle/>
                    <a:p>
                      <a:pPr algn="ctr"/>
                      <a:r>
                        <a:rPr kumimoji="1" lang="ja-JP" altLang="en-US"/>
                        <a:t>パス</a:t>
                      </a:r>
                    </a:p>
                  </a:txBody>
                  <a:tcPr/>
                </a:tc>
                <a:tc>
                  <a:txBody>
                    <a:bodyPr/>
                    <a:lstStyle/>
                    <a:p>
                      <a:pPr algn="ctr"/>
                      <a:r>
                        <a:rPr kumimoji="1" lang="ja-JP" altLang="en-US"/>
                        <a:t>推定距離</a:t>
                      </a:r>
                    </a:p>
                  </a:txBody>
                  <a:tcPr/>
                </a:tc>
                <a:tc>
                  <a:txBody>
                    <a:bodyPr/>
                    <a:lstStyle/>
                    <a:p>
                      <a:pPr algn="ctr"/>
                      <a:r>
                        <a:rPr kumimoji="1" lang="ja-JP" altLang="en-US"/>
                        <a:t>運搬先</a:t>
                      </a:r>
                    </a:p>
                  </a:txBody>
                  <a:tcPr/>
                </a:tc>
                <a:extLst>
                  <a:ext uri="{0D108BD9-81ED-4DB2-BD59-A6C34878D82A}">
                    <a16:rowId xmlns:a16="http://schemas.microsoft.com/office/drawing/2014/main" val="3058961526"/>
                  </a:ext>
                </a:extLst>
              </a:tr>
              <a:tr h="370840">
                <a:tc>
                  <a:txBody>
                    <a:bodyPr/>
                    <a:lstStyle/>
                    <a:p>
                      <a:pPr algn="ctr"/>
                      <a:r>
                        <a:rPr kumimoji="1" lang="en-US" altLang="ja-JP" dirty="0"/>
                        <a:t>13-&gt;6</a:t>
                      </a:r>
                      <a:endParaRPr kumimoji="1" lang="ja-JP" altLang="en-US"/>
                    </a:p>
                  </a:txBody>
                  <a:tcPr/>
                </a:tc>
                <a:tc>
                  <a:txBody>
                    <a:bodyPr/>
                    <a:lstStyle/>
                    <a:p>
                      <a:pPr algn="ctr"/>
                      <a:r>
                        <a:rPr kumimoji="1" lang="ja-JP" altLang="en-US"/>
                        <a:t>○○</a:t>
                      </a:r>
                    </a:p>
                  </a:txBody>
                  <a:tcPr/>
                </a:tc>
                <a:tc>
                  <a:txBody>
                    <a:bodyPr/>
                    <a:lstStyle/>
                    <a:p>
                      <a:pPr algn="ctr"/>
                      <a:endParaRPr kumimoji="1" lang="ja-JP" altLang="en-US"/>
                    </a:p>
                  </a:txBody>
                  <a:tcPr/>
                </a:tc>
                <a:extLst>
                  <a:ext uri="{0D108BD9-81ED-4DB2-BD59-A6C34878D82A}">
                    <a16:rowId xmlns:a16="http://schemas.microsoft.com/office/drawing/2014/main" val="422349312"/>
                  </a:ext>
                </a:extLst>
              </a:tr>
              <a:tr h="370840">
                <a:tc>
                  <a:txBody>
                    <a:bodyPr/>
                    <a:lstStyle/>
                    <a:p>
                      <a:pPr algn="ctr"/>
                      <a:r>
                        <a:rPr kumimoji="1" lang="en-US" altLang="ja-JP" dirty="0"/>
                        <a:t>13-&gt;18</a:t>
                      </a:r>
                      <a:endParaRPr kumimoji="1" lang="ja-JP" altLang="en-US"/>
                    </a:p>
                  </a:txBody>
                  <a:tcPr/>
                </a:tc>
                <a:tc>
                  <a:txBody>
                    <a:bodyPr/>
                    <a:lstStyle/>
                    <a:p>
                      <a:pPr algn="ctr"/>
                      <a:r>
                        <a:rPr kumimoji="1" lang="ja-JP" altLang="en-US"/>
                        <a:t>□□</a:t>
                      </a:r>
                    </a:p>
                  </a:txBody>
                  <a:tcPr/>
                </a:tc>
                <a:tc>
                  <a:txBody>
                    <a:bodyPr/>
                    <a:lstStyle/>
                    <a:p>
                      <a:pPr algn="ctr"/>
                      <a:r>
                        <a:rPr kumimoji="1" lang="ja-JP" altLang="en-US"/>
                        <a:t>✔</a:t>
                      </a:r>
                    </a:p>
                  </a:txBody>
                  <a:tcPr/>
                </a:tc>
                <a:extLst>
                  <a:ext uri="{0D108BD9-81ED-4DB2-BD59-A6C34878D82A}">
                    <a16:rowId xmlns:a16="http://schemas.microsoft.com/office/drawing/2014/main" val="1118611407"/>
                  </a:ext>
                </a:extLst>
              </a:tr>
            </a:tbl>
          </a:graphicData>
        </a:graphic>
      </p:graphicFrame>
      <p:sp>
        <p:nvSpPr>
          <p:cNvPr id="122" name="正方形/長方形 121">
            <a:extLst>
              <a:ext uri="{FF2B5EF4-FFF2-40B4-BE49-F238E27FC236}">
                <a16:creationId xmlns:a16="http://schemas.microsoft.com/office/drawing/2014/main" id="{6DE838B2-2DE5-2D48-84BA-04F09D02D830}"/>
              </a:ext>
            </a:extLst>
          </p:cNvPr>
          <p:cNvSpPr/>
          <p:nvPr/>
        </p:nvSpPr>
        <p:spPr>
          <a:xfrm>
            <a:off x="749230" y="4446113"/>
            <a:ext cx="2477570" cy="356499"/>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ja-JP" altLang="en-US" sz="1200">
                <a:solidFill>
                  <a:schemeClr val="tx1"/>
                </a:solidFill>
              </a:rPr>
              <a:t>カレント・ノード</a:t>
            </a:r>
            <a:r>
              <a:rPr lang="en-US" altLang="ja-JP" sz="1200" dirty="0">
                <a:solidFill>
                  <a:schemeClr val="tx1"/>
                </a:solidFill>
              </a:rPr>
              <a:t>:13</a:t>
            </a:r>
            <a:endParaRPr lang="ja-JP" altLang="en-US" sz="1200">
              <a:solidFill>
                <a:schemeClr val="tx1"/>
              </a:solidFill>
            </a:endParaRPr>
          </a:p>
        </p:txBody>
      </p:sp>
      <p:sp>
        <p:nvSpPr>
          <p:cNvPr id="118" name="角丸四角形 117">
            <a:extLst>
              <a:ext uri="{FF2B5EF4-FFF2-40B4-BE49-F238E27FC236}">
                <a16:creationId xmlns:a16="http://schemas.microsoft.com/office/drawing/2014/main" id="{4B285F75-EA34-E245-A673-708A69C3A180}"/>
              </a:ext>
            </a:extLst>
          </p:cNvPr>
          <p:cNvSpPr/>
          <p:nvPr/>
        </p:nvSpPr>
        <p:spPr>
          <a:xfrm>
            <a:off x="141526" y="5261893"/>
            <a:ext cx="5180388" cy="912411"/>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a:solidFill>
                  <a:schemeClr val="tx1"/>
                </a:solidFill>
              </a:rPr>
              <a:t>現在ノードの近隣ノードに</a:t>
            </a:r>
            <a:r>
              <a:rPr kumimoji="1" lang="ja-JP" altLang="en-US">
                <a:solidFill>
                  <a:schemeClr val="tx1"/>
                </a:solidFill>
              </a:rPr>
              <a:t>運搬先ノード</a:t>
            </a:r>
            <a:endParaRPr kumimoji="1" lang="en-US" altLang="ja-JP" dirty="0">
              <a:solidFill>
                <a:schemeClr val="tx1"/>
              </a:solidFill>
            </a:endParaRPr>
          </a:p>
          <a:p>
            <a:r>
              <a:rPr kumimoji="1" lang="ja-JP" altLang="en-US">
                <a:solidFill>
                  <a:schemeClr val="tx1"/>
                </a:solidFill>
              </a:rPr>
              <a:t>があるか確認</a:t>
            </a:r>
            <a:endParaRPr kumimoji="1" lang="ja-JP" altLang="en-US" dirty="0" err="1">
              <a:solidFill>
                <a:schemeClr val="tx1"/>
              </a:solidFill>
            </a:endParaRPr>
          </a:p>
        </p:txBody>
      </p:sp>
    </p:spTree>
    <p:extLst>
      <p:ext uri="{BB962C8B-B14F-4D97-AF65-F5344CB8AC3E}">
        <p14:creationId xmlns:p14="http://schemas.microsoft.com/office/powerpoint/2010/main" val="240083512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A5BEF1B8-26B4-954D-9E23-608FB52D86D6}"/>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dirty="0">
                <a:solidFill>
                  <a:schemeClr val="tx1"/>
                </a:solidFill>
              </a:rPr>
              <a:t>A* Search</a:t>
            </a:r>
            <a:r>
              <a:rPr kumimoji="1" lang="ja-JP" altLang="en-US">
                <a:solidFill>
                  <a:schemeClr val="tx1"/>
                </a:solidFill>
              </a:rPr>
              <a:t>を用いた経路探索の検討：</a:t>
            </a:r>
            <a:r>
              <a:rPr lang="ja-JP" altLang="en-US">
                <a:solidFill>
                  <a:schemeClr val="tx1"/>
                </a:solidFill>
              </a:rPr>
              <a:t>②経路探索　次に進むノードを決める</a:t>
            </a:r>
            <a:endParaRPr kumimoji="1" lang="ja-JP" altLang="en-US" dirty="0">
              <a:solidFill>
                <a:schemeClr val="tx1"/>
              </a:solidFill>
            </a:endParaRPr>
          </a:p>
        </p:txBody>
      </p:sp>
      <p:grpSp>
        <p:nvGrpSpPr>
          <p:cNvPr id="5" name="グループ化 4">
            <a:extLst>
              <a:ext uri="{FF2B5EF4-FFF2-40B4-BE49-F238E27FC236}">
                <a16:creationId xmlns:a16="http://schemas.microsoft.com/office/drawing/2014/main" id="{35A450FF-A66C-BC40-9FBE-7B3683E97B11}"/>
              </a:ext>
            </a:extLst>
          </p:cNvPr>
          <p:cNvGrpSpPr/>
          <p:nvPr/>
        </p:nvGrpSpPr>
        <p:grpSpPr>
          <a:xfrm>
            <a:off x="8112224" y="-506678"/>
            <a:ext cx="5805645" cy="5742638"/>
            <a:chOff x="5816969" y="692696"/>
            <a:chExt cx="5805645" cy="5742638"/>
          </a:xfrm>
        </p:grpSpPr>
        <p:sp>
          <p:nvSpPr>
            <p:cNvPr id="6" name="円/楕円 5">
              <a:extLst>
                <a:ext uri="{FF2B5EF4-FFF2-40B4-BE49-F238E27FC236}">
                  <a16:creationId xmlns:a16="http://schemas.microsoft.com/office/drawing/2014/main" id="{E9398B53-2078-0E42-9945-E20CEB8D95BE}"/>
                </a:ext>
              </a:extLst>
            </p:cNvPr>
            <p:cNvSpPr/>
            <p:nvPr/>
          </p:nvSpPr>
          <p:spPr>
            <a:xfrm>
              <a:off x="8409257" y="1574794"/>
              <a:ext cx="558062" cy="558062"/>
            </a:xfrm>
            <a:prstGeom prst="ellipse">
              <a:avLst/>
            </a:prstGeom>
            <a:solidFill>
              <a:schemeClr val="accent6"/>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5</a:t>
              </a:r>
              <a:endParaRPr kumimoji="1" lang="ja-JP" altLang="en-US" sz="1400" dirty="0" err="1">
                <a:solidFill>
                  <a:schemeClr val="tx1"/>
                </a:solidFill>
              </a:endParaRPr>
            </a:p>
          </p:txBody>
        </p:sp>
        <p:sp>
          <p:nvSpPr>
            <p:cNvPr id="7" name="円/楕円 6">
              <a:extLst>
                <a:ext uri="{FF2B5EF4-FFF2-40B4-BE49-F238E27FC236}">
                  <a16:creationId xmlns:a16="http://schemas.microsoft.com/office/drawing/2014/main" id="{DBF380F4-98D4-3244-8BFF-7CBC5099CF63}"/>
                </a:ext>
              </a:extLst>
            </p:cNvPr>
            <p:cNvSpPr/>
            <p:nvPr/>
          </p:nvSpPr>
          <p:spPr>
            <a:xfrm>
              <a:off x="8409257" y="5031178"/>
              <a:ext cx="558062" cy="558062"/>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18</a:t>
              </a:r>
              <a:endParaRPr kumimoji="1" lang="ja-JP" altLang="en-US" sz="1400" dirty="0" err="1">
                <a:solidFill>
                  <a:schemeClr val="tx1"/>
                </a:solidFill>
              </a:endParaRPr>
            </a:p>
          </p:txBody>
        </p:sp>
        <p:grpSp>
          <p:nvGrpSpPr>
            <p:cNvPr id="8" name="グループ化 7">
              <a:extLst>
                <a:ext uri="{FF2B5EF4-FFF2-40B4-BE49-F238E27FC236}">
                  <a16:creationId xmlns:a16="http://schemas.microsoft.com/office/drawing/2014/main" id="{4E72DAF8-AD0B-B940-8283-ECF78328253B}"/>
                </a:ext>
              </a:extLst>
            </p:cNvPr>
            <p:cNvGrpSpPr/>
            <p:nvPr/>
          </p:nvGrpSpPr>
          <p:grpSpPr>
            <a:xfrm>
              <a:off x="5816969" y="692696"/>
              <a:ext cx="2286254" cy="5742638"/>
              <a:chOff x="5816969" y="692696"/>
              <a:chExt cx="2286254" cy="5742638"/>
            </a:xfrm>
          </p:grpSpPr>
          <p:sp>
            <p:nvSpPr>
              <p:cNvPr id="56" name="円/楕円 55">
                <a:extLst>
                  <a:ext uri="{FF2B5EF4-FFF2-40B4-BE49-F238E27FC236}">
                    <a16:creationId xmlns:a16="http://schemas.microsoft.com/office/drawing/2014/main" id="{BA53C2BB-BC01-D340-9A58-91CF96F0847C}"/>
                  </a:ext>
                </a:extLst>
              </p:cNvPr>
              <p:cNvSpPr/>
              <p:nvPr/>
            </p:nvSpPr>
            <p:spPr>
              <a:xfrm>
                <a:off x="5816969" y="692696"/>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0</a:t>
                </a:r>
                <a:endParaRPr kumimoji="1" lang="ja-JP" altLang="en-US" sz="1400" dirty="0" err="1">
                  <a:solidFill>
                    <a:schemeClr val="tx1"/>
                  </a:solidFill>
                </a:endParaRPr>
              </a:p>
            </p:txBody>
          </p:sp>
          <p:sp>
            <p:nvSpPr>
              <p:cNvPr id="57" name="円/楕円 56">
                <a:extLst>
                  <a:ext uri="{FF2B5EF4-FFF2-40B4-BE49-F238E27FC236}">
                    <a16:creationId xmlns:a16="http://schemas.microsoft.com/office/drawing/2014/main" id="{036D1366-C1A4-FD4F-9910-C6052307B3A8}"/>
                  </a:ext>
                </a:extLst>
              </p:cNvPr>
              <p:cNvSpPr/>
              <p:nvPr/>
            </p:nvSpPr>
            <p:spPr>
              <a:xfrm>
                <a:off x="7545161" y="692696"/>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a:t>
                </a:r>
                <a:endParaRPr kumimoji="1" lang="ja-JP" altLang="en-US" sz="1400" dirty="0" err="1">
                  <a:solidFill>
                    <a:schemeClr val="tx1"/>
                  </a:solidFill>
                </a:endParaRPr>
              </a:p>
            </p:txBody>
          </p:sp>
          <p:sp>
            <p:nvSpPr>
              <p:cNvPr id="58" name="円/楕円 57">
                <a:extLst>
                  <a:ext uri="{FF2B5EF4-FFF2-40B4-BE49-F238E27FC236}">
                    <a16:creationId xmlns:a16="http://schemas.microsoft.com/office/drawing/2014/main" id="{720C99AC-DC99-3E4F-BD84-9E4D53F88CB5}"/>
                  </a:ext>
                </a:extLst>
              </p:cNvPr>
              <p:cNvSpPr/>
              <p:nvPr/>
            </p:nvSpPr>
            <p:spPr>
              <a:xfrm>
                <a:off x="6681065" y="1574794"/>
                <a:ext cx="558062" cy="558062"/>
              </a:xfrm>
              <a:prstGeom prst="ellipse">
                <a:avLst/>
              </a:prstGeom>
              <a:solidFill>
                <a:srgbClr val="FFFF00"/>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4</a:t>
                </a:r>
                <a:endParaRPr kumimoji="1" lang="ja-JP" altLang="en-US" sz="1400" dirty="0" err="1">
                  <a:solidFill>
                    <a:schemeClr val="tx1"/>
                  </a:solidFill>
                </a:endParaRPr>
              </a:p>
            </p:txBody>
          </p:sp>
          <p:sp>
            <p:nvSpPr>
              <p:cNvPr id="59" name="円/楕円 58">
                <a:extLst>
                  <a:ext uri="{FF2B5EF4-FFF2-40B4-BE49-F238E27FC236}">
                    <a16:creationId xmlns:a16="http://schemas.microsoft.com/office/drawing/2014/main" id="{79238A81-E305-8D47-B59D-CAB6E0B1F119}"/>
                  </a:ext>
                </a:extLst>
              </p:cNvPr>
              <p:cNvSpPr/>
              <p:nvPr/>
            </p:nvSpPr>
            <p:spPr>
              <a:xfrm>
                <a:off x="5816969" y="2438890"/>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7</a:t>
                </a:r>
                <a:endParaRPr kumimoji="1" lang="ja-JP" altLang="en-US" sz="1400" dirty="0" err="1">
                  <a:solidFill>
                    <a:schemeClr val="tx1"/>
                  </a:solidFill>
                </a:endParaRPr>
              </a:p>
            </p:txBody>
          </p:sp>
          <p:sp>
            <p:nvSpPr>
              <p:cNvPr id="60" name="円/楕円 59">
                <a:extLst>
                  <a:ext uri="{FF2B5EF4-FFF2-40B4-BE49-F238E27FC236}">
                    <a16:creationId xmlns:a16="http://schemas.microsoft.com/office/drawing/2014/main" id="{717CCB56-F805-6E41-A8E8-465C26BA3B5D}"/>
                  </a:ext>
                </a:extLst>
              </p:cNvPr>
              <p:cNvSpPr/>
              <p:nvPr/>
            </p:nvSpPr>
            <p:spPr>
              <a:xfrm>
                <a:off x="7545161" y="2438890"/>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8</a:t>
                </a:r>
                <a:endParaRPr kumimoji="1" lang="ja-JP" altLang="en-US" sz="1400" dirty="0" err="1">
                  <a:solidFill>
                    <a:schemeClr val="tx1"/>
                  </a:solidFill>
                </a:endParaRPr>
              </a:p>
            </p:txBody>
          </p:sp>
          <p:sp>
            <p:nvSpPr>
              <p:cNvPr id="61" name="円/楕円 60">
                <a:extLst>
                  <a:ext uri="{FF2B5EF4-FFF2-40B4-BE49-F238E27FC236}">
                    <a16:creationId xmlns:a16="http://schemas.microsoft.com/office/drawing/2014/main" id="{3ECF9320-8D91-AA4E-8FB9-2340260024C2}"/>
                  </a:ext>
                </a:extLst>
              </p:cNvPr>
              <p:cNvSpPr/>
              <p:nvPr/>
            </p:nvSpPr>
            <p:spPr>
              <a:xfrm>
                <a:off x="5816969" y="4149080"/>
                <a:ext cx="558062" cy="558062"/>
              </a:xfrm>
              <a:prstGeom prst="ellipse">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13</a:t>
                </a:r>
                <a:endParaRPr kumimoji="1" lang="ja-JP" altLang="en-US" sz="1400" dirty="0" err="1">
                  <a:solidFill>
                    <a:schemeClr val="tx1"/>
                  </a:solidFill>
                </a:endParaRPr>
              </a:p>
            </p:txBody>
          </p:sp>
          <p:sp>
            <p:nvSpPr>
              <p:cNvPr id="62" name="円/楕円 61">
                <a:extLst>
                  <a:ext uri="{FF2B5EF4-FFF2-40B4-BE49-F238E27FC236}">
                    <a16:creationId xmlns:a16="http://schemas.microsoft.com/office/drawing/2014/main" id="{06B7A898-745C-3F4C-8C31-10FCC5C82C5F}"/>
                  </a:ext>
                </a:extLst>
              </p:cNvPr>
              <p:cNvSpPr/>
              <p:nvPr/>
            </p:nvSpPr>
            <p:spPr>
              <a:xfrm>
                <a:off x="7545161" y="4149080"/>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14</a:t>
                </a:r>
                <a:endParaRPr kumimoji="1" lang="ja-JP" altLang="en-US" sz="1400" dirty="0" err="1">
                  <a:solidFill>
                    <a:schemeClr val="tx1"/>
                  </a:solidFill>
                </a:endParaRPr>
              </a:p>
            </p:txBody>
          </p:sp>
          <p:sp>
            <p:nvSpPr>
              <p:cNvPr id="63" name="円/楕円 62">
                <a:extLst>
                  <a:ext uri="{FF2B5EF4-FFF2-40B4-BE49-F238E27FC236}">
                    <a16:creationId xmlns:a16="http://schemas.microsoft.com/office/drawing/2014/main" id="{FC9492DC-9248-D340-ADBF-C652CA5BA54D}"/>
                  </a:ext>
                </a:extLst>
              </p:cNvPr>
              <p:cNvSpPr/>
              <p:nvPr/>
            </p:nvSpPr>
            <p:spPr>
              <a:xfrm>
                <a:off x="5816969" y="5877272"/>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20</a:t>
                </a:r>
                <a:endParaRPr kumimoji="1" lang="ja-JP" altLang="en-US" sz="1400" dirty="0" err="1">
                  <a:solidFill>
                    <a:schemeClr val="tx1"/>
                  </a:solidFill>
                </a:endParaRPr>
              </a:p>
            </p:txBody>
          </p:sp>
          <p:sp>
            <p:nvSpPr>
              <p:cNvPr id="64" name="円/楕円 63">
                <a:extLst>
                  <a:ext uri="{FF2B5EF4-FFF2-40B4-BE49-F238E27FC236}">
                    <a16:creationId xmlns:a16="http://schemas.microsoft.com/office/drawing/2014/main" id="{FEEF2E3B-F4C0-614D-A815-09FE38B58CDF}"/>
                  </a:ext>
                </a:extLst>
              </p:cNvPr>
              <p:cNvSpPr/>
              <p:nvPr/>
            </p:nvSpPr>
            <p:spPr>
              <a:xfrm>
                <a:off x="7545161" y="5877272"/>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21</a:t>
                </a:r>
                <a:endParaRPr kumimoji="1" lang="ja-JP" altLang="en-US" sz="1400" dirty="0" err="1">
                  <a:solidFill>
                    <a:schemeClr val="tx1"/>
                  </a:solidFill>
                </a:endParaRPr>
              </a:p>
            </p:txBody>
          </p:sp>
          <p:sp>
            <p:nvSpPr>
              <p:cNvPr id="65" name="円/楕円 64">
                <a:extLst>
                  <a:ext uri="{FF2B5EF4-FFF2-40B4-BE49-F238E27FC236}">
                    <a16:creationId xmlns:a16="http://schemas.microsoft.com/office/drawing/2014/main" id="{7D3E988F-A845-1C4D-BDB7-F099D772A95A}"/>
                  </a:ext>
                </a:extLst>
              </p:cNvPr>
              <p:cNvSpPr/>
              <p:nvPr/>
            </p:nvSpPr>
            <p:spPr>
              <a:xfrm>
                <a:off x="6681065" y="3302986"/>
                <a:ext cx="558062" cy="558062"/>
              </a:xfrm>
              <a:prstGeom prst="ellipse">
                <a:avLst/>
              </a:prstGeom>
              <a:solidFill>
                <a:schemeClr val="accent5"/>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11</a:t>
                </a:r>
                <a:endParaRPr kumimoji="1" lang="ja-JP" altLang="en-US" sz="1400" dirty="0" err="1">
                  <a:solidFill>
                    <a:schemeClr val="tx1"/>
                  </a:solidFill>
                </a:endParaRPr>
              </a:p>
            </p:txBody>
          </p:sp>
          <p:sp>
            <p:nvSpPr>
              <p:cNvPr id="66" name="円/楕円 65">
                <a:extLst>
                  <a:ext uri="{FF2B5EF4-FFF2-40B4-BE49-F238E27FC236}">
                    <a16:creationId xmlns:a16="http://schemas.microsoft.com/office/drawing/2014/main" id="{166DDC01-F1C1-9D4B-A928-1A3A90EB6367}"/>
                  </a:ext>
                </a:extLst>
              </p:cNvPr>
              <p:cNvSpPr/>
              <p:nvPr/>
            </p:nvSpPr>
            <p:spPr>
              <a:xfrm>
                <a:off x="6681065" y="5031178"/>
                <a:ext cx="558062" cy="558062"/>
              </a:xfrm>
              <a:prstGeom prst="ellipse">
                <a:avLst/>
              </a:prstGeom>
              <a:solidFill>
                <a:schemeClr val="accent6"/>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17</a:t>
                </a:r>
                <a:endParaRPr kumimoji="1" lang="ja-JP" altLang="en-US" sz="1400" dirty="0" err="1">
                  <a:solidFill>
                    <a:schemeClr val="tx1"/>
                  </a:solidFill>
                </a:endParaRPr>
              </a:p>
            </p:txBody>
          </p:sp>
          <p:cxnSp>
            <p:nvCxnSpPr>
              <p:cNvPr id="67" name="直線コネクタ 66">
                <a:extLst>
                  <a:ext uri="{FF2B5EF4-FFF2-40B4-BE49-F238E27FC236}">
                    <a16:creationId xmlns:a16="http://schemas.microsoft.com/office/drawing/2014/main" id="{4A2A03F8-817B-924D-BFA9-17A8868C3B34}"/>
                  </a:ext>
                </a:extLst>
              </p:cNvPr>
              <p:cNvCxnSpPr/>
              <p:nvPr/>
            </p:nvCxnSpPr>
            <p:spPr>
              <a:xfrm flipV="1">
                <a:off x="6096000" y="2996952"/>
                <a:ext cx="0" cy="115212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8" name="直線コネクタ 67">
                <a:extLst>
                  <a:ext uri="{FF2B5EF4-FFF2-40B4-BE49-F238E27FC236}">
                    <a16:creationId xmlns:a16="http://schemas.microsoft.com/office/drawing/2014/main" id="{5F104557-D395-CC4B-9030-F8619B361D02}"/>
                  </a:ext>
                </a:extLst>
              </p:cNvPr>
              <p:cNvCxnSpPr>
                <a:stCxn id="59" idx="0"/>
                <a:endCxn id="56" idx="4"/>
              </p:cNvCxnSpPr>
              <p:nvPr/>
            </p:nvCxnSpPr>
            <p:spPr>
              <a:xfrm flipV="1">
                <a:off x="6096000" y="1250758"/>
                <a:ext cx="0" cy="1188132"/>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9" name="直線コネクタ 68">
                <a:extLst>
                  <a:ext uri="{FF2B5EF4-FFF2-40B4-BE49-F238E27FC236}">
                    <a16:creationId xmlns:a16="http://schemas.microsoft.com/office/drawing/2014/main" id="{EC4B4FE2-A645-4540-9B30-94EDB2C9BB33}"/>
                  </a:ext>
                </a:extLst>
              </p:cNvPr>
              <p:cNvCxnSpPr>
                <a:stCxn id="56" idx="6"/>
                <a:endCxn id="57" idx="2"/>
              </p:cNvCxnSpPr>
              <p:nvPr/>
            </p:nvCxnSpPr>
            <p:spPr>
              <a:xfrm>
                <a:off x="6375031" y="971727"/>
                <a:ext cx="1170130"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0" name="直線コネクタ 69">
                <a:extLst>
                  <a:ext uri="{FF2B5EF4-FFF2-40B4-BE49-F238E27FC236}">
                    <a16:creationId xmlns:a16="http://schemas.microsoft.com/office/drawing/2014/main" id="{CAC47570-007F-5245-AAF7-1F6EACA96313}"/>
                  </a:ext>
                </a:extLst>
              </p:cNvPr>
              <p:cNvCxnSpPr>
                <a:stCxn id="58" idx="1"/>
                <a:endCxn id="56" idx="5"/>
              </p:cNvCxnSpPr>
              <p:nvPr/>
            </p:nvCxnSpPr>
            <p:spPr>
              <a:xfrm flipH="1" flipV="1">
                <a:off x="6293305" y="1169032"/>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1" name="直線コネクタ 70">
                <a:extLst>
                  <a:ext uri="{FF2B5EF4-FFF2-40B4-BE49-F238E27FC236}">
                    <a16:creationId xmlns:a16="http://schemas.microsoft.com/office/drawing/2014/main" id="{11939B17-F192-FF4B-9539-94BE56AD0EAB}"/>
                  </a:ext>
                </a:extLst>
              </p:cNvPr>
              <p:cNvCxnSpPr>
                <a:stCxn id="58" idx="7"/>
                <a:endCxn id="57" idx="3"/>
              </p:cNvCxnSpPr>
              <p:nvPr/>
            </p:nvCxnSpPr>
            <p:spPr>
              <a:xfrm flipV="1">
                <a:off x="7157401" y="1169032"/>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2" name="直線コネクタ 71">
                <a:extLst>
                  <a:ext uri="{FF2B5EF4-FFF2-40B4-BE49-F238E27FC236}">
                    <a16:creationId xmlns:a16="http://schemas.microsoft.com/office/drawing/2014/main" id="{E1C7E81C-8870-244D-A241-5760BC0B775C}"/>
                  </a:ext>
                </a:extLst>
              </p:cNvPr>
              <p:cNvCxnSpPr>
                <a:stCxn id="59" idx="7"/>
                <a:endCxn id="58" idx="3"/>
              </p:cNvCxnSpPr>
              <p:nvPr/>
            </p:nvCxnSpPr>
            <p:spPr>
              <a:xfrm flipV="1">
                <a:off x="6293305" y="2051130"/>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3" name="直線コネクタ 72">
                <a:extLst>
                  <a:ext uri="{FF2B5EF4-FFF2-40B4-BE49-F238E27FC236}">
                    <a16:creationId xmlns:a16="http://schemas.microsoft.com/office/drawing/2014/main" id="{586445BC-4456-8942-848F-6ED7AC1E1BAF}"/>
                  </a:ext>
                </a:extLst>
              </p:cNvPr>
              <p:cNvCxnSpPr>
                <a:cxnSpLocks/>
                <a:stCxn id="58" idx="5"/>
                <a:endCxn id="60" idx="1"/>
              </p:cNvCxnSpPr>
              <p:nvPr/>
            </p:nvCxnSpPr>
            <p:spPr>
              <a:xfrm>
                <a:off x="7157401" y="2051130"/>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4" name="直線コネクタ 73">
                <a:extLst>
                  <a:ext uri="{FF2B5EF4-FFF2-40B4-BE49-F238E27FC236}">
                    <a16:creationId xmlns:a16="http://schemas.microsoft.com/office/drawing/2014/main" id="{FD9E1EC9-8126-DF4A-B718-9CB6EDDFBB9F}"/>
                  </a:ext>
                </a:extLst>
              </p:cNvPr>
              <p:cNvCxnSpPr>
                <a:cxnSpLocks/>
                <a:stCxn id="63" idx="0"/>
                <a:endCxn id="61" idx="4"/>
              </p:cNvCxnSpPr>
              <p:nvPr/>
            </p:nvCxnSpPr>
            <p:spPr>
              <a:xfrm flipV="1">
                <a:off x="6096000" y="4707142"/>
                <a:ext cx="0" cy="117013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5" name="直線コネクタ 74">
                <a:extLst>
                  <a:ext uri="{FF2B5EF4-FFF2-40B4-BE49-F238E27FC236}">
                    <a16:creationId xmlns:a16="http://schemas.microsoft.com/office/drawing/2014/main" id="{2C2EFD0C-864F-FB4B-831D-338D0A553654}"/>
                  </a:ext>
                </a:extLst>
              </p:cNvPr>
              <p:cNvCxnSpPr>
                <a:cxnSpLocks/>
                <a:stCxn id="61" idx="7"/>
                <a:endCxn id="65" idx="3"/>
              </p:cNvCxnSpPr>
              <p:nvPr/>
            </p:nvCxnSpPr>
            <p:spPr>
              <a:xfrm flipV="1">
                <a:off x="6293305" y="3779322"/>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6" name="直線コネクタ 75">
                <a:extLst>
                  <a:ext uri="{FF2B5EF4-FFF2-40B4-BE49-F238E27FC236}">
                    <a16:creationId xmlns:a16="http://schemas.microsoft.com/office/drawing/2014/main" id="{5B65CBB1-A7D8-5B42-8997-F573155ECBF8}"/>
                  </a:ext>
                </a:extLst>
              </p:cNvPr>
              <p:cNvCxnSpPr>
                <a:cxnSpLocks/>
                <a:stCxn id="65" idx="7"/>
                <a:endCxn id="60" idx="3"/>
              </p:cNvCxnSpPr>
              <p:nvPr/>
            </p:nvCxnSpPr>
            <p:spPr>
              <a:xfrm flipV="1">
                <a:off x="7157401" y="2915226"/>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7" name="直線コネクタ 76">
                <a:extLst>
                  <a:ext uri="{FF2B5EF4-FFF2-40B4-BE49-F238E27FC236}">
                    <a16:creationId xmlns:a16="http://schemas.microsoft.com/office/drawing/2014/main" id="{0CEBE616-8DFD-C34F-9C92-97B2183B6F0E}"/>
                  </a:ext>
                </a:extLst>
              </p:cNvPr>
              <p:cNvCxnSpPr>
                <a:cxnSpLocks/>
                <a:stCxn id="65" idx="1"/>
                <a:endCxn id="59" idx="5"/>
              </p:cNvCxnSpPr>
              <p:nvPr/>
            </p:nvCxnSpPr>
            <p:spPr>
              <a:xfrm flipH="1" flipV="1">
                <a:off x="6293305" y="2915226"/>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8" name="直線コネクタ 77">
                <a:extLst>
                  <a:ext uri="{FF2B5EF4-FFF2-40B4-BE49-F238E27FC236}">
                    <a16:creationId xmlns:a16="http://schemas.microsoft.com/office/drawing/2014/main" id="{21D8C704-6705-0A44-850A-D6286A32CE8A}"/>
                  </a:ext>
                </a:extLst>
              </p:cNvPr>
              <p:cNvCxnSpPr>
                <a:cxnSpLocks/>
                <a:stCxn id="61" idx="5"/>
                <a:endCxn id="66" idx="1"/>
              </p:cNvCxnSpPr>
              <p:nvPr/>
            </p:nvCxnSpPr>
            <p:spPr>
              <a:xfrm>
                <a:off x="6293305" y="4625416"/>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9" name="直線コネクタ 78">
                <a:extLst>
                  <a:ext uri="{FF2B5EF4-FFF2-40B4-BE49-F238E27FC236}">
                    <a16:creationId xmlns:a16="http://schemas.microsoft.com/office/drawing/2014/main" id="{D1D62C6B-AC9A-1F40-954C-AAB7C95CB90A}"/>
                  </a:ext>
                </a:extLst>
              </p:cNvPr>
              <p:cNvCxnSpPr>
                <a:cxnSpLocks/>
                <a:stCxn id="63" idx="7"/>
                <a:endCxn id="66" idx="3"/>
              </p:cNvCxnSpPr>
              <p:nvPr/>
            </p:nvCxnSpPr>
            <p:spPr>
              <a:xfrm flipV="1">
                <a:off x="6293305" y="5507514"/>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0" name="直線コネクタ 79">
                <a:extLst>
                  <a:ext uri="{FF2B5EF4-FFF2-40B4-BE49-F238E27FC236}">
                    <a16:creationId xmlns:a16="http://schemas.microsoft.com/office/drawing/2014/main" id="{2D88E431-2B84-624C-BB38-94253213D665}"/>
                  </a:ext>
                </a:extLst>
              </p:cNvPr>
              <p:cNvCxnSpPr>
                <a:cxnSpLocks/>
                <a:stCxn id="61" idx="6"/>
                <a:endCxn id="62" idx="2"/>
              </p:cNvCxnSpPr>
              <p:nvPr/>
            </p:nvCxnSpPr>
            <p:spPr>
              <a:xfrm>
                <a:off x="6375031" y="4428111"/>
                <a:ext cx="1170130"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1" name="直線コネクタ 80">
                <a:extLst>
                  <a:ext uri="{FF2B5EF4-FFF2-40B4-BE49-F238E27FC236}">
                    <a16:creationId xmlns:a16="http://schemas.microsoft.com/office/drawing/2014/main" id="{34D00833-07B0-C845-9773-033C8ABA088D}"/>
                  </a:ext>
                </a:extLst>
              </p:cNvPr>
              <p:cNvCxnSpPr>
                <a:cxnSpLocks/>
                <a:stCxn id="63" idx="6"/>
                <a:endCxn id="64" idx="2"/>
              </p:cNvCxnSpPr>
              <p:nvPr/>
            </p:nvCxnSpPr>
            <p:spPr>
              <a:xfrm>
                <a:off x="6375031" y="6156303"/>
                <a:ext cx="1170130"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2" name="直線コネクタ 81">
                <a:extLst>
                  <a:ext uri="{FF2B5EF4-FFF2-40B4-BE49-F238E27FC236}">
                    <a16:creationId xmlns:a16="http://schemas.microsoft.com/office/drawing/2014/main" id="{C7CBF2A8-61C7-0A4D-BF02-64B968546BF7}"/>
                  </a:ext>
                </a:extLst>
              </p:cNvPr>
              <p:cNvCxnSpPr>
                <a:cxnSpLocks/>
                <a:stCxn id="66" idx="5"/>
                <a:endCxn id="64" idx="1"/>
              </p:cNvCxnSpPr>
              <p:nvPr/>
            </p:nvCxnSpPr>
            <p:spPr>
              <a:xfrm>
                <a:off x="7157401" y="5507514"/>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3" name="直線コネクタ 82">
                <a:extLst>
                  <a:ext uri="{FF2B5EF4-FFF2-40B4-BE49-F238E27FC236}">
                    <a16:creationId xmlns:a16="http://schemas.microsoft.com/office/drawing/2014/main" id="{BD50617D-3DF4-3146-A110-76CD46DD40DA}"/>
                  </a:ext>
                </a:extLst>
              </p:cNvPr>
              <p:cNvCxnSpPr>
                <a:cxnSpLocks/>
                <a:stCxn id="66" idx="7"/>
                <a:endCxn id="62" idx="3"/>
              </p:cNvCxnSpPr>
              <p:nvPr/>
            </p:nvCxnSpPr>
            <p:spPr>
              <a:xfrm flipV="1">
                <a:off x="7157401" y="4625416"/>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4" name="直線コネクタ 83">
                <a:extLst>
                  <a:ext uri="{FF2B5EF4-FFF2-40B4-BE49-F238E27FC236}">
                    <a16:creationId xmlns:a16="http://schemas.microsoft.com/office/drawing/2014/main" id="{2C5BDE4D-BF8C-494B-A4C1-DA096EA7E11C}"/>
                  </a:ext>
                </a:extLst>
              </p:cNvPr>
              <p:cNvCxnSpPr>
                <a:cxnSpLocks/>
              </p:cNvCxnSpPr>
              <p:nvPr/>
            </p:nvCxnSpPr>
            <p:spPr>
              <a:xfrm flipV="1">
                <a:off x="7824192" y="4707142"/>
                <a:ext cx="0" cy="117013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5" name="直線コネクタ 84">
                <a:extLst>
                  <a:ext uri="{FF2B5EF4-FFF2-40B4-BE49-F238E27FC236}">
                    <a16:creationId xmlns:a16="http://schemas.microsoft.com/office/drawing/2014/main" id="{33930BC8-F147-334A-AA60-71CD8BEBA726}"/>
                  </a:ext>
                </a:extLst>
              </p:cNvPr>
              <p:cNvCxnSpPr>
                <a:cxnSpLocks/>
                <a:stCxn id="62" idx="1"/>
                <a:endCxn id="65" idx="5"/>
              </p:cNvCxnSpPr>
              <p:nvPr/>
            </p:nvCxnSpPr>
            <p:spPr>
              <a:xfrm flipH="1" flipV="1">
                <a:off x="7157401" y="3779322"/>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6" name="直線コネクタ 85">
                <a:extLst>
                  <a:ext uri="{FF2B5EF4-FFF2-40B4-BE49-F238E27FC236}">
                    <a16:creationId xmlns:a16="http://schemas.microsoft.com/office/drawing/2014/main" id="{15FBAB78-BA85-F145-8476-75B6965D84CE}"/>
                  </a:ext>
                </a:extLst>
              </p:cNvPr>
              <p:cNvCxnSpPr>
                <a:cxnSpLocks/>
              </p:cNvCxnSpPr>
              <p:nvPr/>
            </p:nvCxnSpPr>
            <p:spPr>
              <a:xfrm flipV="1">
                <a:off x="7824192" y="2996952"/>
                <a:ext cx="0" cy="115212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7" name="直線コネクタ 86">
                <a:extLst>
                  <a:ext uri="{FF2B5EF4-FFF2-40B4-BE49-F238E27FC236}">
                    <a16:creationId xmlns:a16="http://schemas.microsoft.com/office/drawing/2014/main" id="{D86526DB-F59F-6946-90B8-7E6EEEB96EF0}"/>
                  </a:ext>
                </a:extLst>
              </p:cNvPr>
              <p:cNvCxnSpPr>
                <a:cxnSpLocks/>
              </p:cNvCxnSpPr>
              <p:nvPr/>
            </p:nvCxnSpPr>
            <p:spPr>
              <a:xfrm flipV="1">
                <a:off x="7824192" y="1250758"/>
                <a:ext cx="0" cy="1188132"/>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grpSp>
          <p:nvGrpSpPr>
            <p:cNvPr id="9" name="グループ化 8">
              <a:extLst>
                <a:ext uri="{FF2B5EF4-FFF2-40B4-BE49-F238E27FC236}">
                  <a16:creationId xmlns:a16="http://schemas.microsoft.com/office/drawing/2014/main" id="{5E2EBD37-6BF5-3F40-ADAF-865502C14B5C}"/>
                </a:ext>
              </a:extLst>
            </p:cNvPr>
            <p:cNvGrpSpPr/>
            <p:nvPr/>
          </p:nvGrpSpPr>
          <p:grpSpPr>
            <a:xfrm>
              <a:off x="9336360" y="692696"/>
              <a:ext cx="2286254" cy="5742638"/>
              <a:chOff x="5816969" y="692696"/>
              <a:chExt cx="2286254" cy="5742638"/>
            </a:xfrm>
          </p:grpSpPr>
          <p:sp>
            <p:nvSpPr>
              <p:cNvPr id="24" name="円/楕円 23">
                <a:extLst>
                  <a:ext uri="{FF2B5EF4-FFF2-40B4-BE49-F238E27FC236}">
                    <a16:creationId xmlns:a16="http://schemas.microsoft.com/office/drawing/2014/main" id="{9D66FF6D-DC42-5444-A6AA-0CC3F3AEAB11}"/>
                  </a:ext>
                </a:extLst>
              </p:cNvPr>
              <p:cNvSpPr/>
              <p:nvPr/>
            </p:nvSpPr>
            <p:spPr>
              <a:xfrm>
                <a:off x="5816969" y="692696"/>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a:t>
                </a:r>
                <a:endParaRPr kumimoji="1" lang="ja-JP" altLang="en-US" sz="1400" dirty="0" err="1">
                  <a:solidFill>
                    <a:schemeClr val="tx1"/>
                  </a:solidFill>
                </a:endParaRPr>
              </a:p>
            </p:txBody>
          </p:sp>
          <p:sp>
            <p:nvSpPr>
              <p:cNvPr id="25" name="円/楕円 24">
                <a:extLst>
                  <a:ext uri="{FF2B5EF4-FFF2-40B4-BE49-F238E27FC236}">
                    <a16:creationId xmlns:a16="http://schemas.microsoft.com/office/drawing/2014/main" id="{2F8BBABE-50D6-D744-8EC6-6A6C38AD3D38}"/>
                  </a:ext>
                </a:extLst>
              </p:cNvPr>
              <p:cNvSpPr/>
              <p:nvPr/>
            </p:nvSpPr>
            <p:spPr>
              <a:xfrm>
                <a:off x="7545161" y="692696"/>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3</a:t>
                </a:r>
                <a:endParaRPr kumimoji="1" lang="ja-JP" altLang="en-US" sz="1400" dirty="0" err="1">
                  <a:solidFill>
                    <a:schemeClr val="tx1"/>
                  </a:solidFill>
                </a:endParaRPr>
              </a:p>
            </p:txBody>
          </p:sp>
          <p:sp>
            <p:nvSpPr>
              <p:cNvPr id="26" name="円/楕円 25">
                <a:extLst>
                  <a:ext uri="{FF2B5EF4-FFF2-40B4-BE49-F238E27FC236}">
                    <a16:creationId xmlns:a16="http://schemas.microsoft.com/office/drawing/2014/main" id="{D2783A5C-CDA3-074A-9CA0-F2FA7248A4D1}"/>
                  </a:ext>
                </a:extLst>
              </p:cNvPr>
              <p:cNvSpPr/>
              <p:nvPr/>
            </p:nvSpPr>
            <p:spPr>
              <a:xfrm>
                <a:off x="6681065" y="1574794"/>
                <a:ext cx="558062" cy="558062"/>
              </a:xfrm>
              <a:prstGeom prst="ellipse">
                <a:avLst/>
              </a:prstGeom>
              <a:solidFill>
                <a:srgbClr val="FF0000"/>
              </a:solidFill>
              <a:ln w="38100">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6</a:t>
                </a:r>
                <a:endParaRPr kumimoji="1" lang="ja-JP" altLang="en-US" sz="1400" dirty="0" err="1">
                  <a:solidFill>
                    <a:schemeClr val="tx1"/>
                  </a:solidFill>
                </a:endParaRPr>
              </a:p>
            </p:txBody>
          </p:sp>
          <p:sp>
            <p:nvSpPr>
              <p:cNvPr id="27" name="円/楕円 26">
                <a:extLst>
                  <a:ext uri="{FF2B5EF4-FFF2-40B4-BE49-F238E27FC236}">
                    <a16:creationId xmlns:a16="http://schemas.microsoft.com/office/drawing/2014/main" id="{C1247D62-1BC8-5447-866C-4445001A01E3}"/>
                  </a:ext>
                </a:extLst>
              </p:cNvPr>
              <p:cNvSpPr/>
              <p:nvPr/>
            </p:nvSpPr>
            <p:spPr>
              <a:xfrm>
                <a:off x="5816969" y="2438890"/>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a:t>
                </a:r>
                <a:endParaRPr kumimoji="1" lang="ja-JP" altLang="en-US" sz="1400" dirty="0" err="1">
                  <a:solidFill>
                    <a:schemeClr val="tx1"/>
                  </a:solidFill>
                </a:endParaRPr>
              </a:p>
            </p:txBody>
          </p:sp>
          <p:sp>
            <p:nvSpPr>
              <p:cNvPr id="28" name="円/楕円 27">
                <a:extLst>
                  <a:ext uri="{FF2B5EF4-FFF2-40B4-BE49-F238E27FC236}">
                    <a16:creationId xmlns:a16="http://schemas.microsoft.com/office/drawing/2014/main" id="{981B5FB6-47C0-E94E-844D-572ED951505E}"/>
                  </a:ext>
                </a:extLst>
              </p:cNvPr>
              <p:cNvSpPr/>
              <p:nvPr/>
            </p:nvSpPr>
            <p:spPr>
              <a:xfrm>
                <a:off x="7545161" y="2438890"/>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10</a:t>
                </a:r>
                <a:endParaRPr kumimoji="1" lang="ja-JP" altLang="en-US" sz="1400" dirty="0" err="1">
                  <a:solidFill>
                    <a:schemeClr val="tx1"/>
                  </a:solidFill>
                </a:endParaRPr>
              </a:p>
            </p:txBody>
          </p:sp>
          <p:sp>
            <p:nvSpPr>
              <p:cNvPr id="29" name="円/楕円 28">
                <a:extLst>
                  <a:ext uri="{FF2B5EF4-FFF2-40B4-BE49-F238E27FC236}">
                    <a16:creationId xmlns:a16="http://schemas.microsoft.com/office/drawing/2014/main" id="{65A03D7E-B968-0F46-A60F-DC64D38FC9D6}"/>
                  </a:ext>
                </a:extLst>
              </p:cNvPr>
              <p:cNvSpPr/>
              <p:nvPr/>
            </p:nvSpPr>
            <p:spPr>
              <a:xfrm>
                <a:off x="5816969" y="4149080"/>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15</a:t>
                </a:r>
                <a:endParaRPr kumimoji="1" lang="ja-JP" altLang="en-US" sz="1400" dirty="0" err="1">
                  <a:solidFill>
                    <a:schemeClr val="tx1"/>
                  </a:solidFill>
                </a:endParaRPr>
              </a:p>
            </p:txBody>
          </p:sp>
          <p:sp>
            <p:nvSpPr>
              <p:cNvPr id="30" name="円/楕円 29">
                <a:extLst>
                  <a:ext uri="{FF2B5EF4-FFF2-40B4-BE49-F238E27FC236}">
                    <a16:creationId xmlns:a16="http://schemas.microsoft.com/office/drawing/2014/main" id="{79B8CBDE-BF62-8C41-B2B8-7820F96BBFC5}"/>
                  </a:ext>
                </a:extLst>
              </p:cNvPr>
              <p:cNvSpPr/>
              <p:nvPr/>
            </p:nvSpPr>
            <p:spPr>
              <a:xfrm>
                <a:off x="7545161" y="4149080"/>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16</a:t>
                </a:r>
                <a:endParaRPr kumimoji="1" lang="ja-JP" altLang="en-US" sz="1400" dirty="0" err="1">
                  <a:solidFill>
                    <a:schemeClr val="tx1"/>
                  </a:solidFill>
                </a:endParaRPr>
              </a:p>
            </p:txBody>
          </p:sp>
          <p:sp>
            <p:nvSpPr>
              <p:cNvPr id="31" name="円/楕円 30">
                <a:extLst>
                  <a:ext uri="{FF2B5EF4-FFF2-40B4-BE49-F238E27FC236}">
                    <a16:creationId xmlns:a16="http://schemas.microsoft.com/office/drawing/2014/main" id="{B20208F0-1096-2642-9CB4-3E98927F7D84}"/>
                  </a:ext>
                </a:extLst>
              </p:cNvPr>
              <p:cNvSpPr/>
              <p:nvPr/>
            </p:nvSpPr>
            <p:spPr>
              <a:xfrm>
                <a:off x="5816969" y="5877272"/>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22</a:t>
                </a:r>
                <a:endParaRPr kumimoji="1" lang="ja-JP" altLang="en-US" sz="1400" dirty="0" err="1">
                  <a:solidFill>
                    <a:schemeClr val="tx1"/>
                  </a:solidFill>
                </a:endParaRPr>
              </a:p>
            </p:txBody>
          </p:sp>
          <p:sp>
            <p:nvSpPr>
              <p:cNvPr id="32" name="円/楕円 31">
                <a:extLst>
                  <a:ext uri="{FF2B5EF4-FFF2-40B4-BE49-F238E27FC236}">
                    <a16:creationId xmlns:a16="http://schemas.microsoft.com/office/drawing/2014/main" id="{D220045D-83C8-7547-AFE2-BBBA02729450}"/>
                  </a:ext>
                </a:extLst>
              </p:cNvPr>
              <p:cNvSpPr/>
              <p:nvPr/>
            </p:nvSpPr>
            <p:spPr>
              <a:xfrm>
                <a:off x="7545161" y="5877272"/>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23</a:t>
                </a:r>
                <a:endParaRPr kumimoji="1" lang="ja-JP" altLang="en-US" sz="1400" dirty="0" err="1">
                  <a:solidFill>
                    <a:schemeClr val="tx1"/>
                  </a:solidFill>
                </a:endParaRPr>
              </a:p>
            </p:txBody>
          </p:sp>
          <p:sp>
            <p:nvSpPr>
              <p:cNvPr id="33" name="円/楕円 32">
                <a:extLst>
                  <a:ext uri="{FF2B5EF4-FFF2-40B4-BE49-F238E27FC236}">
                    <a16:creationId xmlns:a16="http://schemas.microsoft.com/office/drawing/2014/main" id="{5E0B09DE-B2EA-5E46-8186-057026E7489A}"/>
                  </a:ext>
                </a:extLst>
              </p:cNvPr>
              <p:cNvSpPr/>
              <p:nvPr/>
            </p:nvSpPr>
            <p:spPr>
              <a:xfrm>
                <a:off x="6681065" y="3302986"/>
                <a:ext cx="558062" cy="558062"/>
              </a:xfrm>
              <a:prstGeom prst="ellipse">
                <a:avLst/>
              </a:prstGeom>
              <a:solidFill>
                <a:srgbClr val="FFFF00"/>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12</a:t>
                </a:r>
                <a:endParaRPr kumimoji="1" lang="ja-JP" altLang="en-US" sz="1400" dirty="0" err="1">
                  <a:solidFill>
                    <a:schemeClr val="tx1"/>
                  </a:solidFill>
                </a:endParaRPr>
              </a:p>
            </p:txBody>
          </p:sp>
          <p:sp>
            <p:nvSpPr>
              <p:cNvPr id="34" name="円/楕円 33">
                <a:extLst>
                  <a:ext uri="{FF2B5EF4-FFF2-40B4-BE49-F238E27FC236}">
                    <a16:creationId xmlns:a16="http://schemas.microsoft.com/office/drawing/2014/main" id="{A2085016-305D-5848-88EE-0C195189C8CF}"/>
                  </a:ext>
                </a:extLst>
              </p:cNvPr>
              <p:cNvSpPr/>
              <p:nvPr/>
            </p:nvSpPr>
            <p:spPr>
              <a:xfrm>
                <a:off x="6681065" y="5031178"/>
                <a:ext cx="558062" cy="558062"/>
              </a:xfrm>
              <a:prstGeom prst="ellipse">
                <a:avLst/>
              </a:prstGeom>
              <a:solidFill>
                <a:schemeClr val="accent5"/>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19</a:t>
                </a:r>
                <a:endParaRPr kumimoji="1" lang="ja-JP" altLang="en-US" sz="1400" dirty="0" err="1">
                  <a:solidFill>
                    <a:schemeClr val="tx1"/>
                  </a:solidFill>
                </a:endParaRPr>
              </a:p>
            </p:txBody>
          </p:sp>
          <p:cxnSp>
            <p:nvCxnSpPr>
              <p:cNvPr id="35" name="直線コネクタ 34">
                <a:extLst>
                  <a:ext uri="{FF2B5EF4-FFF2-40B4-BE49-F238E27FC236}">
                    <a16:creationId xmlns:a16="http://schemas.microsoft.com/office/drawing/2014/main" id="{736E8B92-1D68-E142-A610-EBCCD91AAAA5}"/>
                  </a:ext>
                </a:extLst>
              </p:cNvPr>
              <p:cNvCxnSpPr/>
              <p:nvPr/>
            </p:nvCxnSpPr>
            <p:spPr>
              <a:xfrm flipV="1">
                <a:off x="6096000" y="2996952"/>
                <a:ext cx="0" cy="115212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3AF025D6-850D-8148-AE4A-2C89A223E697}"/>
                  </a:ext>
                </a:extLst>
              </p:cNvPr>
              <p:cNvCxnSpPr>
                <a:stCxn id="27" idx="0"/>
                <a:endCxn id="24" idx="4"/>
              </p:cNvCxnSpPr>
              <p:nvPr/>
            </p:nvCxnSpPr>
            <p:spPr>
              <a:xfrm flipV="1">
                <a:off x="6096000" y="1250758"/>
                <a:ext cx="0" cy="1188132"/>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7" name="直線コネクタ 36">
                <a:extLst>
                  <a:ext uri="{FF2B5EF4-FFF2-40B4-BE49-F238E27FC236}">
                    <a16:creationId xmlns:a16="http://schemas.microsoft.com/office/drawing/2014/main" id="{AC2B2E5F-6556-5E42-A41B-68B78F0395AB}"/>
                  </a:ext>
                </a:extLst>
              </p:cNvPr>
              <p:cNvCxnSpPr>
                <a:stCxn id="24" idx="6"/>
                <a:endCxn id="25" idx="2"/>
              </p:cNvCxnSpPr>
              <p:nvPr/>
            </p:nvCxnSpPr>
            <p:spPr>
              <a:xfrm>
                <a:off x="6375031" y="971727"/>
                <a:ext cx="1170130"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8" name="直線コネクタ 37">
                <a:extLst>
                  <a:ext uri="{FF2B5EF4-FFF2-40B4-BE49-F238E27FC236}">
                    <a16:creationId xmlns:a16="http://schemas.microsoft.com/office/drawing/2014/main" id="{D2ABC13D-F953-4A4F-96F9-8E249AF7403F}"/>
                  </a:ext>
                </a:extLst>
              </p:cNvPr>
              <p:cNvCxnSpPr>
                <a:stCxn id="26" idx="1"/>
                <a:endCxn id="24" idx="5"/>
              </p:cNvCxnSpPr>
              <p:nvPr/>
            </p:nvCxnSpPr>
            <p:spPr>
              <a:xfrm flipH="1" flipV="1">
                <a:off x="6293305" y="1169032"/>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9" name="直線コネクタ 38">
                <a:extLst>
                  <a:ext uri="{FF2B5EF4-FFF2-40B4-BE49-F238E27FC236}">
                    <a16:creationId xmlns:a16="http://schemas.microsoft.com/office/drawing/2014/main" id="{E3A5EC02-EC1E-D044-B333-FD8A19C77133}"/>
                  </a:ext>
                </a:extLst>
              </p:cNvPr>
              <p:cNvCxnSpPr>
                <a:stCxn id="26" idx="7"/>
                <a:endCxn id="25" idx="3"/>
              </p:cNvCxnSpPr>
              <p:nvPr/>
            </p:nvCxnSpPr>
            <p:spPr>
              <a:xfrm flipV="1">
                <a:off x="7157401" y="1169032"/>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0" name="直線コネクタ 39">
                <a:extLst>
                  <a:ext uri="{FF2B5EF4-FFF2-40B4-BE49-F238E27FC236}">
                    <a16:creationId xmlns:a16="http://schemas.microsoft.com/office/drawing/2014/main" id="{7D2800CE-CEB5-2C4A-8668-47187AA98C46}"/>
                  </a:ext>
                </a:extLst>
              </p:cNvPr>
              <p:cNvCxnSpPr>
                <a:stCxn id="27" idx="7"/>
                <a:endCxn id="26" idx="3"/>
              </p:cNvCxnSpPr>
              <p:nvPr/>
            </p:nvCxnSpPr>
            <p:spPr>
              <a:xfrm flipV="1">
                <a:off x="6293305" y="2051130"/>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604DE226-FA21-3646-A93D-9AC4998D89A6}"/>
                  </a:ext>
                </a:extLst>
              </p:cNvPr>
              <p:cNvCxnSpPr>
                <a:cxnSpLocks/>
                <a:stCxn id="26" idx="5"/>
                <a:endCxn id="28" idx="1"/>
              </p:cNvCxnSpPr>
              <p:nvPr/>
            </p:nvCxnSpPr>
            <p:spPr>
              <a:xfrm>
                <a:off x="7157401" y="2051130"/>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2" name="直線コネクタ 41">
                <a:extLst>
                  <a:ext uri="{FF2B5EF4-FFF2-40B4-BE49-F238E27FC236}">
                    <a16:creationId xmlns:a16="http://schemas.microsoft.com/office/drawing/2014/main" id="{B343158A-EDFB-D04E-9A1E-7E1C767D2B89}"/>
                  </a:ext>
                </a:extLst>
              </p:cNvPr>
              <p:cNvCxnSpPr>
                <a:cxnSpLocks/>
                <a:stCxn id="31" idx="0"/>
                <a:endCxn id="29" idx="4"/>
              </p:cNvCxnSpPr>
              <p:nvPr/>
            </p:nvCxnSpPr>
            <p:spPr>
              <a:xfrm flipV="1">
                <a:off x="6096000" y="4707142"/>
                <a:ext cx="0" cy="117013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4AF4E606-AA0B-D649-BA4C-720D8DC0FF95}"/>
                  </a:ext>
                </a:extLst>
              </p:cNvPr>
              <p:cNvCxnSpPr>
                <a:cxnSpLocks/>
                <a:stCxn id="29" idx="7"/>
                <a:endCxn id="33" idx="3"/>
              </p:cNvCxnSpPr>
              <p:nvPr/>
            </p:nvCxnSpPr>
            <p:spPr>
              <a:xfrm flipV="1">
                <a:off x="6293305" y="3779322"/>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4" name="直線コネクタ 43">
                <a:extLst>
                  <a:ext uri="{FF2B5EF4-FFF2-40B4-BE49-F238E27FC236}">
                    <a16:creationId xmlns:a16="http://schemas.microsoft.com/office/drawing/2014/main" id="{79BF7554-862C-7D42-9BA6-F6403B1C49AE}"/>
                  </a:ext>
                </a:extLst>
              </p:cNvPr>
              <p:cNvCxnSpPr>
                <a:cxnSpLocks/>
                <a:stCxn id="33" idx="7"/>
                <a:endCxn id="28" idx="3"/>
              </p:cNvCxnSpPr>
              <p:nvPr/>
            </p:nvCxnSpPr>
            <p:spPr>
              <a:xfrm flipV="1">
                <a:off x="7157401" y="2915226"/>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5" name="直線コネクタ 44">
                <a:extLst>
                  <a:ext uri="{FF2B5EF4-FFF2-40B4-BE49-F238E27FC236}">
                    <a16:creationId xmlns:a16="http://schemas.microsoft.com/office/drawing/2014/main" id="{6DC98C1C-2DD8-F24E-AC34-C9FA2716E603}"/>
                  </a:ext>
                </a:extLst>
              </p:cNvPr>
              <p:cNvCxnSpPr>
                <a:cxnSpLocks/>
                <a:stCxn id="33" idx="1"/>
                <a:endCxn id="27" idx="5"/>
              </p:cNvCxnSpPr>
              <p:nvPr/>
            </p:nvCxnSpPr>
            <p:spPr>
              <a:xfrm flipH="1" flipV="1">
                <a:off x="6293305" y="2915226"/>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6" name="直線コネクタ 45">
                <a:extLst>
                  <a:ext uri="{FF2B5EF4-FFF2-40B4-BE49-F238E27FC236}">
                    <a16:creationId xmlns:a16="http://schemas.microsoft.com/office/drawing/2014/main" id="{330D3FA0-26F5-9F44-82CB-EEB78B2DFD05}"/>
                  </a:ext>
                </a:extLst>
              </p:cNvPr>
              <p:cNvCxnSpPr>
                <a:cxnSpLocks/>
                <a:stCxn id="29" idx="5"/>
                <a:endCxn id="34" idx="1"/>
              </p:cNvCxnSpPr>
              <p:nvPr/>
            </p:nvCxnSpPr>
            <p:spPr>
              <a:xfrm>
                <a:off x="6293305" y="4625416"/>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F8D91497-A7CF-B348-BB18-C772E4699300}"/>
                  </a:ext>
                </a:extLst>
              </p:cNvPr>
              <p:cNvCxnSpPr>
                <a:cxnSpLocks/>
                <a:stCxn id="31" idx="7"/>
                <a:endCxn id="34" idx="3"/>
              </p:cNvCxnSpPr>
              <p:nvPr/>
            </p:nvCxnSpPr>
            <p:spPr>
              <a:xfrm flipV="1">
                <a:off x="6293305" y="5507514"/>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8" name="直線コネクタ 47">
                <a:extLst>
                  <a:ext uri="{FF2B5EF4-FFF2-40B4-BE49-F238E27FC236}">
                    <a16:creationId xmlns:a16="http://schemas.microsoft.com/office/drawing/2014/main" id="{2F1BCB82-4904-8F4E-86F0-6C9EDB2ED43F}"/>
                  </a:ext>
                </a:extLst>
              </p:cNvPr>
              <p:cNvCxnSpPr>
                <a:cxnSpLocks/>
                <a:stCxn id="29" idx="6"/>
                <a:endCxn id="30" idx="2"/>
              </p:cNvCxnSpPr>
              <p:nvPr/>
            </p:nvCxnSpPr>
            <p:spPr>
              <a:xfrm>
                <a:off x="6375031" y="4428111"/>
                <a:ext cx="1170130"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9" name="直線コネクタ 48">
                <a:extLst>
                  <a:ext uri="{FF2B5EF4-FFF2-40B4-BE49-F238E27FC236}">
                    <a16:creationId xmlns:a16="http://schemas.microsoft.com/office/drawing/2014/main" id="{54C9A241-258B-0340-9F1A-2BF1C518E860}"/>
                  </a:ext>
                </a:extLst>
              </p:cNvPr>
              <p:cNvCxnSpPr>
                <a:cxnSpLocks/>
                <a:stCxn id="31" idx="6"/>
                <a:endCxn id="32" idx="2"/>
              </p:cNvCxnSpPr>
              <p:nvPr/>
            </p:nvCxnSpPr>
            <p:spPr>
              <a:xfrm>
                <a:off x="6375031" y="6156303"/>
                <a:ext cx="1170130"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0" name="直線コネクタ 49">
                <a:extLst>
                  <a:ext uri="{FF2B5EF4-FFF2-40B4-BE49-F238E27FC236}">
                    <a16:creationId xmlns:a16="http://schemas.microsoft.com/office/drawing/2014/main" id="{27D8A259-93CB-5549-81E8-C5F79660CACA}"/>
                  </a:ext>
                </a:extLst>
              </p:cNvPr>
              <p:cNvCxnSpPr>
                <a:cxnSpLocks/>
                <a:stCxn id="34" idx="5"/>
                <a:endCxn id="32" idx="1"/>
              </p:cNvCxnSpPr>
              <p:nvPr/>
            </p:nvCxnSpPr>
            <p:spPr>
              <a:xfrm>
                <a:off x="7157401" y="5507514"/>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1" name="直線コネクタ 50">
                <a:extLst>
                  <a:ext uri="{FF2B5EF4-FFF2-40B4-BE49-F238E27FC236}">
                    <a16:creationId xmlns:a16="http://schemas.microsoft.com/office/drawing/2014/main" id="{C133AD1E-95F2-454C-A786-50EA6F01746A}"/>
                  </a:ext>
                </a:extLst>
              </p:cNvPr>
              <p:cNvCxnSpPr>
                <a:cxnSpLocks/>
                <a:stCxn id="34" idx="7"/>
                <a:endCxn id="30" idx="3"/>
              </p:cNvCxnSpPr>
              <p:nvPr/>
            </p:nvCxnSpPr>
            <p:spPr>
              <a:xfrm flipV="1">
                <a:off x="7157401" y="4625416"/>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2" name="直線コネクタ 51">
                <a:extLst>
                  <a:ext uri="{FF2B5EF4-FFF2-40B4-BE49-F238E27FC236}">
                    <a16:creationId xmlns:a16="http://schemas.microsoft.com/office/drawing/2014/main" id="{29740DF5-657B-F14E-8381-97D89B6AEB93}"/>
                  </a:ext>
                </a:extLst>
              </p:cNvPr>
              <p:cNvCxnSpPr>
                <a:cxnSpLocks/>
              </p:cNvCxnSpPr>
              <p:nvPr/>
            </p:nvCxnSpPr>
            <p:spPr>
              <a:xfrm flipV="1">
                <a:off x="7824192" y="4707142"/>
                <a:ext cx="0" cy="117013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3" name="直線コネクタ 52">
                <a:extLst>
                  <a:ext uri="{FF2B5EF4-FFF2-40B4-BE49-F238E27FC236}">
                    <a16:creationId xmlns:a16="http://schemas.microsoft.com/office/drawing/2014/main" id="{3F53F5FA-2F52-2E43-9566-B051EC281B6E}"/>
                  </a:ext>
                </a:extLst>
              </p:cNvPr>
              <p:cNvCxnSpPr>
                <a:cxnSpLocks/>
                <a:stCxn id="30" idx="1"/>
                <a:endCxn id="33" idx="5"/>
              </p:cNvCxnSpPr>
              <p:nvPr/>
            </p:nvCxnSpPr>
            <p:spPr>
              <a:xfrm flipH="1" flipV="1">
                <a:off x="7157401" y="3779322"/>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4" name="直線コネクタ 53">
                <a:extLst>
                  <a:ext uri="{FF2B5EF4-FFF2-40B4-BE49-F238E27FC236}">
                    <a16:creationId xmlns:a16="http://schemas.microsoft.com/office/drawing/2014/main" id="{7557914E-9357-8540-968C-89BAB13E9F95}"/>
                  </a:ext>
                </a:extLst>
              </p:cNvPr>
              <p:cNvCxnSpPr>
                <a:cxnSpLocks/>
              </p:cNvCxnSpPr>
              <p:nvPr/>
            </p:nvCxnSpPr>
            <p:spPr>
              <a:xfrm flipV="1">
                <a:off x="7824192" y="2996952"/>
                <a:ext cx="0" cy="115212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5" name="直線コネクタ 54">
                <a:extLst>
                  <a:ext uri="{FF2B5EF4-FFF2-40B4-BE49-F238E27FC236}">
                    <a16:creationId xmlns:a16="http://schemas.microsoft.com/office/drawing/2014/main" id="{0D216836-7415-E346-9BE3-2DE3E81B3DE2}"/>
                  </a:ext>
                </a:extLst>
              </p:cNvPr>
              <p:cNvCxnSpPr>
                <a:cxnSpLocks/>
              </p:cNvCxnSpPr>
              <p:nvPr/>
            </p:nvCxnSpPr>
            <p:spPr>
              <a:xfrm flipV="1">
                <a:off x="7824192" y="1250758"/>
                <a:ext cx="0" cy="1188132"/>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cxnSp>
          <p:nvCxnSpPr>
            <p:cNvPr id="10" name="直線コネクタ 9">
              <a:extLst>
                <a:ext uri="{FF2B5EF4-FFF2-40B4-BE49-F238E27FC236}">
                  <a16:creationId xmlns:a16="http://schemas.microsoft.com/office/drawing/2014/main" id="{B0237E01-479D-3D4E-B707-F620E974F946}"/>
                </a:ext>
              </a:extLst>
            </p:cNvPr>
            <p:cNvCxnSpPr>
              <a:cxnSpLocks/>
              <a:stCxn id="57" idx="6"/>
              <a:endCxn id="24" idx="2"/>
            </p:cNvCxnSpPr>
            <p:nvPr/>
          </p:nvCxnSpPr>
          <p:spPr>
            <a:xfrm>
              <a:off x="8103223" y="971727"/>
              <a:ext cx="1233137"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D5597EFB-C481-7C4A-83FC-4BEA4B7228AB}"/>
                </a:ext>
              </a:extLst>
            </p:cNvPr>
            <p:cNvCxnSpPr>
              <a:cxnSpLocks/>
              <a:stCxn id="57" idx="5"/>
              <a:endCxn id="6" idx="1"/>
            </p:cNvCxnSpPr>
            <p:nvPr/>
          </p:nvCxnSpPr>
          <p:spPr>
            <a:xfrm>
              <a:off x="8021497" y="1169032"/>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EDCFF899-3DC5-1543-A65C-300AAE88C297}"/>
                </a:ext>
              </a:extLst>
            </p:cNvPr>
            <p:cNvCxnSpPr>
              <a:cxnSpLocks/>
              <a:stCxn id="24" idx="3"/>
              <a:endCxn id="6" idx="7"/>
            </p:cNvCxnSpPr>
            <p:nvPr/>
          </p:nvCxnSpPr>
          <p:spPr>
            <a:xfrm flipH="1">
              <a:off x="8885593" y="1169032"/>
              <a:ext cx="532493"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3" name="直線コネクタ 12">
              <a:extLst>
                <a:ext uri="{FF2B5EF4-FFF2-40B4-BE49-F238E27FC236}">
                  <a16:creationId xmlns:a16="http://schemas.microsoft.com/office/drawing/2014/main" id="{F94CF487-CCE4-9B4F-B81E-3ADCB25C0815}"/>
                </a:ext>
              </a:extLst>
            </p:cNvPr>
            <p:cNvCxnSpPr>
              <a:cxnSpLocks/>
              <a:stCxn id="6" idx="3"/>
              <a:endCxn id="60" idx="7"/>
            </p:cNvCxnSpPr>
            <p:nvPr/>
          </p:nvCxnSpPr>
          <p:spPr>
            <a:xfrm flipH="1">
              <a:off x="8021497" y="2051130"/>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54D206CC-A06E-EC4D-A291-9C57E5C4E93C}"/>
                </a:ext>
              </a:extLst>
            </p:cNvPr>
            <p:cNvCxnSpPr>
              <a:cxnSpLocks/>
              <a:stCxn id="6" idx="5"/>
              <a:endCxn id="27" idx="1"/>
            </p:cNvCxnSpPr>
            <p:nvPr/>
          </p:nvCxnSpPr>
          <p:spPr>
            <a:xfrm>
              <a:off x="8885593" y="2051130"/>
              <a:ext cx="532493"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15A665B5-801F-0945-B465-B544791AA944}"/>
                </a:ext>
              </a:extLst>
            </p:cNvPr>
            <p:cNvCxnSpPr>
              <a:cxnSpLocks/>
              <a:stCxn id="60" idx="6"/>
              <a:endCxn id="27" idx="2"/>
            </p:cNvCxnSpPr>
            <p:nvPr/>
          </p:nvCxnSpPr>
          <p:spPr>
            <a:xfrm>
              <a:off x="8103223" y="2717921"/>
              <a:ext cx="1233137"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3DF76811-06C9-9D40-8335-8AB2B9123E0B}"/>
                </a:ext>
              </a:extLst>
            </p:cNvPr>
            <p:cNvCxnSpPr>
              <a:cxnSpLocks/>
              <a:stCxn id="62" idx="6"/>
              <a:endCxn id="29" idx="2"/>
            </p:cNvCxnSpPr>
            <p:nvPr/>
          </p:nvCxnSpPr>
          <p:spPr>
            <a:xfrm>
              <a:off x="8103223" y="4428111"/>
              <a:ext cx="1233137"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2732E900-C32B-BE49-917C-21B5193F1050}"/>
                </a:ext>
              </a:extLst>
            </p:cNvPr>
            <p:cNvCxnSpPr>
              <a:cxnSpLocks/>
              <a:stCxn id="60" idx="5"/>
              <a:endCxn id="29" idx="1"/>
            </p:cNvCxnSpPr>
            <p:nvPr/>
          </p:nvCxnSpPr>
          <p:spPr>
            <a:xfrm>
              <a:off x="8021497" y="2915226"/>
              <a:ext cx="1396589" cy="131558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78FC603A-F524-0C43-98C6-697E5781C174}"/>
                </a:ext>
              </a:extLst>
            </p:cNvPr>
            <p:cNvCxnSpPr>
              <a:cxnSpLocks/>
              <a:stCxn id="27" idx="3"/>
              <a:endCxn id="62" idx="7"/>
            </p:cNvCxnSpPr>
            <p:nvPr/>
          </p:nvCxnSpPr>
          <p:spPr>
            <a:xfrm flipH="1">
              <a:off x="8021497" y="2915226"/>
              <a:ext cx="1396589" cy="131558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E26CF27F-560F-F741-AC98-1D1CBC5E9708}"/>
                </a:ext>
              </a:extLst>
            </p:cNvPr>
            <p:cNvCxnSpPr>
              <a:cxnSpLocks/>
              <a:stCxn id="7" idx="1"/>
              <a:endCxn id="62" idx="5"/>
            </p:cNvCxnSpPr>
            <p:nvPr/>
          </p:nvCxnSpPr>
          <p:spPr>
            <a:xfrm flipH="1" flipV="1">
              <a:off x="8021497" y="4625416"/>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08663996-D8F0-C046-B5A2-37EC8CC8CD1D}"/>
                </a:ext>
              </a:extLst>
            </p:cNvPr>
            <p:cNvCxnSpPr>
              <a:cxnSpLocks/>
              <a:stCxn id="7" idx="7"/>
              <a:endCxn id="29" idx="3"/>
            </p:cNvCxnSpPr>
            <p:nvPr/>
          </p:nvCxnSpPr>
          <p:spPr>
            <a:xfrm flipV="1">
              <a:off x="8885593" y="4625416"/>
              <a:ext cx="532493"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1C8879F3-D32A-A840-BA0E-E2A4BAA5CDB5}"/>
                </a:ext>
              </a:extLst>
            </p:cNvPr>
            <p:cNvCxnSpPr>
              <a:cxnSpLocks/>
              <a:stCxn id="64" idx="6"/>
              <a:endCxn id="31" idx="2"/>
            </p:cNvCxnSpPr>
            <p:nvPr/>
          </p:nvCxnSpPr>
          <p:spPr>
            <a:xfrm>
              <a:off x="8103223" y="6156303"/>
              <a:ext cx="1233137"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EA8AB9CE-7BAF-094A-BDE5-90C36C776338}"/>
                </a:ext>
              </a:extLst>
            </p:cNvPr>
            <p:cNvCxnSpPr>
              <a:cxnSpLocks/>
              <a:stCxn id="7" idx="5"/>
              <a:endCxn id="31" idx="1"/>
            </p:cNvCxnSpPr>
            <p:nvPr/>
          </p:nvCxnSpPr>
          <p:spPr>
            <a:xfrm>
              <a:off x="8885593" y="5507514"/>
              <a:ext cx="532493"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3" name="直線コネクタ 22">
              <a:extLst>
                <a:ext uri="{FF2B5EF4-FFF2-40B4-BE49-F238E27FC236}">
                  <a16:creationId xmlns:a16="http://schemas.microsoft.com/office/drawing/2014/main" id="{5E83E17B-E5B4-574E-9528-4D1F806D94E2}"/>
                </a:ext>
              </a:extLst>
            </p:cNvPr>
            <p:cNvCxnSpPr>
              <a:cxnSpLocks/>
              <a:stCxn id="7" idx="3"/>
              <a:endCxn id="64" idx="7"/>
            </p:cNvCxnSpPr>
            <p:nvPr/>
          </p:nvCxnSpPr>
          <p:spPr>
            <a:xfrm flipH="1">
              <a:off x="8021497" y="5507514"/>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cxnSp>
        <p:nvCxnSpPr>
          <p:cNvPr id="88" name="直線コネクタ 87">
            <a:extLst>
              <a:ext uri="{FF2B5EF4-FFF2-40B4-BE49-F238E27FC236}">
                <a16:creationId xmlns:a16="http://schemas.microsoft.com/office/drawing/2014/main" id="{9620EA5B-E98F-7D4C-AB29-34B129C9A5BD}"/>
              </a:ext>
            </a:extLst>
          </p:cNvPr>
          <p:cNvCxnSpPr>
            <a:cxnSpLocks/>
            <a:stCxn id="59" idx="6"/>
            <a:endCxn id="60" idx="2"/>
          </p:cNvCxnSpPr>
          <p:nvPr/>
        </p:nvCxnSpPr>
        <p:spPr>
          <a:xfrm>
            <a:off x="8670286" y="1518547"/>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9" name="直線コネクタ 88">
            <a:extLst>
              <a:ext uri="{FF2B5EF4-FFF2-40B4-BE49-F238E27FC236}">
                <a16:creationId xmlns:a16="http://schemas.microsoft.com/office/drawing/2014/main" id="{F4828E97-52C1-B04D-9877-414FE061193F}"/>
              </a:ext>
            </a:extLst>
          </p:cNvPr>
          <p:cNvCxnSpPr>
            <a:cxnSpLocks/>
            <a:stCxn id="27" idx="6"/>
            <a:endCxn id="28" idx="2"/>
          </p:cNvCxnSpPr>
          <p:nvPr/>
        </p:nvCxnSpPr>
        <p:spPr>
          <a:xfrm>
            <a:off x="12189677" y="1518547"/>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114" name="グループ化 113">
            <a:extLst>
              <a:ext uri="{FF2B5EF4-FFF2-40B4-BE49-F238E27FC236}">
                <a16:creationId xmlns:a16="http://schemas.microsoft.com/office/drawing/2014/main" id="{07FDEEC1-BE93-D84D-B92B-ACF4F95DB75D}"/>
              </a:ext>
            </a:extLst>
          </p:cNvPr>
          <p:cNvGrpSpPr/>
          <p:nvPr/>
        </p:nvGrpSpPr>
        <p:grpSpPr>
          <a:xfrm>
            <a:off x="8187721" y="-642007"/>
            <a:ext cx="5695034" cy="5711028"/>
            <a:chOff x="5766452" y="575369"/>
            <a:chExt cx="5695034" cy="5711028"/>
          </a:xfrm>
        </p:grpSpPr>
        <p:sp>
          <p:nvSpPr>
            <p:cNvPr id="90" name="円柱 89">
              <a:extLst>
                <a:ext uri="{FF2B5EF4-FFF2-40B4-BE49-F238E27FC236}">
                  <a16:creationId xmlns:a16="http://schemas.microsoft.com/office/drawing/2014/main" id="{6913547E-A017-2C4C-B62A-573E6EF154D8}"/>
                </a:ext>
              </a:extLst>
            </p:cNvPr>
            <p:cNvSpPr/>
            <p:nvPr/>
          </p:nvSpPr>
          <p:spPr>
            <a:xfrm>
              <a:off x="9310046" y="4051907"/>
              <a:ext cx="410603" cy="546103"/>
            </a:xfrm>
            <a:prstGeom prst="can">
              <a:avLst/>
            </a:prstGeom>
            <a:solidFill>
              <a:srgbClr val="FFFF00"/>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91" name="円柱 90">
              <a:extLst>
                <a:ext uri="{FF2B5EF4-FFF2-40B4-BE49-F238E27FC236}">
                  <a16:creationId xmlns:a16="http://schemas.microsoft.com/office/drawing/2014/main" id="{47D53D01-3BBF-1145-9228-391B1F9BA218}"/>
                </a:ext>
              </a:extLst>
            </p:cNvPr>
            <p:cNvSpPr/>
            <p:nvPr/>
          </p:nvSpPr>
          <p:spPr>
            <a:xfrm>
              <a:off x="7478030" y="5740294"/>
              <a:ext cx="410603" cy="546103"/>
            </a:xfrm>
            <a:prstGeom prst="can">
              <a:avLst/>
            </a:prstGeom>
            <a:solidFill>
              <a:schemeClr val="accent5"/>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92" name="円柱 91">
              <a:extLst>
                <a:ext uri="{FF2B5EF4-FFF2-40B4-BE49-F238E27FC236}">
                  <a16:creationId xmlns:a16="http://schemas.microsoft.com/office/drawing/2014/main" id="{AC1AADFA-8B4C-854F-9EBE-48F028C16DEA}"/>
                </a:ext>
              </a:extLst>
            </p:cNvPr>
            <p:cNvSpPr/>
            <p:nvPr/>
          </p:nvSpPr>
          <p:spPr>
            <a:xfrm>
              <a:off x="7527991" y="2250990"/>
              <a:ext cx="410603" cy="546103"/>
            </a:xfrm>
            <a:prstGeom prst="can">
              <a:avLst/>
            </a:prstGeom>
            <a:solidFill>
              <a:schemeClr val="accent6"/>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93" name="円柱 92">
              <a:extLst>
                <a:ext uri="{FF2B5EF4-FFF2-40B4-BE49-F238E27FC236}">
                  <a16:creationId xmlns:a16="http://schemas.microsoft.com/office/drawing/2014/main" id="{4F285647-F764-9F4D-B597-E2FC413E169C}"/>
                </a:ext>
              </a:extLst>
            </p:cNvPr>
            <p:cNvSpPr/>
            <p:nvPr/>
          </p:nvSpPr>
          <p:spPr>
            <a:xfrm>
              <a:off x="5766452" y="4005064"/>
              <a:ext cx="410603" cy="546103"/>
            </a:xfrm>
            <a:prstGeom prst="can">
              <a:avLst/>
            </a:prstGeom>
            <a:solidFill>
              <a:srgbClr val="FF0000"/>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94" name="円柱 93">
              <a:extLst>
                <a:ext uri="{FF2B5EF4-FFF2-40B4-BE49-F238E27FC236}">
                  <a16:creationId xmlns:a16="http://schemas.microsoft.com/office/drawing/2014/main" id="{535DA5AC-2DD2-E544-950A-2CFE7CF4AC9B}"/>
                </a:ext>
              </a:extLst>
            </p:cNvPr>
            <p:cNvSpPr/>
            <p:nvPr/>
          </p:nvSpPr>
          <p:spPr>
            <a:xfrm>
              <a:off x="11050883" y="2318138"/>
              <a:ext cx="410603" cy="546103"/>
            </a:xfrm>
            <a:prstGeom prst="can">
              <a:avLst/>
            </a:prstGeom>
            <a:solidFill>
              <a:srgbClr val="FF0000"/>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95" name="円柱 94">
              <a:extLst>
                <a:ext uri="{FF2B5EF4-FFF2-40B4-BE49-F238E27FC236}">
                  <a16:creationId xmlns:a16="http://schemas.microsoft.com/office/drawing/2014/main" id="{C7329BA4-4B63-2840-BF00-50413068D77A}"/>
                </a:ext>
              </a:extLst>
            </p:cNvPr>
            <p:cNvSpPr/>
            <p:nvPr/>
          </p:nvSpPr>
          <p:spPr>
            <a:xfrm>
              <a:off x="11050882" y="5700927"/>
              <a:ext cx="410603" cy="546103"/>
            </a:xfrm>
            <a:prstGeom prst="can">
              <a:avLst/>
            </a:prstGeom>
            <a:solidFill>
              <a:schemeClr val="accent6"/>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96" name="円柱 95">
              <a:extLst>
                <a:ext uri="{FF2B5EF4-FFF2-40B4-BE49-F238E27FC236}">
                  <a16:creationId xmlns:a16="http://schemas.microsoft.com/office/drawing/2014/main" id="{91CF8582-B283-734D-BD1A-EFE440485104}"/>
                </a:ext>
              </a:extLst>
            </p:cNvPr>
            <p:cNvSpPr/>
            <p:nvPr/>
          </p:nvSpPr>
          <p:spPr>
            <a:xfrm>
              <a:off x="5770342" y="575369"/>
              <a:ext cx="410603" cy="546103"/>
            </a:xfrm>
            <a:prstGeom prst="can">
              <a:avLst/>
            </a:prstGeom>
            <a:solidFill>
              <a:schemeClr val="accent5"/>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97" name="円柱 96">
              <a:extLst>
                <a:ext uri="{FF2B5EF4-FFF2-40B4-BE49-F238E27FC236}">
                  <a16:creationId xmlns:a16="http://schemas.microsoft.com/office/drawing/2014/main" id="{7D9F2885-8F86-1B40-B4B7-C2BD3ABB7AC8}"/>
                </a:ext>
              </a:extLst>
            </p:cNvPr>
            <p:cNvSpPr/>
            <p:nvPr/>
          </p:nvSpPr>
          <p:spPr>
            <a:xfrm>
              <a:off x="10188353" y="3198529"/>
              <a:ext cx="410603" cy="546103"/>
            </a:xfrm>
            <a:prstGeom prst="can">
              <a:avLst/>
            </a:prstGeom>
            <a:solidFill>
              <a:srgbClr val="FFFF00"/>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98" name="円柱 97">
              <a:extLst>
                <a:ext uri="{FF2B5EF4-FFF2-40B4-BE49-F238E27FC236}">
                  <a16:creationId xmlns:a16="http://schemas.microsoft.com/office/drawing/2014/main" id="{27CA34E5-5A0B-5849-889B-78CE71D8C0FE}"/>
                </a:ext>
              </a:extLst>
            </p:cNvPr>
            <p:cNvSpPr/>
            <p:nvPr/>
          </p:nvSpPr>
          <p:spPr>
            <a:xfrm>
              <a:off x="9276891" y="583564"/>
              <a:ext cx="410603" cy="546103"/>
            </a:xfrm>
            <a:prstGeom prst="can">
              <a:avLst/>
            </a:prstGeom>
            <a:solidFill>
              <a:schemeClr val="bg1">
                <a:lumMod val="6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99" name="円柱 98">
              <a:extLst>
                <a:ext uri="{FF2B5EF4-FFF2-40B4-BE49-F238E27FC236}">
                  <a16:creationId xmlns:a16="http://schemas.microsoft.com/office/drawing/2014/main" id="{F3E00D75-3C79-7B4C-8C46-56BADE1345F1}"/>
                </a:ext>
              </a:extLst>
            </p:cNvPr>
            <p:cNvSpPr/>
            <p:nvPr/>
          </p:nvSpPr>
          <p:spPr>
            <a:xfrm>
              <a:off x="6643627" y="4905396"/>
              <a:ext cx="410603" cy="546103"/>
            </a:xfrm>
            <a:prstGeom prst="can">
              <a:avLst/>
            </a:prstGeom>
            <a:solidFill>
              <a:schemeClr val="bg1">
                <a:lumMod val="6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grpSp>
      <p:grpSp>
        <p:nvGrpSpPr>
          <p:cNvPr id="101" name="グループ化 100">
            <a:extLst>
              <a:ext uri="{FF2B5EF4-FFF2-40B4-BE49-F238E27FC236}">
                <a16:creationId xmlns:a16="http://schemas.microsoft.com/office/drawing/2014/main" id="{A92817AE-2178-ED4D-8029-AF3F19E96103}"/>
              </a:ext>
            </a:extLst>
          </p:cNvPr>
          <p:cNvGrpSpPr/>
          <p:nvPr/>
        </p:nvGrpSpPr>
        <p:grpSpPr>
          <a:xfrm rot="10800000">
            <a:off x="7229473" y="2820706"/>
            <a:ext cx="720080" cy="605336"/>
            <a:chOff x="5881370" y="2780928"/>
            <a:chExt cx="1798806" cy="1512168"/>
          </a:xfrm>
        </p:grpSpPr>
        <p:sp>
          <p:nvSpPr>
            <p:cNvPr id="102" name="正方形/長方形 101">
              <a:extLst>
                <a:ext uri="{FF2B5EF4-FFF2-40B4-BE49-F238E27FC236}">
                  <a16:creationId xmlns:a16="http://schemas.microsoft.com/office/drawing/2014/main" id="{859B830D-CF25-8E49-BA15-BBF99EF1B909}"/>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103" name="グループ化 102">
              <a:extLst>
                <a:ext uri="{FF2B5EF4-FFF2-40B4-BE49-F238E27FC236}">
                  <a16:creationId xmlns:a16="http://schemas.microsoft.com/office/drawing/2014/main" id="{D1856A9E-9113-D945-9313-D7A9972DD0D6}"/>
                </a:ext>
              </a:extLst>
            </p:cNvPr>
            <p:cNvGrpSpPr/>
            <p:nvPr/>
          </p:nvGrpSpPr>
          <p:grpSpPr>
            <a:xfrm>
              <a:off x="6852084" y="3392996"/>
              <a:ext cx="288032" cy="288032"/>
              <a:chOff x="4024536" y="3216424"/>
              <a:chExt cx="3168353" cy="3168352"/>
            </a:xfrm>
          </p:grpSpPr>
          <p:sp>
            <p:nvSpPr>
              <p:cNvPr id="107" name="パイ 106">
                <a:extLst>
                  <a:ext uri="{FF2B5EF4-FFF2-40B4-BE49-F238E27FC236}">
                    <a16:creationId xmlns:a16="http://schemas.microsoft.com/office/drawing/2014/main" id="{4A72205A-7E57-C84A-B8EC-CFEDA9A4E962}"/>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08" name="パイ 107">
                <a:extLst>
                  <a:ext uri="{FF2B5EF4-FFF2-40B4-BE49-F238E27FC236}">
                    <a16:creationId xmlns:a16="http://schemas.microsoft.com/office/drawing/2014/main" id="{52512CE4-B807-914A-A1AB-9785678CA07E}"/>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09" name="パイ 108">
                <a:extLst>
                  <a:ext uri="{FF2B5EF4-FFF2-40B4-BE49-F238E27FC236}">
                    <a16:creationId xmlns:a16="http://schemas.microsoft.com/office/drawing/2014/main" id="{BFD66CDF-3E7E-8C4C-BDB2-0BBC9DA624E9}"/>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104" name="角丸四角形 103">
              <a:extLst>
                <a:ext uri="{FF2B5EF4-FFF2-40B4-BE49-F238E27FC236}">
                  <a16:creationId xmlns:a16="http://schemas.microsoft.com/office/drawing/2014/main" id="{F97E50EC-7455-A248-8331-C764E5B4D057}"/>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5" name="角丸四角形 104">
              <a:extLst>
                <a:ext uri="{FF2B5EF4-FFF2-40B4-BE49-F238E27FC236}">
                  <a16:creationId xmlns:a16="http://schemas.microsoft.com/office/drawing/2014/main" id="{B8489C2D-C3CE-3C45-9A2D-0EA2B5A5BFC4}"/>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6" name="円/楕円 105">
              <a:extLst>
                <a:ext uri="{FF2B5EF4-FFF2-40B4-BE49-F238E27FC236}">
                  <a16:creationId xmlns:a16="http://schemas.microsoft.com/office/drawing/2014/main" id="{91A87D61-4A20-354E-B458-3497BF50FAD2}"/>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sp>
        <p:nvSpPr>
          <p:cNvPr id="118" name="正方形/長方形 117">
            <a:extLst>
              <a:ext uri="{FF2B5EF4-FFF2-40B4-BE49-F238E27FC236}">
                <a16:creationId xmlns:a16="http://schemas.microsoft.com/office/drawing/2014/main" id="{F464ABA7-1B73-6345-9978-902A1947ABDE}"/>
              </a:ext>
            </a:extLst>
          </p:cNvPr>
          <p:cNvSpPr/>
          <p:nvPr/>
        </p:nvSpPr>
        <p:spPr>
          <a:xfrm>
            <a:off x="65959" y="506081"/>
            <a:ext cx="5647913" cy="1031722"/>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ja-JP" altLang="en-US" sz="1200">
                <a:solidFill>
                  <a:schemeClr val="tx1"/>
                </a:solidFill>
              </a:rPr>
              <a:t>マップ</a:t>
            </a:r>
            <a:endParaRPr lang="en-US" altLang="ja-JP" sz="1200" dirty="0">
              <a:solidFill>
                <a:schemeClr val="tx1"/>
              </a:solidFill>
            </a:endParaRPr>
          </a:p>
          <a:p>
            <a:r>
              <a:rPr lang="ja-JP" altLang="en-US" sz="1200">
                <a:solidFill>
                  <a:schemeClr val="tx1"/>
                </a:solidFill>
              </a:rPr>
              <a:t>ブロックが</a:t>
            </a:r>
            <a:r>
              <a:rPr lang="ja-JP" altLang="en-US" sz="1200">
                <a:solidFill>
                  <a:srgbClr val="FF0000"/>
                </a:solidFill>
              </a:rPr>
              <a:t>置かれていない</a:t>
            </a:r>
            <a:r>
              <a:rPr lang="ja-JP" altLang="en-US" sz="1200">
                <a:solidFill>
                  <a:schemeClr val="tx1"/>
                </a:solidFill>
              </a:rPr>
              <a:t>ノードと次に運搬するブロックが置かれているノードのリスト。ここから経路を探索する。</a:t>
            </a:r>
            <a:endParaRPr lang="en-US" altLang="ja-JP" sz="1200" dirty="0">
              <a:solidFill>
                <a:schemeClr val="tx1"/>
              </a:solidFill>
            </a:endParaRPr>
          </a:p>
          <a:p>
            <a:r>
              <a:rPr lang="en-US" altLang="ja-JP" sz="1200" dirty="0">
                <a:solidFill>
                  <a:schemeClr val="tx1"/>
                </a:solidFill>
              </a:rPr>
              <a:t>Node:01,03,04,05,06,07,09,11,13,14,16,18,19,20,22</a:t>
            </a:r>
          </a:p>
        </p:txBody>
      </p:sp>
      <p:sp>
        <p:nvSpPr>
          <p:cNvPr id="119" name="正方形/長方形 118">
            <a:extLst>
              <a:ext uri="{FF2B5EF4-FFF2-40B4-BE49-F238E27FC236}">
                <a16:creationId xmlns:a16="http://schemas.microsoft.com/office/drawing/2014/main" id="{59910AE7-7944-A640-8EB1-75CDE903D357}"/>
              </a:ext>
            </a:extLst>
          </p:cNvPr>
          <p:cNvSpPr/>
          <p:nvPr/>
        </p:nvSpPr>
        <p:spPr>
          <a:xfrm>
            <a:off x="5803840" y="528432"/>
            <a:ext cx="2253514" cy="553996"/>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ja-JP" altLang="en-US" sz="1200">
                <a:solidFill>
                  <a:schemeClr val="tx1"/>
                </a:solidFill>
              </a:rPr>
              <a:t>オープン・セット</a:t>
            </a:r>
            <a:endParaRPr lang="en-US" altLang="ja-JP" sz="1200" dirty="0">
              <a:solidFill>
                <a:schemeClr val="tx1"/>
              </a:solidFill>
            </a:endParaRPr>
          </a:p>
          <a:p>
            <a:r>
              <a:rPr lang="en-US" altLang="ja-JP" sz="1200" dirty="0">
                <a:solidFill>
                  <a:schemeClr val="tx1"/>
                </a:solidFill>
              </a:rPr>
              <a:t>Node:7,11,14,20</a:t>
            </a:r>
          </a:p>
        </p:txBody>
      </p:sp>
      <p:graphicFrame>
        <p:nvGraphicFramePr>
          <p:cNvPr id="2" name="表 1">
            <a:extLst>
              <a:ext uri="{FF2B5EF4-FFF2-40B4-BE49-F238E27FC236}">
                <a16:creationId xmlns:a16="http://schemas.microsoft.com/office/drawing/2014/main" id="{6EA4270D-33CF-4E4D-B964-20CC9155B6E2}"/>
              </a:ext>
            </a:extLst>
          </p:cNvPr>
          <p:cNvGraphicFramePr>
            <a:graphicFrameLocks noGrp="1"/>
          </p:cNvGraphicFramePr>
          <p:nvPr>
            <p:extLst>
              <p:ext uri="{D42A27DB-BD31-4B8C-83A1-F6EECF244321}">
                <p14:modId xmlns:p14="http://schemas.microsoft.com/office/powerpoint/2010/main" val="22412990"/>
              </p:ext>
            </p:extLst>
          </p:nvPr>
        </p:nvGraphicFramePr>
        <p:xfrm>
          <a:off x="118197" y="2395272"/>
          <a:ext cx="7157572" cy="1828800"/>
        </p:xfrm>
        <a:graphic>
          <a:graphicData uri="http://schemas.openxmlformats.org/drawingml/2006/table">
            <a:tbl>
              <a:tblPr firstRow="1" bandRow="1">
                <a:tableStyleId>{5940675A-B579-460E-94D1-54222C63F5DA}</a:tableStyleId>
              </a:tblPr>
              <a:tblGrid>
                <a:gridCol w="1789393">
                  <a:extLst>
                    <a:ext uri="{9D8B030D-6E8A-4147-A177-3AD203B41FA5}">
                      <a16:colId xmlns:a16="http://schemas.microsoft.com/office/drawing/2014/main" val="2014322315"/>
                    </a:ext>
                  </a:extLst>
                </a:gridCol>
                <a:gridCol w="1789393">
                  <a:extLst>
                    <a:ext uri="{9D8B030D-6E8A-4147-A177-3AD203B41FA5}">
                      <a16:colId xmlns:a16="http://schemas.microsoft.com/office/drawing/2014/main" val="3917650435"/>
                    </a:ext>
                  </a:extLst>
                </a:gridCol>
                <a:gridCol w="1789393">
                  <a:extLst>
                    <a:ext uri="{9D8B030D-6E8A-4147-A177-3AD203B41FA5}">
                      <a16:colId xmlns:a16="http://schemas.microsoft.com/office/drawing/2014/main" val="1460883885"/>
                    </a:ext>
                  </a:extLst>
                </a:gridCol>
                <a:gridCol w="1789393">
                  <a:extLst>
                    <a:ext uri="{9D8B030D-6E8A-4147-A177-3AD203B41FA5}">
                      <a16:colId xmlns:a16="http://schemas.microsoft.com/office/drawing/2014/main" val="4178609636"/>
                    </a:ext>
                  </a:extLst>
                </a:gridCol>
              </a:tblGrid>
              <a:tr h="321958">
                <a:tc>
                  <a:txBody>
                    <a:bodyPr/>
                    <a:lstStyle/>
                    <a:p>
                      <a:pPr algn="ctr"/>
                      <a:r>
                        <a:rPr kumimoji="1" lang="ja-JP" altLang="en-US"/>
                        <a:t>パス</a:t>
                      </a:r>
                    </a:p>
                  </a:txBody>
                  <a:tcPr anchor="ctr"/>
                </a:tc>
                <a:tc>
                  <a:txBody>
                    <a:bodyPr/>
                    <a:lstStyle/>
                    <a:p>
                      <a:pPr algn="ctr"/>
                      <a:r>
                        <a:rPr kumimoji="1" lang="ja-JP" altLang="en-US"/>
                        <a:t>パスコスト</a:t>
                      </a:r>
                      <a:r>
                        <a:rPr kumimoji="1" lang="en-US" altLang="ja-JP" dirty="0"/>
                        <a:t>(s)</a:t>
                      </a:r>
                      <a:endParaRPr kumimoji="1" lang="ja-JP" altLang="en-US"/>
                    </a:p>
                  </a:txBody>
                  <a:tcPr anchor="ctr"/>
                </a:tc>
                <a:tc>
                  <a:txBody>
                    <a:bodyPr/>
                    <a:lstStyle/>
                    <a:p>
                      <a:pPr algn="ctr"/>
                      <a:r>
                        <a:rPr kumimoji="1" lang="ja-JP" altLang="en-US"/>
                        <a:t>推定距離</a:t>
                      </a:r>
                      <a:r>
                        <a:rPr kumimoji="1" lang="en-US" altLang="ja-JP" dirty="0"/>
                        <a:t>(h)</a:t>
                      </a:r>
                      <a:endParaRPr kumimoji="1" lang="ja-JP" altLang="en-US"/>
                    </a:p>
                  </a:txBody>
                  <a:tcPr anchor="ctr"/>
                </a:tc>
                <a:tc>
                  <a:txBody>
                    <a:bodyPr/>
                    <a:lstStyle/>
                    <a:p>
                      <a:pPr algn="ctr"/>
                      <a:r>
                        <a:rPr kumimoji="1" lang="ja-JP" altLang="en-US"/>
                        <a:t>合計</a:t>
                      </a:r>
                      <a:r>
                        <a:rPr kumimoji="1" lang="en-US" altLang="ja-JP" dirty="0"/>
                        <a:t>(f</a:t>
                      </a:r>
                      <a:r>
                        <a:rPr kumimoji="1" lang="ja-JP" altLang="en-US"/>
                        <a:t>スコア</a:t>
                      </a:r>
                      <a:r>
                        <a:rPr kumimoji="1" lang="en-US" altLang="ja-JP" dirty="0"/>
                        <a:t>)</a:t>
                      </a:r>
                      <a:endParaRPr kumimoji="1" lang="ja-JP" altLang="en-US"/>
                    </a:p>
                  </a:txBody>
                  <a:tcPr anchor="ctr"/>
                </a:tc>
                <a:extLst>
                  <a:ext uri="{0D108BD9-81ED-4DB2-BD59-A6C34878D82A}">
                    <a16:rowId xmlns:a16="http://schemas.microsoft.com/office/drawing/2014/main" val="1772441313"/>
                  </a:ext>
                </a:extLst>
              </a:tr>
              <a:tr h="321958">
                <a:tc>
                  <a:txBody>
                    <a:bodyPr/>
                    <a:lstStyle/>
                    <a:p>
                      <a:pPr algn="ctr"/>
                      <a:r>
                        <a:rPr kumimoji="1" lang="en-US" altLang="ja-JP" dirty="0"/>
                        <a:t>13-7</a:t>
                      </a:r>
                      <a:endParaRPr kumimoji="1" lang="ja-JP" altLang="en-US"/>
                    </a:p>
                  </a:txBody>
                  <a:tcPr anchor="ctr"/>
                </a:tc>
                <a:tc>
                  <a:txBody>
                    <a:bodyPr/>
                    <a:lstStyle/>
                    <a:p>
                      <a:pPr algn="ctr"/>
                      <a:r>
                        <a:rPr kumimoji="1" lang="en-US" altLang="ja-JP" dirty="0"/>
                        <a:t>350</a:t>
                      </a:r>
                      <a:endParaRPr kumimoji="1" lang="ja-JP" altLang="en-US"/>
                    </a:p>
                  </a:txBody>
                  <a:tcPr anchor="ctr"/>
                </a:tc>
                <a:tc>
                  <a:txBody>
                    <a:bodyPr/>
                    <a:lstStyle/>
                    <a:p>
                      <a:pPr algn="ctr"/>
                      <a:r>
                        <a:rPr kumimoji="1" lang="en-US" altLang="ja-JP" dirty="0"/>
                        <a:t>741</a:t>
                      </a:r>
                      <a:endParaRPr kumimoji="1" lang="ja-JP" altLang="en-US"/>
                    </a:p>
                  </a:txBody>
                  <a:tcPr anchor="ctr"/>
                </a:tc>
                <a:tc>
                  <a:txBody>
                    <a:bodyPr/>
                    <a:lstStyle/>
                    <a:p>
                      <a:pPr algn="ctr"/>
                      <a:r>
                        <a:rPr kumimoji="1" lang="ja-JP" altLang="en-US"/>
                        <a:t>○○</a:t>
                      </a:r>
                    </a:p>
                  </a:txBody>
                  <a:tcPr anchor="ctr"/>
                </a:tc>
                <a:extLst>
                  <a:ext uri="{0D108BD9-81ED-4DB2-BD59-A6C34878D82A}">
                    <a16:rowId xmlns:a16="http://schemas.microsoft.com/office/drawing/2014/main" val="3672698033"/>
                  </a:ext>
                </a:extLst>
              </a:tr>
              <a:tr h="321958">
                <a:tc>
                  <a:txBody>
                    <a:bodyPr/>
                    <a:lstStyle/>
                    <a:p>
                      <a:pPr algn="ctr"/>
                      <a:r>
                        <a:rPr kumimoji="1" lang="en-US" altLang="ja-JP" dirty="0"/>
                        <a:t>13-11</a:t>
                      </a:r>
                      <a:endParaRPr kumimoji="1" lang="ja-JP" altLang="en-US"/>
                    </a:p>
                  </a:txBody>
                  <a:tcPr anchor="ctr"/>
                </a:tc>
                <a:tc>
                  <a:txBody>
                    <a:bodyPr/>
                    <a:lstStyle/>
                    <a:p>
                      <a:pPr algn="ctr"/>
                      <a:r>
                        <a:rPr kumimoji="1" lang="en-US" altLang="ja-JP" dirty="0"/>
                        <a:t>247</a:t>
                      </a:r>
                      <a:endParaRPr kumimoji="1" lang="ja-JP" altLang="en-US"/>
                    </a:p>
                  </a:txBody>
                  <a:tcPr anchor="ctr"/>
                </a:tc>
                <a:tc>
                  <a:txBody>
                    <a:bodyPr/>
                    <a:lstStyle/>
                    <a:p>
                      <a:pPr algn="ctr"/>
                      <a:r>
                        <a:rPr kumimoji="1" lang="en-US" altLang="ja-JP" dirty="0"/>
                        <a:t>494</a:t>
                      </a:r>
                      <a:endParaRPr kumimoji="1" lang="ja-JP" altLang="en-US"/>
                    </a:p>
                  </a:txBody>
                  <a:tcPr anchor="ctr"/>
                </a:tc>
                <a:tc>
                  <a:txBody>
                    <a:bodyPr/>
                    <a:lstStyle/>
                    <a:p>
                      <a:pPr algn="ctr"/>
                      <a:r>
                        <a:rPr kumimoji="1" lang="ja-JP" altLang="en-US"/>
                        <a:t>○○</a:t>
                      </a:r>
                    </a:p>
                  </a:txBody>
                  <a:tcPr anchor="ctr"/>
                </a:tc>
                <a:extLst>
                  <a:ext uri="{0D108BD9-81ED-4DB2-BD59-A6C34878D82A}">
                    <a16:rowId xmlns:a16="http://schemas.microsoft.com/office/drawing/2014/main" val="1174669579"/>
                  </a:ext>
                </a:extLst>
              </a:tr>
              <a:tr h="321958">
                <a:tc>
                  <a:txBody>
                    <a:bodyPr/>
                    <a:lstStyle/>
                    <a:p>
                      <a:pPr algn="ctr"/>
                      <a:r>
                        <a:rPr kumimoji="1" lang="en-US" altLang="ja-JP" dirty="0"/>
                        <a:t>13-14</a:t>
                      </a:r>
                      <a:endParaRPr kumimoji="1" lang="ja-JP" altLang="en-US"/>
                    </a:p>
                  </a:txBody>
                  <a:tcPr anchor="ctr">
                    <a:solidFill>
                      <a:srgbClr val="92D050"/>
                    </a:solidFill>
                  </a:tcPr>
                </a:tc>
                <a:tc>
                  <a:txBody>
                    <a:bodyPr/>
                    <a:lstStyle/>
                    <a:p>
                      <a:pPr algn="ctr"/>
                      <a:r>
                        <a:rPr kumimoji="1" lang="en-US" altLang="ja-JP" dirty="0"/>
                        <a:t>350</a:t>
                      </a:r>
                      <a:endParaRPr kumimoji="1" lang="ja-JP" altLang="en-US"/>
                    </a:p>
                  </a:txBody>
                  <a:tcPr anchor="ctr">
                    <a:solidFill>
                      <a:srgbClr val="92D050"/>
                    </a:solidFill>
                  </a:tcPr>
                </a:tc>
                <a:tc>
                  <a:txBody>
                    <a:bodyPr/>
                    <a:lstStyle/>
                    <a:p>
                      <a:pPr algn="ctr"/>
                      <a:r>
                        <a:rPr kumimoji="1" lang="en-US" altLang="ja-JP" dirty="0"/>
                        <a:t>247</a:t>
                      </a:r>
                      <a:endParaRPr kumimoji="1" lang="ja-JP" altLang="en-US"/>
                    </a:p>
                  </a:txBody>
                  <a:tcPr anchor="ctr">
                    <a:solidFill>
                      <a:srgbClr val="92D050"/>
                    </a:solidFill>
                  </a:tcPr>
                </a:tc>
                <a:tc>
                  <a:txBody>
                    <a:bodyPr/>
                    <a:lstStyle/>
                    <a:p>
                      <a:pPr algn="ctr"/>
                      <a:r>
                        <a:rPr kumimoji="1" lang="en-US" altLang="ja-JP" dirty="0"/>
                        <a:t>597</a:t>
                      </a:r>
                      <a:endParaRPr kumimoji="1" lang="ja-JP" altLang="en-US"/>
                    </a:p>
                  </a:txBody>
                  <a:tcPr anchor="ctr">
                    <a:solidFill>
                      <a:srgbClr val="92D050"/>
                    </a:solidFill>
                  </a:tcPr>
                </a:tc>
                <a:extLst>
                  <a:ext uri="{0D108BD9-81ED-4DB2-BD59-A6C34878D82A}">
                    <a16:rowId xmlns:a16="http://schemas.microsoft.com/office/drawing/2014/main" val="1678644493"/>
                  </a:ext>
                </a:extLst>
              </a:tr>
              <a:tr h="321958">
                <a:tc>
                  <a:txBody>
                    <a:bodyPr/>
                    <a:lstStyle/>
                    <a:p>
                      <a:pPr algn="ctr"/>
                      <a:r>
                        <a:rPr kumimoji="1" lang="en-US" altLang="ja-JP" dirty="0"/>
                        <a:t>13-20</a:t>
                      </a:r>
                      <a:endParaRPr kumimoji="1" lang="ja-JP" altLang="en-US"/>
                    </a:p>
                  </a:txBody>
                  <a:tcPr anchor="ctr"/>
                </a:tc>
                <a:tc>
                  <a:txBody>
                    <a:bodyPr/>
                    <a:lstStyle/>
                    <a:p>
                      <a:pPr algn="ctr"/>
                      <a:r>
                        <a:rPr kumimoji="1" lang="en-US" altLang="ja-JP" dirty="0"/>
                        <a:t>350</a:t>
                      </a:r>
                      <a:endParaRPr kumimoji="1" lang="ja-JP" altLang="en-US"/>
                    </a:p>
                  </a:txBody>
                  <a:tcPr anchor="ctr"/>
                </a:tc>
                <a:tc>
                  <a:txBody>
                    <a:bodyPr/>
                    <a:lstStyle/>
                    <a:p>
                      <a:pPr algn="ctr"/>
                      <a:r>
                        <a:rPr kumimoji="1" lang="ja-JP" altLang="en-US"/>
                        <a:t>○○</a:t>
                      </a:r>
                    </a:p>
                  </a:txBody>
                  <a:tcPr anchor="ctr"/>
                </a:tc>
                <a:tc>
                  <a:txBody>
                    <a:bodyPr/>
                    <a:lstStyle/>
                    <a:p>
                      <a:pPr algn="ctr"/>
                      <a:r>
                        <a:rPr kumimoji="1" lang="ja-JP" altLang="en-US"/>
                        <a:t>○○</a:t>
                      </a:r>
                    </a:p>
                  </a:txBody>
                  <a:tcPr anchor="ctr"/>
                </a:tc>
                <a:extLst>
                  <a:ext uri="{0D108BD9-81ED-4DB2-BD59-A6C34878D82A}">
                    <a16:rowId xmlns:a16="http://schemas.microsoft.com/office/drawing/2014/main" val="2121530834"/>
                  </a:ext>
                </a:extLst>
              </a:tr>
            </a:tbl>
          </a:graphicData>
        </a:graphic>
      </p:graphicFrame>
      <p:sp>
        <p:nvSpPr>
          <p:cNvPr id="122" name="角丸四角形 121">
            <a:extLst>
              <a:ext uri="{FF2B5EF4-FFF2-40B4-BE49-F238E27FC236}">
                <a16:creationId xmlns:a16="http://schemas.microsoft.com/office/drawing/2014/main" id="{85B5F1FB-DFCE-B74E-85D5-48E7A0B78A54}"/>
              </a:ext>
            </a:extLst>
          </p:cNvPr>
          <p:cNvSpPr/>
          <p:nvPr/>
        </p:nvSpPr>
        <p:spPr>
          <a:xfrm>
            <a:off x="134755" y="1748834"/>
            <a:ext cx="6573112" cy="432048"/>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ja-JP" altLang="en-US">
                <a:solidFill>
                  <a:schemeClr val="tx1"/>
                </a:solidFill>
              </a:rPr>
              <a:t>オープン・セットの各ノードの</a:t>
            </a:r>
            <a:r>
              <a:rPr kumimoji="1" lang="en-US" altLang="ja-JP" dirty="0">
                <a:solidFill>
                  <a:schemeClr val="tx1"/>
                </a:solidFill>
              </a:rPr>
              <a:t>f</a:t>
            </a:r>
            <a:r>
              <a:rPr kumimoji="1" lang="ja-JP" altLang="en-US">
                <a:solidFill>
                  <a:schemeClr val="tx1"/>
                </a:solidFill>
              </a:rPr>
              <a:t>スコアを求める</a:t>
            </a:r>
            <a:endParaRPr kumimoji="1" lang="ja-JP" altLang="en-US" dirty="0" err="1">
              <a:solidFill>
                <a:schemeClr val="tx1"/>
              </a:solidFill>
            </a:endParaRPr>
          </a:p>
        </p:txBody>
      </p:sp>
      <p:sp>
        <p:nvSpPr>
          <p:cNvPr id="123" name="角丸四角形 122">
            <a:extLst>
              <a:ext uri="{FF2B5EF4-FFF2-40B4-BE49-F238E27FC236}">
                <a16:creationId xmlns:a16="http://schemas.microsoft.com/office/drawing/2014/main" id="{75FDBC6D-AD33-8D4D-890A-32221BF6A0F9}"/>
              </a:ext>
            </a:extLst>
          </p:cNvPr>
          <p:cNvSpPr/>
          <p:nvPr/>
        </p:nvSpPr>
        <p:spPr>
          <a:xfrm>
            <a:off x="212269" y="4391046"/>
            <a:ext cx="4327612" cy="432048"/>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a:solidFill>
                  <a:schemeClr val="tx1"/>
                </a:solidFill>
              </a:rPr>
              <a:t>クローズ</a:t>
            </a:r>
            <a:r>
              <a:rPr kumimoji="1" lang="ja-JP" altLang="en-US">
                <a:solidFill>
                  <a:schemeClr val="tx1"/>
                </a:solidFill>
              </a:rPr>
              <a:t>・セットに</a:t>
            </a:r>
            <a:r>
              <a:rPr kumimoji="1" lang="en-US" altLang="ja-JP" dirty="0">
                <a:solidFill>
                  <a:schemeClr val="tx1"/>
                </a:solidFill>
              </a:rPr>
              <a:t>14</a:t>
            </a:r>
            <a:r>
              <a:rPr kumimoji="1" lang="ja-JP" altLang="en-US">
                <a:solidFill>
                  <a:schemeClr val="tx1"/>
                </a:solidFill>
              </a:rPr>
              <a:t>を追加</a:t>
            </a:r>
            <a:endParaRPr kumimoji="1" lang="ja-JP" altLang="en-US" dirty="0" err="1">
              <a:solidFill>
                <a:schemeClr val="tx1"/>
              </a:solidFill>
            </a:endParaRPr>
          </a:p>
        </p:txBody>
      </p:sp>
      <p:sp>
        <p:nvSpPr>
          <p:cNvPr id="124" name="正方形/長方形 123">
            <a:extLst>
              <a:ext uri="{FF2B5EF4-FFF2-40B4-BE49-F238E27FC236}">
                <a16:creationId xmlns:a16="http://schemas.microsoft.com/office/drawing/2014/main" id="{2A5F9759-983A-574D-84F2-2885EBD49B70}"/>
              </a:ext>
            </a:extLst>
          </p:cNvPr>
          <p:cNvSpPr/>
          <p:nvPr/>
        </p:nvSpPr>
        <p:spPr>
          <a:xfrm>
            <a:off x="5124946" y="4389866"/>
            <a:ext cx="2253514" cy="43322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ja-JP" altLang="en-US" sz="1200">
                <a:solidFill>
                  <a:schemeClr val="tx1"/>
                </a:solidFill>
              </a:rPr>
              <a:t>クローズ・セット</a:t>
            </a:r>
            <a:endParaRPr lang="en-US" altLang="ja-JP" sz="1200" dirty="0">
              <a:solidFill>
                <a:schemeClr val="tx1"/>
              </a:solidFill>
            </a:endParaRPr>
          </a:p>
          <a:p>
            <a:r>
              <a:rPr lang="en-US" altLang="ja-JP" sz="1200" dirty="0">
                <a:solidFill>
                  <a:schemeClr val="tx1"/>
                </a:solidFill>
              </a:rPr>
              <a:t>Node:13, 14</a:t>
            </a:r>
          </a:p>
        </p:txBody>
      </p:sp>
      <p:sp>
        <p:nvSpPr>
          <p:cNvPr id="125" name="角丸四角形 124">
            <a:extLst>
              <a:ext uri="{FF2B5EF4-FFF2-40B4-BE49-F238E27FC236}">
                <a16:creationId xmlns:a16="http://schemas.microsoft.com/office/drawing/2014/main" id="{CDBC304F-4EF4-5645-88DF-CA005CF5370F}"/>
              </a:ext>
            </a:extLst>
          </p:cNvPr>
          <p:cNvSpPr/>
          <p:nvPr/>
        </p:nvSpPr>
        <p:spPr>
          <a:xfrm>
            <a:off x="226262" y="5513119"/>
            <a:ext cx="4327612" cy="432048"/>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a:solidFill>
                  <a:schemeClr val="tx1"/>
                </a:solidFill>
              </a:rPr>
              <a:t>コマンド</a:t>
            </a:r>
            <a:r>
              <a:rPr kumimoji="1" lang="ja-JP" altLang="en-US">
                <a:solidFill>
                  <a:schemeClr val="tx1"/>
                </a:solidFill>
              </a:rPr>
              <a:t>・リストに</a:t>
            </a:r>
            <a:r>
              <a:rPr lang="ja-JP" altLang="en-US">
                <a:solidFill>
                  <a:schemeClr val="tx1"/>
                </a:solidFill>
              </a:rPr>
              <a:t>前進</a:t>
            </a:r>
            <a:r>
              <a:rPr kumimoji="1" lang="ja-JP" altLang="en-US">
                <a:solidFill>
                  <a:schemeClr val="tx1"/>
                </a:solidFill>
              </a:rPr>
              <a:t>を追加</a:t>
            </a:r>
            <a:endParaRPr kumimoji="1" lang="ja-JP" altLang="en-US" dirty="0" err="1">
              <a:solidFill>
                <a:schemeClr val="tx1"/>
              </a:solidFill>
            </a:endParaRPr>
          </a:p>
        </p:txBody>
      </p:sp>
      <p:sp>
        <p:nvSpPr>
          <p:cNvPr id="126" name="正方形/長方形 125">
            <a:extLst>
              <a:ext uri="{FF2B5EF4-FFF2-40B4-BE49-F238E27FC236}">
                <a16:creationId xmlns:a16="http://schemas.microsoft.com/office/drawing/2014/main" id="{E344FC31-F0C3-3049-A7C6-B2C5C1D6D1A4}"/>
              </a:ext>
            </a:extLst>
          </p:cNvPr>
          <p:cNvSpPr/>
          <p:nvPr/>
        </p:nvSpPr>
        <p:spPr>
          <a:xfrm>
            <a:off x="5141600" y="5511939"/>
            <a:ext cx="2253514" cy="43322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ja-JP" altLang="en-US" sz="1200">
                <a:solidFill>
                  <a:schemeClr val="tx1"/>
                </a:solidFill>
              </a:rPr>
              <a:t>コマンド・リスト</a:t>
            </a:r>
            <a:endParaRPr lang="en-US" altLang="ja-JP" sz="1200" dirty="0">
              <a:solidFill>
                <a:schemeClr val="tx1"/>
              </a:solidFill>
            </a:endParaRPr>
          </a:p>
          <a:p>
            <a:r>
              <a:rPr lang="ja-JP" altLang="en-US" sz="1200">
                <a:solidFill>
                  <a:schemeClr val="tx1"/>
                </a:solidFill>
              </a:rPr>
              <a:t>前進</a:t>
            </a:r>
            <a:endParaRPr lang="en-US" altLang="ja-JP" sz="1200" dirty="0">
              <a:solidFill>
                <a:schemeClr val="tx1"/>
              </a:solidFill>
            </a:endParaRPr>
          </a:p>
        </p:txBody>
      </p:sp>
      <p:cxnSp>
        <p:nvCxnSpPr>
          <p:cNvPr id="127" name="直線コネクタ 126">
            <a:extLst>
              <a:ext uri="{FF2B5EF4-FFF2-40B4-BE49-F238E27FC236}">
                <a16:creationId xmlns:a16="http://schemas.microsoft.com/office/drawing/2014/main" id="{8F27A2D6-6787-3A4D-955F-17367D15D479}"/>
              </a:ext>
            </a:extLst>
          </p:cNvPr>
          <p:cNvCxnSpPr>
            <a:cxnSpLocks/>
          </p:cNvCxnSpPr>
          <p:nvPr/>
        </p:nvCxnSpPr>
        <p:spPr>
          <a:xfrm flipH="1">
            <a:off x="8391255" y="4151711"/>
            <a:ext cx="2529281" cy="762893"/>
          </a:xfrm>
          <a:prstGeom prst="line">
            <a:avLst/>
          </a:prstGeom>
          <a:ln w="381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8" name="直線コネクタ 127">
            <a:extLst>
              <a:ext uri="{FF2B5EF4-FFF2-40B4-BE49-F238E27FC236}">
                <a16:creationId xmlns:a16="http://schemas.microsoft.com/office/drawing/2014/main" id="{CBF7BE7D-0712-C140-9436-56095C06474B}"/>
              </a:ext>
            </a:extLst>
          </p:cNvPr>
          <p:cNvCxnSpPr>
            <a:cxnSpLocks/>
          </p:cNvCxnSpPr>
          <p:nvPr/>
        </p:nvCxnSpPr>
        <p:spPr>
          <a:xfrm flipH="1" flipV="1">
            <a:off x="9992578" y="3345279"/>
            <a:ext cx="878941" cy="883042"/>
          </a:xfrm>
          <a:prstGeom prst="line">
            <a:avLst/>
          </a:prstGeom>
          <a:ln w="381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0" name="直線コネクタ 129">
            <a:extLst>
              <a:ext uri="{FF2B5EF4-FFF2-40B4-BE49-F238E27FC236}">
                <a16:creationId xmlns:a16="http://schemas.microsoft.com/office/drawing/2014/main" id="{E594F7F1-7770-A14E-BC66-C07E315F1DD2}"/>
              </a:ext>
            </a:extLst>
          </p:cNvPr>
          <p:cNvCxnSpPr>
            <a:cxnSpLocks/>
          </p:cNvCxnSpPr>
          <p:nvPr/>
        </p:nvCxnSpPr>
        <p:spPr>
          <a:xfrm flipH="1" flipV="1">
            <a:off x="9334000" y="2437454"/>
            <a:ext cx="1619461" cy="1637534"/>
          </a:xfrm>
          <a:prstGeom prst="line">
            <a:avLst/>
          </a:prstGeom>
          <a:ln w="381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2" name="直線コネクタ 131">
            <a:extLst>
              <a:ext uri="{FF2B5EF4-FFF2-40B4-BE49-F238E27FC236}">
                <a16:creationId xmlns:a16="http://schemas.microsoft.com/office/drawing/2014/main" id="{38174E16-F74A-3143-AC42-FBA7103FB4C0}"/>
              </a:ext>
            </a:extLst>
          </p:cNvPr>
          <p:cNvCxnSpPr>
            <a:cxnSpLocks/>
          </p:cNvCxnSpPr>
          <p:nvPr/>
        </p:nvCxnSpPr>
        <p:spPr>
          <a:xfrm flipH="1" flipV="1">
            <a:off x="8592453" y="1483654"/>
            <a:ext cx="2514642" cy="2482454"/>
          </a:xfrm>
          <a:prstGeom prst="line">
            <a:avLst/>
          </a:prstGeom>
          <a:ln w="381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35" name="正方形/長方形 134">
            <a:extLst>
              <a:ext uri="{FF2B5EF4-FFF2-40B4-BE49-F238E27FC236}">
                <a16:creationId xmlns:a16="http://schemas.microsoft.com/office/drawing/2014/main" id="{6FCD09A2-3832-C641-9278-49C4C2834600}"/>
              </a:ext>
            </a:extLst>
          </p:cNvPr>
          <p:cNvSpPr/>
          <p:nvPr/>
        </p:nvSpPr>
        <p:spPr>
          <a:xfrm>
            <a:off x="5124946" y="5009521"/>
            <a:ext cx="2253514" cy="356499"/>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ja-JP" altLang="en-US" sz="1200">
                <a:solidFill>
                  <a:schemeClr val="tx1"/>
                </a:solidFill>
              </a:rPr>
              <a:t>カレント・ノード</a:t>
            </a:r>
            <a:r>
              <a:rPr lang="en-US" altLang="ja-JP" sz="1200" dirty="0">
                <a:solidFill>
                  <a:schemeClr val="tx1"/>
                </a:solidFill>
              </a:rPr>
              <a:t>:14</a:t>
            </a:r>
            <a:endParaRPr lang="ja-JP" altLang="en-US" sz="1200">
              <a:solidFill>
                <a:schemeClr val="tx1"/>
              </a:solidFill>
            </a:endParaRPr>
          </a:p>
        </p:txBody>
      </p:sp>
      <p:sp>
        <p:nvSpPr>
          <p:cNvPr id="136" name="角丸四角形 135">
            <a:extLst>
              <a:ext uri="{FF2B5EF4-FFF2-40B4-BE49-F238E27FC236}">
                <a16:creationId xmlns:a16="http://schemas.microsoft.com/office/drawing/2014/main" id="{C69353D9-6223-6B4F-92DF-44CFCA476C92}"/>
              </a:ext>
            </a:extLst>
          </p:cNvPr>
          <p:cNvSpPr/>
          <p:nvPr/>
        </p:nvSpPr>
        <p:spPr>
          <a:xfrm>
            <a:off x="226262" y="4971746"/>
            <a:ext cx="4327612" cy="432048"/>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a:solidFill>
                  <a:schemeClr val="tx1"/>
                </a:solidFill>
              </a:rPr>
              <a:t>現在ノード</a:t>
            </a:r>
            <a:r>
              <a:rPr kumimoji="1" lang="ja-JP" altLang="en-US">
                <a:solidFill>
                  <a:schemeClr val="tx1"/>
                </a:solidFill>
              </a:rPr>
              <a:t>に</a:t>
            </a:r>
            <a:r>
              <a:rPr kumimoji="1" lang="en-US" altLang="ja-JP" dirty="0">
                <a:solidFill>
                  <a:schemeClr val="tx1"/>
                </a:solidFill>
              </a:rPr>
              <a:t>14</a:t>
            </a:r>
            <a:r>
              <a:rPr kumimoji="1" lang="ja-JP" altLang="en-US">
                <a:solidFill>
                  <a:schemeClr val="tx1"/>
                </a:solidFill>
              </a:rPr>
              <a:t>を追加</a:t>
            </a:r>
            <a:endParaRPr kumimoji="1" lang="ja-JP" altLang="en-US" dirty="0" err="1">
              <a:solidFill>
                <a:schemeClr val="tx1"/>
              </a:solidFill>
            </a:endParaRPr>
          </a:p>
        </p:txBody>
      </p:sp>
      <p:sp>
        <p:nvSpPr>
          <p:cNvPr id="137" name="角丸四角形 136">
            <a:extLst>
              <a:ext uri="{FF2B5EF4-FFF2-40B4-BE49-F238E27FC236}">
                <a16:creationId xmlns:a16="http://schemas.microsoft.com/office/drawing/2014/main" id="{E831B013-E044-214D-BBFA-10DD88C457FA}"/>
              </a:ext>
            </a:extLst>
          </p:cNvPr>
          <p:cNvSpPr/>
          <p:nvPr/>
        </p:nvSpPr>
        <p:spPr>
          <a:xfrm>
            <a:off x="335360" y="6151468"/>
            <a:ext cx="7059754" cy="432048"/>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a:solidFill>
                  <a:schemeClr val="tx1"/>
                </a:solidFill>
              </a:rPr>
              <a:t>次ノードの隣接に</a:t>
            </a:r>
            <a:r>
              <a:rPr kumimoji="1" lang="ja-JP" altLang="en-US">
                <a:solidFill>
                  <a:schemeClr val="tx1"/>
                </a:solidFill>
              </a:rPr>
              <a:t>運搬先ノードがあるか確認</a:t>
            </a:r>
            <a:endParaRPr kumimoji="1" lang="ja-JP" altLang="en-US" dirty="0" err="1">
              <a:solidFill>
                <a:schemeClr val="tx1"/>
              </a:solidFill>
            </a:endParaRPr>
          </a:p>
        </p:txBody>
      </p:sp>
    </p:spTree>
    <p:extLst>
      <p:ext uri="{BB962C8B-B14F-4D97-AF65-F5344CB8AC3E}">
        <p14:creationId xmlns:p14="http://schemas.microsoft.com/office/powerpoint/2010/main" val="97874365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A5BEF1B8-26B4-954D-9E23-608FB52D86D6}"/>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dirty="0">
                <a:solidFill>
                  <a:schemeClr val="tx1"/>
                </a:solidFill>
              </a:rPr>
              <a:t>A* Search</a:t>
            </a:r>
            <a:r>
              <a:rPr kumimoji="1" lang="ja-JP" altLang="en-US">
                <a:solidFill>
                  <a:schemeClr val="tx1"/>
                </a:solidFill>
              </a:rPr>
              <a:t>を用いた経路探索の検討：</a:t>
            </a:r>
            <a:r>
              <a:rPr lang="ja-JP" altLang="en-US">
                <a:solidFill>
                  <a:schemeClr val="tx1"/>
                </a:solidFill>
              </a:rPr>
              <a:t>②経路探索　次に進むノードを決める</a:t>
            </a:r>
            <a:endParaRPr kumimoji="1" lang="ja-JP" altLang="en-US" dirty="0">
              <a:solidFill>
                <a:schemeClr val="tx1"/>
              </a:solidFill>
            </a:endParaRPr>
          </a:p>
        </p:txBody>
      </p:sp>
      <p:grpSp>
        <p:nvGrpSpPr>
          <p:cNvPr id="5" name="グループ化 4">
            <a:extLst>
              <a:ext uri="{FF2B5EF4-FFF2-40B4-BE49-F238E27FC236}">
                <a16:creationId xmlns:a16="http://schemas.microsoft.com/office/drawing/2014/main" id="{35A450FF-A66C-BC40-9FBE-7B3683E97B11}"/>
              </a:ext>
            </a:extLst>
          </p:cNvPr>
          <p:cNvGrpSpPr/>
          <p:nvPr/>
        </p:nvGrpSpPr>
        <p:grpSpPr>
          <a:xfrm>
            <a:off x="8112224" y="-506678"/>
            <a:ext cx="5805645" cy="5742638"/>
            <a:chOff x="5816969" y="692696"/>
            <a:chExt cx="5805645" cy="5742638"/>
          </a:xfrm>
        </p:grpSpPr>
        <p:sp>
          <p:nvSpPr>
            <p:cNvPr id="6" name="円/楕円 5">
              <a:extLst>
                <a:ext uri="{FF2B5EF4-FFF2-40B4-BE49-F238E27FC236}">
                  <a16:creationId xmlns:a16="http://schemas.microsoft.com/office/drawing/2014/main" id="{E9398B53-2078-0E42-9945-E20CEB8D95BE}"/>
                </a:ext>
              </a:extLst>
            </p:cNvPr>
            <p:cNvSpPr/>
            <p:nvPr/>
          </p:nvSpPr>
          <p:spPr>
            <a:xfrm>
              <a:off x="8409257" y="1574794"/>
              <a:ext cx="558062" cy="558062"/>
            </a:xfrm>
            <a:prstGeom prst="ellipse">
              <a:avLst/>
            </a:prstGeom>
            <a:solidFill>
              <a:schemeClr val="accent6"/>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5</a:t>
              </a:r>
              <a:endParaRPr kumimoji="1" lang="ja-JP" altLang="en-US" sz="1400" dirty="0" err="1">
                <a:solidFill>
                  <a:schemeClr val="tx1"/>
                </a:solidFill>
              </a:endParaRPr>
            </a:p>
          </p:txBody>
        </p:sp>
        <p:sp>
          <p:nvSpPr>
            <p:cNvPr id="7" name="円/楕円 6">
              <a:extLst>
                <a:ext uri="{FF2B5EF4-FFF2-40B4-BE49-F238E27FC236}">
                  <a16:creationId xmlns:a16="http://schemas.microsoft.com/office/drawing/2014/main" id="{DBF380F4-98D4-3244-8BFF-7CBC5099CF63}"/>
                </a:ext>
              </a:extLst>
            </p:cNvPr>
            <p:cNvSpPr/>
            <p:nvPr/>
          </p:nvSpPr>
          <p:spPr>
            <a:xfrm>
              <a:off x="8409257" y="5031178"/>
              <a:ext cx="558062" cy="558062"/>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18</a:t>
              </a:r>
              <a:endParaRPr kumimoji="1" lang="ja-JP" altLang="en-US" sz="1400" dirty="0" err="1">
                <a:solidFill>
                  <a:schemeClr val="tx1"/>
                </a:solidFill>
              </a:endParaRPr>
            </a:p>
          </p:txBody>
        </p:sp>
        <p:grpSp>
          <p:nvGrpSpPr>
            <p:cNvPr id="8" name="グループ化 7">
              <a:extLst>
                <a:ext uri="{FF2B5EF4-FFF2-40B4-BE49-F238E27FC236}">
                  <a16:creationId xmlns:a16="http://schemas.microsoft.com/office/drawing/2014/main" id="{4E72DAF8-AD0B-B940-8283-ECF78328253B}"/>
                </a:ext>
              </a:extLst>
            </p:cNvPr>
            <p:cNvGrpSpPr/>
            <p:nvPr/>
          </p:nvGrpSpPr>
          <p:grpSpPr>
            <a:xfrm>
              <a:off x="5816969" y="692696"/>
              <a:ext cx="2286254" cy="5742638"/>
              <a:chOff x="5816969" y="692696"/>
              <a:chExt cx="2286254" cy="5742638"/>
            </a:xfrm>
          </p:grpSpPr>
          <p:sp>
            <p:nvSpPr>
              <p:cNvPr id="56" name="円/楕円 55">
                <a:extLst>
                  <a:ext uri="{FF2B5EF4-FFF2-40B4-BE49-F238E27FC236}">
                    <a16:creationId xmlns:a16="http://schemas.microsoft.com/office/drawing/2014/main" id="{BA53C2BB-BC01-D340-9A58-91CF96F0847C}"/>
                  </a:ext>
                </a:extLst>
              </p:cNvPr>
              <p:cNvSpPr/>
              <p:nvPr/>
            </p:nvSpPr>
            <p:spPr>
              <a:xfrm>
                <a:off x="5816969" y="692696"/>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0</a:t>
                </a:r>
                <a:endParaRPr kumimoji="1" lang="ja-JP" altLang="en-US" sz="1400" dirty="0" err="1">
                  <a:solidFill>
                    <a:schemeClr val="tx1"/>
                  </a:solidFill>
                </a:endParaRPr>
              </a:p>
            </p:txBody>
          </p:sp>
          <p:sp>
            <p:nvSpPr>
              <p:cNvPr id="57" name="円/楕円 56">
                <a:extLst>
                  <a:ext uri="{FF2B5EF4-FFF2-40B4-BE49-F238E27FC236}">
                    <a16:creationId xmlns:a16="http://schemas.microsoft.com/office/drawing/2014/main" id="{036D1366-C1A4-FD4F-9910-C6052307B3A8}"/>
                  </a:ext>
                </a:extLst>
              </p:cNvPr>
              <p:cNvSpPr/>
              <p:nvPr/>
            </p:nvSpPr>
            <p:spPr>
              <a:xfrm>
                <a:off x="7545161" y="692696"/>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a:t>
                </a:r>
                <a:endParaRPr kumimoji="1" lang="ja-JP" altLang="en-US" sz="1400" dirty="0" err="1">
                  <a:solidFill>
                    <a:schemeClr val="tx1"/>
                  </a:solidFill>
                </a:endParaRPr>
              </a:p>
            </p:txBody>
          </p:sp>
          <p:sp>
            <p:nvSpPr>
              <p:cNvPr id="58" name="円/楕円 57">
                <a:extLst>
                  <a:ext uri="{FF2B5EF4-FFF2-40B4-BE49-F238E27FC236}">
                    <a16:creationId xmlns:a16="http://schemas.microsoft.com/office/drawing/2014/main" id="{720C99AC-DC99-3E4F-BD84-9E4D53F88CB5}"/>
                  </a:ext>
                </a:extLst>
              </p:cNvPr>
              <p:cNvSpPr/>
              <p:nvPr/>
            </p:nvSpPr>
            <p:spPr>
              <a:xfrm>
                <a:off x="6681065" y="1574794"/>
                <a:ext cx="558062" cy="558062"/>
              </a:xfrm>
              <a:prstGeom prst="ellipse">
                <a:avLst/>
              </a:prstGeom>
              <a:solidFill>
                <a:srgbClr val="FFFF00"/>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4</a:t>
                </a:r>
                <a:endParaRPr kumimoji="1" lang="ja-JP" altLang="en-US" sz="1400" dirty="0" err="1">
                  <a:solidFill>
                    <a:schemeClr val="tx1"/>
                  </a:solidFill>
                </a:endParaRPr>
              </a:p>
            </p:txBody>
          </p:sp>
          <p:sp>
            <p:nvSpPr>
              <p:cNvPr id="59" name="円/楕円 58">
                <a:extLst>
                  <a:ext uri="{FF2B5EF4-FFF2-40B4-BE49-F238E27FC236}">
                    <a16:creationId xmlns:a16="http://schemas.microsoft.com/office/drawing/2014/main" id="{79238A81-E305-8D47-B59D-CAB6E0B1F119}"/>
                  </a:ext>
                </a:extLst>
              </p:cNvPr>
              <p:cNvSpPr/>
              <p:nvPr/>
            </p:nvSpPr>
            <p:spPr>
              <a:xfrm>
                <a:off x="5816969" y="2438890"/>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7</a:t>
                </a:r>
                <a:endParaRPr kumimoji="1" lang="ja-JP" altLang="en-US" sz="1400" dirty="0" err="1">
                  <a:solidFill>
                    <a:schemeClr val="tx1"/>
                  </a:solidFill>
                </a:endParaRPr>
              </a:p>
            </p:txBody>
          </p:sp>
          <p:sp>
            <p:nvSpPr>
              <p:cNvPr id="60" name="円/楕円 59">
                <a:extLst>
                  <a:ext uri="{FF2B5EF4-FFF2-40B4-BE49-F238E27FC236}">
                    <a16:creationId xmlns:a16="http://schemas.microsoft.com/office/drawing/2014/main" id="{717CCB56-F805-6E41-A8E8-465C26BA3B5D}"/>
                  </a:ext>
                </a:extLst>
              </p:cNvPr>
              <p:cNvSpPr/>
              <p:nvPr/>
            </p:nvSpPr>
            <p:spPr>
              <a:xfrm>
                <a:off x="7545161" y="2438890"/>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8</a:t>
                </a:r>
                <a:endParaRPr kumimoji="1" lang="ja-JP" altLang="en-US" sz="1400" dirty="0" err="1">
                  <a:solidFill>
                    <a:schemeClr val="tx1"/>
                  </a:solidFill>
                </a:endParaRPr>
              </a:p>
            </p:txBody>
          </p:sp>
          <p:sp>
            <p:nvSpPr>
              <p:cNvPr id="61" name="円/楕円 60">
                <a:extLst>
                  <a:ext uri="{FF2B5EF4-FFF2-40B4-BE49-F238E27FC236}">
                    <a16:creationId xmlns:a16="http://schemas.microsoft.com/office/drawing/2014/main" id="{3ECF9320-8D91-AA4E-8FB9-2340260024C2}"/>
                  </a:ext>
                </a:extLst>
              </p:cNvPr>
              <p:cNvSpPr/>
              <p:nvPr/>
            </p:nvSpPr>
            <p:spPr>
              <a:xfrm>
                <a:off x="5816969" y="4149080"/>
                <a:ext cx="558062" cy="558062"/>
              </a:xfrm>
              <a:prstGeom prst="ellipse">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13</a:t>
                </a:r>
                <a:endParaRPr kumimoji="1" lang="ja-JP" altLang="en-US" sz="1400" dirty="0" err="1">
                  <a:solidFill>
                    <a:schemeClr val="tx1"/>
                  </a:solidFill>
                </a:endParaRPr>
              </a:p>
            </p:txBody>
          </p:sp>
          <p:sp>
            <p:nvSpPr>
              <p:cNvPr id="62" name="円/楕円 61">
                <a:extLst>
                  <a:ext uri="{FF2B5EF4-FFF2-40B4-BE49-F238E27FC236}">
                    <a16:creationId xmlns:a16="http://schemas.microsoft.com/office/drawing/2014/main" id="{06B7A898-745C-3F4C-8C31-10FCC5C82C5F}"/>
                  </a:ext>
                </a:extLst>
              </p:cNvPr>
              <p:cNvSpPr/>
              <p:nvPr/>
            </p:nvSpPr>
            <p:spPr>
              <a:xfrm>
                <a:off x="7545161" y="4149080"/>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14</a:t>
                </a:r>
                <a:endParaRPr kumimoji="1" lang="ja-JP" altLang="en-US" sz="1400" dirty="0" err="1">
                  <a:solidFill>
                    <a:schemeClr val="tx1"/>
                  </a:solidFill>
                </a:endParaRPr>
              </a:p>
            </p:txBody>
          </p:sp>
          <p:sp>
            <p:nvSpPr>
              <p:cNvPr id="63" name="円/楕円 62">
                <a:extLst>
                  <a:ext uri="{FF2B5EF4-FFF2-40B4-BE49-F238E27FC236}">
                    <a16:creationId xmlns:a16="http://schemas.microsoft.com/office/drawing/2014/main" id="{FC9492DC-9248-D340-ADBF-C652CA5BA54D}"/>
                  </a:ext>
                </a:extLst>
              </p:cNvPr>
              <p:cNvSpPr/>
              <p:nvPr/>
            </p:nvSpPr>
            <p:spPr>
              <a:xfrm>
                <a:off x="5816969" y="5877272"/>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20</a:t>
                </a:r>
                <a:endParaRPr kumimoji="1" lang="ja-JP" altLang="en-US" sz="1400" dirty="0" err="1">
                  <a:solidFill>
                    <a:schemeClr val="tx1"/>
                  </a:solidFill>
                </a:endParaRPr>
              </a:p>
            </p:txBody>
          </p:sp>
          <p:sp>
            <p:nvSpPr>
              <p:cNvPr id="64" name="円/楕円 63">
                <a:extLst>
                  <a:ext uri="{FF2B5EF4-FFF2-40B4-BE49-F238E27FC236}">
                    <a16:creationId xmlns:a16="http://schemas.microsoft.com/office/drawing/2014/main" id="{FEEF2E3B-F4C0-614D-A815-09FE38B58CDF}"/>
                  </a:ext>
                </a:extLst>
              </p:cNvPr>
              <p:cNvSpPr/>
              <p:nvPr/>
            </p:nvSpPr>
            <p:spPr>
              <a:xfrm>
                <a:off x="7545161" y="5877272"/>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21</a:t>
                </a:r>
                <a:endParaRPr kumimoji="1" lang="ja-JP" altLang="en-US" sz="1400" dirty="0" err="1">
                  <a:solidFill>
                    <a:schemeClr val="tx1"/>
                  </a:solidFill>
                </a:endParaRPr>
              </a:p>
            </p:txBody>
          </p:sp>
          <p:sp>
            <p:nvSpPr>
              <p:cNvPr id="65" name="円/楕円 64">
                <a:extLst>
                  <a:ext uri="{FF2B5EF4-FFF2-40B4-BE49-F238E27FC236}">
                    <a16:creationId xmlns:a16="http://schemas.microsoft.com/office/drawing/2014/main" id="{7D3E988F-A845-1C4D-BDB7-F099D772A95A}"/>
                  </a:ext>
                </a:extLst>
              </p:cNvPr>
              <p:cNvSpPr/>
              <p:nvPr/>
            </p:nvSpPr>
            <p:spPr>
              <a:xfrm>
                <a:off x="6681065" y="3302986"/>
                <a:ext cx="558062" cy="558062"/>
              </a:xfrm>
              <a:prstGeom prst="ellipse">
                <a:avLst/>
              </a:prstGeom>
              <a:solidFill>
                <a:schemeClr val="accent5"/>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11</a:t>
                </a:r>
                <a:endParaRPr kumimoji="1" lang="ja-JP" altLang="en-US" sz="1400" dirty="0" err="1">
                  <a:solidFill>
                    <a:schemeClr val="tx1"/>
                  </a:solidFill>
                </a:endParaRPr>
              </a:p>
            </p:txBody>
          </p:sp>
          <p:sp>
            <p:nvSpPr>
              <p:cNvPr id="66" name="円/楕円 65">
                <a:extLst>
                  <a:ext uri="{FF2B5EF4-FFF2-40B4-BE49-F238E27FC236}">
                    <a16:creationId xmlns:a16="http://schemas.microsoft.com/office/drawing/2014/main" id="{166DDC01-F1C1-9D4B-A928-1A3A90EB6367}"/>
                  </a:ext>
                </a:extLst>
              </p:cNvPr>
              <p:cNvSpPr/>
              <p:nvPr/>
            </p:nvSpPr>
            <p:spPr>
              <a:xfrm>
                <a:off x="6681065" y="5031178"/>
                <a:ext cx="558062" cy="558062"/>
              </a:xfrm>
              <a:prstGeom prst="ellipse">
                <a:avLst/>
              </a:prstGeom>
              <a:solidFill>
                <a:schemeClr val="accent6"/>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17</a:t>
                </a:r>
                <a:endParaRPr kumimoji="1" lang="ja-JP" altLang="en-US" sz="1400" dirty="0" err="1">
                  <a:solidFill>
                    <a:schemeClr val="tx1"/>
                  </a:solidFill>
                </a:endParaRPr>
              </a:p>
            </p:txBody>
          </p:sp>
          <p:cxnSp>
            <p:nvCxnSpPr>
              <p:cNvPr id="67" name="直線コネクタ 66">
                <a:extLst>
                  <a:ext uri="{FF2B5EF4-FFF2-40B4-BE49-F238E27FC236}">
                    <a16:creationId xmlns:a16="http://schemas.microsoft.com/office/drawing/2014/main" id="{4A2A03F8-817B-924D-BFA9-17A8868C3B34}"/>
                  </a:ext>
                </a:extLst>
              </p:cNvPr>
              <p:cNvCxnSpPr/>
              <p:nvPr/>
            </p:nvCxnSpPr>
            <p:spPr>
              <a:xfrm flipV="1">
                <a:off x="6096000" y="2996952"/>
                <a:ext cx="0" cy="115212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8" name="直線コネクタ 67">
                <a:extLst>
                  <a:ext uri="{FF2B5EF4-FFF2-40B4-BE49-F238E27FC236}">
                    <a16:creationId xmlns:a16="http://schemas.microsoft.com/office/drawing/2014/main" id="{5F104557-D395-CC4B-9030-F8619B361D02}"/>
                  </a:ext>
                </a:extLst>
              </p:cNvPr>
              <p:cNvCxnSpPr>
                <a:stCxn id="59" idx="0"/>
                <a:endCxn id="56" idx="4"/>
              </p:cNvCxnSpPr>
              <p:nvPr/>
            </p:nvCxnSpPr>
            <p:spPr>
              <a:xfrm flipV="1">
                <a:off x="6096000" y="1250758"/>
                <a:ext cx="0" cy="1188132"/>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9" name="直線コネクタ 68">
                <a:extLst>
                  <a:ext uri="{FF2B5EF4-FFF2-40B4-BE49-F238E27FC236}">
                    <a16:creationId xmlns:a16="http://schemas.microsoft.com/office/drawing/2014/main" id="{EC4B4FE2-A645-4540-9B30-94EDB2C9BB33}"/>
                  </a:ext>
                </a:extLst>
              </p:cNvPr>
              <p:cNvCxnSpPr>
                <a:stCxn id="56" idx="6"/>
                <a:endCxn id="57" idx="2"/>
              </p:cNvCxnSpPr>
              <p:nvPr/>
            </p:nvCxnSpPr>
            <p:spPr>
              <a:xfrm>
                <a:off x="6375031" y="971727"/>
                <a:ext cx="1170130"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0" name="直線コネクタ 69">
                <a:extLst>
                  <a:ext uri="{FF2B5EF4-FFF2-40B4-BE49-F238E27FC236}">
                    <a16:creationId xmlns:a16="http://schemas.microsoft.com/office/drawing/2014/main" id="{CAC47570-007F-5245-AAF7-1F6EACA96313}"/>
                  </a:ext>
                </a:extLst>
              </p:cNvPr>
              <p:cNvCxnSpPr>
                <a:stCxn id="58" idx="1"/>
                <a:endCxn id="56" idx="5"/>
              </p:cNvCxnSpPr>
              <p:nvPr/>
            </p:nvCxnSpPr>
            <p:spPr>
              <a:xfrm flipH="1" flipV="1">
                <a:off x="6293305" y="1169032"/>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1" name="直線コネクタ 70">
                <a:extLst>
                  <a:ext uri="{FF2B5EF4-FFF2-40B4-BE49-F238E27FC236}">
                    <a16:creationId xmlns:a16="http://schemas.microsoft.com/office/drawing/2014/main" id="{11939B17-F192-FF4B-9539-94BE56AD0EAB}"/>
                  </a:ext>
                </a:extLst>
              </p:cNvPr>
              <p:cNvCxnSpPr>
                <a:stCxn id="58" idx="7"/>
                <a:endCxn id="57" idx="3"/>
              </p:cNvCxnSpPr>
              <p:nvPr/>
            </p:nvCxnSpPr>
            <p:spPr>
              <a:xfrm flipV="1">
                <a:off x="7157401" y="1169032"/>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2" name="直線コネクタ 71">
                <a:extLst>
                  <a:ext uri="{FF2B5EF4-FFF2-40B4-BE49-F238E27FC236}">
                    <a16:creationId xmlns:a16="http://schemas.microsoft.com/office/drawing/2014/main" id="{E1C7E81C-8870-244D-A241-5760BC0B775C}"/>
                  </a:ext>
                </a:extLst>
              </p:cNvPr>
              <p:cNvCxnSpPr>
                <a:stCxn id="59" idx="7"/>
                <a:endCxn id="58" idx="3"/>
              </p:cNvCxnSpPr>
              <p:nvPr/>
            </p:nvCxnSpPr>
            <p:spPr>
              <a:xfrm flipV="1">
                <a:off x="6293305" y="2051130"/>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3" name="直線コネクタ 72">
                <a:extLst>
                  <a:ext uri="{FF2B5EF4-FFF2-40B4-BE49-F238E27FC236}">
                    <a16:creationId xmlns:a16="http://schemas.microsoft.com/office/drawing/2014/main" id="{586445BC-4456-8942-848F-6ED7AC1E1BAF}"/>
                  </a:ext>
                </a:extLst>
              </p:cNvPr>
              <p:cNvCxnSpPr>
                <a:cxnSpLocks/>
                <a:stCxn id="58" idx="5"/>
                <a:endCxn id="60" idx="1"/>
              </p:cNvCxnSpPr>
              <p:nvPr/>
            </p:nvCxnSpPr>
            <p:spPr>
              <a:xfrm>
                <a:off x="7157401" y="2051130"/>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4" name="直線コネクタ 73">
                <a:extLst>
                  <a:ext uri="{FF2B5EF4-FFF2-40B4-BE49-F238E27FC236}">
                    <a16:creationId xmlns:a16="http://schemas.microsoft.com/office/drawing/2014/main" id="{FD9E1EC9-8126-DF4A-B718-9CB6EDDFBB9F}"/>
                  </a:ext>
                </a:extLst>
              </p:cNvPr>
              <p:cNvCxnSpPr>
                <a:cxnSpLocks/>
                <a:stCxn id="63" idx="0"/>
                <a:endCxn id="61" idx="4"/>
              </p:cNvCxnSpPr>
              <p:nvPr/>
            </p:nvCxnSpPr>
            <p:spPr>
              <a:xfrm flipV="1">
                <a:off x="6096000" y="4707142"/>
                <a:ext cx="0" cy="117013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5" name="直線コネクタ 74">
                <a:extLst>
                  <a:ext uri="{FF2B5EF4-FFF2-40B4-BE49-F238E27FC236}">
                    <a16:creationId xmlns:a16="http://schemas.microsoft.com/office/drawing/2014/main" id="{2C2EFD0C-864F-FB4B-831D-338D0A553654}"/>
                  </a:ext>
                </a:extLst>
              </p:cNvPr>
              <p:cNvCxnSpPr>
                <a:cxnSpLocks/>
                <a:stCxn id="61" idx="7"/>
                <a:endCxn id="65" idx="3"/>
              </p:cNvCxnSpPr>
              <p:nvPr/>
            </p:nvCxnSpPr>
            <p:spPr>
              <a:xfrm flipV="1">
                <a:off x="6293305" y="3779322"/>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6" name="直線コネクタ 75">
                <a:extLst>
                  <a:ext uri="{FF2B5EF4-FFF2-40B4-BE49-F238E27FC236}">
                    <a16:creationId xmlns:a16="http://schemas.microsoft.com/office/drawing/2014/main" id="{5B65CBB1-A7D8-5B42-8997-F573155ECBF8}"/>
                  </a:ext>
                </a:extLst>
              </p:cNvPr>
              <p:cNvCxnSpPr>
                <a:cxnSpLocks/>
                <a:stCxn id="65" idx="7"/>
                <a:endCxn id="60" idx="3"/>
              </p:cNvCxnSpPr>
              <p:nvPr/>
            </p:nvCxnSpPr>
            <p:spPr>
              <a:xfrm flipV="1">
                <a:off x="7157401" y="2915226"/>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7" name="直線コネクタ 76">
                <a:extLst>
                  <a:ext uri="{FF2B5EF4-FFF2-40B4-BE49-F238E27FC236}">
                    <a16:creationId xmlns:a16="http://schemas.microsoft.com/office/drawing/2014/main" id="{0CEBE616-8DFD-C34F-9C92-97B2183B6F0E}"/>
                  </a:ext>
                </a:extLst>
              </p:cNvPr>
              <p:cNvCxnSpPr>
                <a:cxnSpLocks/>
                <a:stCxn id="65" idx="1"/>
                <a:endCxn id="59" idx="5"/>
              </p:cNvCxnSpPr>
              <p:nvPr/>
            </p:nvCxnSpPr>
            <p:spPr>
              <a:xfrm flipH="1" flipV="1">
                <a:off x="6293305" y="2915226"/>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8" name="直線コネクタ 77">
                <a:extLst>
                  <a:ext uri="{FF2B5EF4-FFF2-40B4-BE49-F238E27FC236}">
                    <a16:creationId xmlns:a16="http://schemas.microsoft.com/office/drawing/2014/main" id="{21D8C704-6705-0A44-850A-D6286A32CE8A}"/>
                  </a:ext>
                </a:extLst>
              </p:cNvPr>
              <p:cNvCxnSpPr>
                <a:cxnSpLocks/>
                <a:stCxn id="61" idx="5"/>
                <a:endCxn id="66" idx="1"/>
              </p:cNvCxnSpPr>
              <p:nvPr/>
            </p:nvCxnSpPr>
            <p:spPr>
              <a:xfrm>
                <a:off x="6293305" y="4625416"/>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9" name="直線コネクタ 78">
                <a:extLst>
                  <a:ext uri="{FF2B5EF4-FFF2-40B4-BE49-F238E27FC236}">
                    <a16:creationId xmlns:a16="http://schemas.microsoft.com/office/drawing/2014/main" id="{D1D62C6B-AC9A-1F40-954C-AAB7C95CB90A}"/>
                  </a:ext>
                </a:extLst>
              </p:cNvPr>
              <p:cNvCxnSpPr>
                <a:cxnSpLocks/>
                <a:stCxn id="63" idx="7"/>
                <a:endCxn id="66" idx="3"/>
              </p:cNvCxnSpPr>
              <p:nvPr/>
            </p:nvCxnSpPr>
            <p:spPr>
              <a:xfrm flipV="1">
                <a:off x="6293305" y="5507514"/>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0" name="直線コネクタ 79">
                <a:extLst>
                  <a:ext uri="{FF2B5EF4-FFF2-40B4-BE49-F238E27FC236}">
                    <a16:creationId xmlns:a16="http://schemas.microsoft.com/office/drawing/2014/main" id="{2D88E431-2B84-624C-BB38-94253213D665}"/>
                  </a:ext>
                </a:extLst>
              </p:cNvPr>
              <p:cNvCxnSpPr>
                <a:cxnSpLocks/>
                <a:stCxn id="61" idx="6"/>
                <a:endCxn id="62" idx="2"/>
              </p:cNvCxnSpPr>
              <p:nvPr/>
            </p:nvCxnSpPr>
            <p:spPr>
              <a:xfrm>
                <a:off x="6375031" y="4428111"/>
                <a:ext cx="1170130"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1" name="直線コネクタ 80">
                <a:extLst>
                  <a:ext uri="{FF2B5EF4-FFF2-40B4-BE49-F238E27FC236}">
                    <a16:creationId xmlns:a16="http://schemas.microsoft.com/office/drawing/2014/main" id="{34D00833-07B0-C845-9773-033C8ABA088D}"/>
                  </a:ext>
                </a:extLst>
              </p:cNvPr>
              <p:cNvCxnSpPr>
                <a:cxnSpLocks/>
                <a:stCxn id="63" idx="6"/>
                <a:endCxn id="64" idx="2"/>
              </p:cNvCxnSpPr>
              <p:nvPr/>
            </p:nvCxnSpPr>
            <p:spPr>
              <a:xfrm>
                <a:off x="6375031" y="6156303"/>
                <a:ext cx="1170130"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2" name="直線コネクタ 81">
                <a:extLst>
                  <a:ext uri="{FF2B5EF4-FFF2-40B4-BE49-F238E27FC236}">
                    <a16:creationId xmlns:a16="http://schemas.microsoft.com/office/drawing/2014/main" id="{C7CBF2A8-61C7-0A4D-BF02-64B968546BF7}"/>
                  </a:ext>
                </a:extLst>
              </p:cNvPr>
              <p:cNvCxnSpPr>
                <a:cxnSpLocks/>
                <a:stCxn id="66" idx="5"/>
                <a:endCxn id="64" idx="1"/>
              </p:cNvCxnSpPr>
              <p:nvPr/>
            </p:nvCxnSpPr>
            <p:spPr>
              <a:xfrm>
                <a:off x="7157401" y="5507514"/>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3" name="直線コネクタ 82">
                <a:extLst>
                  <a:ext uri="{FF2B5EF4-FFF2-40B4-BE49-F238E27FC236}">
                    <a16:creationId xmlns:a16="http://schemas.microsoft.com/office/drawing/2014/main" id="{BD50617D-3DF4-3146-A110-76CD46DD40DA}"/>
                  </a:ext>
                </a:extLst>
              </p:cNvPr>
              <p:cNvCxnSpPr>
                <a:cxnSpLocks/>
                <a:stCxn id="66" idx="7"/>
                <a:endCxn id="62" idx="3"/>
              </p:cNvCxnSpPr>
              <p:nvPr/>
            </p:nvCxnSpPr>
            <p:spPr>
              <a:xfrm flipV="1">
                <a:off x="7157401" y="4625416"/>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4" name="直線コネクタ 83">
                <a:extLst>
                  <a:ext uri="{FF2B5EF4-FFF2-40B4-BE49-F238E27FC236}">
                    <a16:creationId xmlns:a16="http://schemas.microsoft.com/office/drawing/2014/main" id="{2C5BDE4D-BF8C-494B-A4C1-DA096EA7E11C}"/>
                  </a:ext>
                </a:extLst>
              </p:cNvPr>
              <p:cNvCxnSpPr>
                <a:cxnSpLocks/>
              </p:cNvCxnSpPr>
              <p:nvPr/>
            </p:nvCxnSpPr>
            <p:spPr>
              <a:xfrm flipV="1">
                <a:off x="7824192" y="4707142"/>
                <a:ext cx="0" cy="117013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5" name="直線コネクタ 84">
                <a:extLst>
                  <a:ext uri="{FF2B5EF4-FFF2-40B4-BE49-F238E27FC236}">
                    <a16:creationId xmlns:a16="http://schemas.microsoft.com/office/drawing/2014/main" id="{33930BC8-F147-334A-AA60-71CD8BEBA726}"/>
                  </a:ext>
                </a:extLst>
              </p:cNvPr>
              <p:cNvCxnSpPr>
                <a:cxnSpLocks/>
                <a:stCxn id="62" idx="1"/>
                <a:endCxn id="65" idx="5"/>
              </p:cNvCxnSpPr>
              <p:nvPr/>
            </p:nvCxnSpPr>
            <p:spPr>
              <a:xfrm flipH="1" flipV="1">
                <a:off x="7157401" y="3779322"/>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6" name="直線コネクタ 85">
                <a:extLst>
                  <a:ext uri="{FF2B5EF4-FFF2-40B4-BE49-F238E27FC236}">
                    <a16:creationId xmlns:a16="http://schemas.microsoft.com/office/drawing/2014/main" id="{15FBAB78-BA85-F145-8476-75B6965D84CE}"/>
                  </a:ext>
                </a:extLst>
              </p:cNvPr>
              <p:cNvCxnSpPr>
                <a:cxnSpLocks/>
              </p:cNvCxnSpPr>
              <p:nvPr/>
            </p:nvCxnSpPr>
            <p:spPr>
              <a:xfrm flipV="1">
                <a:off x="7824192" y="2996952"/>
                <a:ext cx="0" cy="115212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7" name="直線コネクタ 86">
                <a:extLst>
                  <a:ext uri="{FF2B5EF4-FFF2-40B4-BE49-F238E27FC236}">
                    <a16:creationId xmlns:a16="http://schemas.microsoft.com/office/drawing/2014/main" id="{D86526DB-F59F-6946-90B8-7E6EEEB96EF0}"/>
                  </a:ext>
                </a:extLst>
              </p:cNvPr>
              <p:cNvCxnSpPr>
                <a:cxnSpLocks/>
              </p:cNvCxnSpPr>
              <p:nvPr/>
            </p:nvCxnSpPr>
            <p:spPr>
              <a:xfrm flipV="1">
                <a:off x="7824192" y="1250758"/>
                <a:ext cx="0" cy="1188132"/>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grpSp>
          <p:nvGrpSpPr>
            <p:cNvPr id="9" name="グループ化 8">
              <a:extLst>
                <a:ext uri="{FF2B5EF4-FFF2-40B4-BE49-F238E27FC236}">
                  <a16:creationId xmlns:a16="http://schemas.microsoft.com/office/drawing/2014/main" id="{5E2EBD37-6BF5-3F40-ADAF-865502C14B5C}"/>
                </a:ext>
              </a:extLst>
            </p:cNvPr>
            <p:cNvGrpSpPr/>
            <p:nvPr/>
          </p:nvGrpSpPr>
          <p:grpSpPr>
            <a:xfrm>
              <a:off x="9336360" y="692696"/>
              <a:ext cx="2286254" cy="5742638"/>
              <a:chOff x="5816969" y="692696"/>
              <a:chExt cx="2286254" cy="5742638"/>
            </a:xfrm>
          </p:grpSpPr>
          <p:sp>
            <p:nvSpPr>
              <p:cNvPr id="24" name="円/楕円 23">
                <a:extLst>
                  <a:ext uri="{FF2B5EF4-FFF2-40B4-BE49-F238E27FC236}">
                    <a16:creationId xmlns:a16="http://schemas.microsoft.com/office/drawing/2014/main" id="{9D66FF6D-DC42-5444-A6AA-0CC3F3AEAB11}"/>
                  </a:ext>
                </a:extLst>
              </p:cNvPr>
              <p:cNvSpPr/>
              <p:nvPr/>
            </p:nvSpPr>
            <p:spPr>
              <a:xfrm>
                <a:off x="5816969" y="692696"/>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a:t>
                </a:r>
                <a:endParaRPr kumimoji="1" lang="ja-JP" altLang="en-US" sz="1400" dirty="0" err="1">
                  <a:solidFill>
                    <a:schemeClr val="tx1"/>
                  </a:solidFill>
                </a:endParaRPr>
              </a:p>
            </p:txBody>
          </p:sp>
          <p:sp>
            <p:nvSpPr>
              <p:cNvPr id="25" name="円/楕円 24">
                <a:extLst>
                  <a:ext uri="{FF2B5EF4-FFF2-40B4-BE49-F238E27FC236}">
                    <a16:creationId xmlns:a16="http://schemas.microsoft.com/office/drawing/2014/main" id="{2F8BBABE-50D6-D744-8EC6-6A6C38AD3D38}"/>
                  </a:ext>
                </a:extLst>
              </p:cNvPr>
              <p:cNvSpPr/>
              <p:nvPr/>
            </p:nvSpPr>
            <p:spPr>
              <a:xfrm>
                <a:off x="7545161" y="692696"/>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3</a:t>
                </a:r>
                <a:endParaRPr kumimoji="1" lang="ja-JP" altLang="en-US" sz="1400" dirty="0" err="1">
                  <a:solidFill>
                    <a:schemeClr val="tx1"/>
                  </a:solidFill>
                </a:endParaRPr>
              </a:p>
            </p:txBody>
          </p:sp>
          <p:sp>
            <p:nvSpPr>
              <p:cNvPr id="26" name="円/楕円 25">
                <a:extLst>
                  <a:ext uri="{FF2B5EF4-FFF2-40B4-BE49-F238E27FC236}">
                    <a16:creationId xmlns:a16="http://schemas.microsoft.com/office/drawing/2014/main" id="{D2783A5C-CDA3-074A-9CA0-F2FA7248A4D1}"/>
                  </a:ext>
                </a:extLst>
              </p:cNvPr>
              <p:cNvSpPr/>
              <p:nvPr/>
            </p:nvSpPr>
            <p:spPr>
              <a:xfrm>
                <a:off x="6681065" y="1574794"/>
                <a:ext cx="558062" cy="558062"/>
              </a:xfrm>
              <a:prstGeom prst="ellipse">
                <a:avLst/>
              </a:prstGeom>
              <a:solidFill>
                <a:srgbClr val="FF0000"/>
              </a:solidFill>
              <a:ln w="38100">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6</a:t>
                </a:r>
                <a:endParaRPr kumimoji="1" lang="ja-JP" altLang="en-US" sz="1400" dirty="0" err="1">
                  <a:solidFill>
                    <a:schemeClr val="tx1"/>
                  </a:solidFill>
                </a:endParaRPr>
              </a:p>
            </p:txBody>
          </p:sp>
          <p:sp>
            <p:nvSpPr>
              <p:cNvPr id="27" name="円/楕円 26">
                <a:extLst>
                  <a:ext uri="{FF2B5EF4-FFF2-40B4-BE49-F238E27FC236}">
                    <a16:creationId xmlns:a16="http://schemas.microsoft.com/office/drawing/2014/main" id="{C1247D62-1BC8-5447-866C-4445001A01E3}"/>
                  </a:ext>
                </a:extLst>
              </p:cNvPr>
              <p:cNvSpPr/>
              <p:nvPr/>
            </p:nvSpPr>
            <p:spPr>
              <a:xfrm>
                <a:off x="5816969" y="2438890"/>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a:t>
                </a:r>
                <a:endParaRPr kumimoji="1" lang="ja-JP" altLang="en-US" sz="1400" dirty="0" err="1">
                  <a:solidFill>
                    <a:schemeClr val="tx1"/>
                  </a:solidFill>
                </a:endParaRPr>
              </a:p>
            </p:txBody>
          </p:sp>
          <p:sp>
            <p:nvSpPr>
              <p:cNvPr id="28" name="円/楕円 27">
                <a:extLst>
                  <a:ext uri="{FF2B5EF4-FFF2-40B4-BE49-F238E27FC236}">
                    <a16:creationId xmlns:a16="http://schemas.microsoft.com/office/drawing/2014/main" id="{981B5FB6-47C0-E94E-844D-572ED951505E}"/>
                  </a:ext>
                </a:extLst>
              </p:cNvPr>
              <p:cNvSpPr/>
              <p:nvPr/>
            </p:nvSpPr>
            <p:spPr>
              <a:xfrm>
                <a:off x="7545161" y="2438890"/>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10</a:t>
                </a:r>
                <a:endParaRPr kumimoji="1" lang="ja-JP" altLang="en-US" sz="1400" dirty="0" err="1">
                  <a:solidFill>
                    <a:schemeClr val="tx1"/>
                  </a:solidFill>
                </a:endParaRPr>
              </a:p>
            </p:txBody>
          </p:sp>
          <p:sp>
            <p:nvSpPr>
              <p:cNvPr id="29" name="円/楕円 28">
                <a:extLst>
                  <a:ext uri="{FF2B5EF4-FFF2-40B4-BE49-F238E27FC236}">
                    <a16:creationId xmlns:a16="http://schemas.microsoft.com/office/drawing/2014/main" id="{65A03D7E-B968-0F46-A60F-DC64D38FC9D6}"/>
                  </a:ext>
                </a:extLst>
              </p:cNvPr>
              <p:cNvSpPr/>
              <p:nvPr/>
            </p:nvSpPr>
            <p:spPr>
              <a:xfrm>
                <a:off x="5816969" y="4149080"/>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15</a:t>
                </a:r>
                <a:endParaRPr kumimoji="1" lang="ja-JP" altLang="en-US" sz="1400" dirty="0" err="1">
                  <a:solidFill>
                    <a:schemeClr val="tx1"/>
                  </a:solidFill>
                </a:endParaRPr>
              </a:p>
            </p:txBody>
          </p:sp>
          <p:sp>
            <p:nvSpPr>
              <p:cNvPr id="30" name="円/楕円 29">
                <a:extLst>
                  <a:ext uri="{FF2B5EF4-FFF2-40B4-BE49-F238E27FC236}">
                    <a16:creationId xmlns:a16="http://schemas.microsoft.com/office/drawing/2014/main" id="{79B8CBDE-BF62-8C41-B2B8-7820F96BBFC5}"/>
                  </a:ext>
                </a:extLst>
              </p:cNvPr>
              <p:cNvSpPr/>
              <p:nvPr/>
            </p:nvSpPr>
            <p:spPr>
              <a:xfrm>
                <a:off x="7545161" y="4149080"/>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16</a:t>
                </a:r>
                <a:endParaRPr kumimoji="1" lang="ja-JP" altLang="en-US" sz="1400" dirty="0" err="1">
                  <a:solidFill>
                    <a:schemeClr val="tx1"/>
                  </a:solidFill>
                </a:endParaRPr>
              </a:p>
            </p:txBody>
          </p:sp>
          <p:sp>
            <p:nvSpPr>
              <p:cNvPr id="31" name="円/楕円 30">
                <a:extLst>
                  <a:ext uri="{FF2B5EF4-FFF2-40B4-BE49-F238E27FC236}">
                    <a16:creationId xmlns:a16="http://schemas.microsoft.com/office/drawing/2014/main" id="{B20208F0-1096-2642-9CB4-3E98927F7D84}"/>
                  </a:ext>
                </a:extLst>
              </p:cNvPr>
              <p:cNvSpPr/>
              <p:nvPr/>
            </p:nvSpPr>
            <p:spPr>
              <a:xfrm>
                <a:off x="5816969" y="5877272"/>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22</a:t>
                </a:r>
                <a:endParaRPr kumimoji="1" lang="ja-JP" altLang="en-US" sz="1400" dirty="0" err="1">
                  <a:solidFill>
                    <a:schemeClr val="tx1"/>
                  </a:solidFill>
                </a:endParaRPr>
              </a:p>
            </p:txBody>
          </p:sp>
          <p:sp>
            <p:nvSpPr>
              <p:cNvPr id="32" name="円/楕円 31">
                <a:extLst>
                  <a:ext uri="{FF2B5EF4-FFF2-40B4-BE49-F238E27FC236}">
                    <a16:creationId xmlns:a16="http://schemas.microsoft.com/office/drawing/2014/main" id="{D220045D-83C8-7547-AFE2-BBBA02729450}"/>
                  </a:ext>
                </a:extLst>
              </p:cNvPr>
              <p:cNvSpPr/>
              <p:nvPr/>
            </p:nvSpPr>
            <p:spPr>
              <a:xfrm>
                <a:off x="7545161" y="5877272"/>
                <a:ext cx="558062" cy="558062"/>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23</a:t>
                </a:r>
                <a:endParaRPr kumimoji="1" lang="ja-JP" altLang="en-US" sz="1400" dirty="0" err="1">
                  <a:solidFill>
                    <a:schemeClr val="tx1"/>
                  </a:solidFill>
                </a:endParaRPr>
              </a:p>
            </p:txBody>
          </p:sp>
          <p:sp>
            <p:nvSpPr>
              <p:cNvPr id="33" name="円/楕円 32">
                <a:extLst>
                  <a:ext uri="{FF2B5EF4-FFF2-40B4-BE49-F238E27FC236}">
                    <a16:creationId xmlns:a16="http://schemas.microsoft.com/office/drawing/2014/main" id="{5E0B09DE-B2EA-5E46-8186-057026E7489A}"/>
                  </a:ext>
                </a:extLst>
              </p:cNvPr>
              <p:cNvSpPr/>
              <p:nvPr/>
            </p:nvSpPr>
            <p:spPr>
              <a:xfrm>
                <a:off x="6681065" y="3302986"/>
                <a:ext cx="558062" cy="558062"/>
              </a:xfrm>
              <a:prstGeom prst="ellipse">
                <a:avLst/>
              </a:prstGeom>
              <a:solidFill>
                <a:srgbClr val="FFFF00"/>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12</a:t>
                </a:r>
                <a:endParaRPr kumimoji="1" lang="ja-JP" altLang="en-US" sz="1400" dirty="0" err="1">
                  <a:solidFill>
                    <a:schemeClr val="tx1"/>
                  </a:solidFill>
                </a:endParaRPr>
              </a:p>
            </p:txBody>
          </p:sp>
          <p:sp>
            <p:nvSpPr>
              <p:cNvPr id="34" name="円/楕円 33">
                <a:extLst>
                  <a:ext uri="{FF2B5EF4-FFF2-40B4-BE49-F238E27FC236}">
                    <a16:creationId xmlns:a16="http://schemas.microsoft.com/office/drawing/2014/main" id="{A2085016-305D-5848-88EE-0C195189C8CF}"/>
                  </a:ext>
                </a:extLst>
              </p:cNvPr>
              <p:cNvSpPr/>
              <p:nvPr/>
            </p:nvSpPr>
            <p:spPr>
              <a:xfrm>
                <a:off x="6681065" y="5031178"/>
                <a:ext cx="558062" cy="558062"/>
              </a:xfrm>
              <a:prstGeom prst="ellipse">
                <a:avLst/>
              </a:prstGeom>
              <a:solidFill>
                <a:schemeClr val="accent5"/>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19</a:t>
                </a:r>
                <a:endParaRPr kumimoji="1" lang="ja-JP" altLang="en-US" sz="1400" dirty="0" err="1">
                  <a:solidFill>
                    <a:schemeClr val="tx1"/>
                  </a:solidFill>
                </a:endParaRPr>
              </a:p>
            </p:txBody>
          </p:sp>
          <p:cxnSp>
            <p:nvCxnSpPr>
              <p:cNvPr id="35" name="直線コネクタ 34">
                <a:extLst>
                  <a:ext uri="{FF2B5EF4-FFF2-40B4-BE49-F238E27FC236}">
                    <a16:creationId xmlns:a16="http://schemas.microsoft.com/office/drawing/2014/main" id="{736E8B92-1D68-E142-A610-EBCCD91AAAA5}"/>
                  </a:ext>
                </a:extLst>
              </p:cNvPr>
              <p:cNvCxnSpPr/>
              <p:nvPr/>
            </p:nvCxnSpPr>
            <p:spPr>
              <a:xfrm flipV="1">
                <a:off x="6096000" y="2996952"/>
                <a:ext cx="0" cy="115212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3AF025D6-850D-8148-AE4A-2C89A223E697}"/>
                  </a:ext>
                </a:extLst>
              </p:cNvPr>
              <p:cNvCxnSpPr>
                <a:stCxn id="27" idx="0"/>
                <a:endCxn id="24" idx="4"/>
              </p:cNvCxnSpPr>
              <p:nvPr/>
            </p:nvCxnSpPr>
            <p:spPr>
              <a:xfrm flipV="1">
                <a:off x="6096000" y="1250758"/>
                <a:ext cx="0" cy="1188132"/>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7" name="直線コネクタ 36">
                <a:extLst>
                  <a:ext uri="{FF2B5EF4-FFF2-40B4-BE49-F238E27FC236}">
                    <a16:creationId xmlns:a16="http://schemas.microsoft.com/office/drawing/2014/main" id="{AC2B2E5F-6556-5E42-A41B-68B78F0395AB}"/>
                  </a:ext>
                </a:extLst>
              </p:cNvPr>
              <p:cNvCxnSpPr>
                <a:stCxn id="24" idx="6"/>
                <a:endCxn id="25" idx="2"/>
              </p:cNvCxnSpPr>
              <p:nvPr/>
            </p:nvCxnSpPr>
            <p:spPr>
              <a:xfrm>
                <a:off x="6375031" y="971727"/>
                <a:ext cx="1170130"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8" name="直線コネクタ 37">
                <a:extLst>
                  <a:ext uri="{FF2B5EF4-FFF2-40B4-BE49-F238E27FC236}">
                    <a16:creationId xmlns:a16="http://schemas.microsoft.com/office/drawing/2014/main" id="{D2ABC13D-F953-4A4F-96F9-8E249AF7403F}"/>
                  </a:ext>
                </a:extLst>
              </p:cNvPr>
              <p:cNvCxnSpPr>
                <a:stCxn id="26" idx="1"/>
                <a:endCxn id="24" idx="5"/>
              </p:cNvCxnSpPr>
              <p:nvPr/>
            </p:nvCxnSpPr>
            <p:spPr>
              <a:xfrm flipH="1" flipV="1">
                <a:off x="6293305" y="1169032"/>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9" name="直線コネクタ 38">
                <a:extLst>
                  <a:ext uri="{FF2B5EF4-FFF2-40B4-BE49-F238E27FC236}">
                    <a16:creationId xmlns:a16="http://schemas.microsoft.com/office/drawing/2014/main" id="{E3A5EC02-EC1E-D044-B333-FD8A19C77133}"/>
                  </a:ext>
                </a:extLst>
              </p:cNvPr>
              <p:cNvCxnSpPr>
                <a:stCxn id="26" idx="7"/>
                <a:endCxn id="25" idx="3"/>
              </p:cNvCxnSpPr>
              <p:nvPr/>
            </p:nvCxnSpPr>
            <p:spPr>
              <a:xfrm flipV="1">
                <a:off x="7157401" y="1169032"/>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0" name="直線コネクタ 39">
                <a:extLst>
                  <a:ext uri="{FF2B5EF4-FFF2-40B4-BE49-F238E27FC236}">
                    <a16:creationId xmlns:a16="http://schemas.microsoft.com/office/drawing/2014/main" id="{7D2800CE-CEB5-2C4A-8668-47187AA98C46}"/>
                  </a:ext>
                </a:extLst>
              </p:cNvPr>
              <p:cNvCxnSpPr>
                <a:stCxn id="27" idx="7"/>
                <a:endCxn id="26" idx="3"/>
              </p:cNvCxnSpPr>
              <p:nvPr/>
            </p:nvCxnSpPr>
            <p:spPr>
              <a:xfrm flipV="1">
                <a:off x="6293305" y="2051130"/>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604DE226-FA21-3646-A93D-9AC4998D89A6}"/>
                  </a:ext>
                </a:extLst>
              </p:cNvPr>
              <p:cNvCxnSpPr>
                <a:cxnSpLocks/>
                <a:stCxn id="26" idx="5"/>
                <a:endCxn id="28" idx="1"/>
              </p:cNvCxnSpPr>
              <p:nvPr/>
            </p:nvCxnSpPr>
            <p:spPr>
              <a:xfrm>
                <a:off x="7157401" y="2051130"/>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2" name="直線コネクタ 41">
                <a:extLst>
                  <a:ext uri="{FF2B5EF4-FFF2-40B4-BE49-F238E27FC236}">
                    <a16:creationId xmlns:a16="http://schemas.microsoft.com/office/drawing/2014/main" id="{B343158A-EDFB-D04E-9A1E-7E1C767D2B89}"/>
                  </a:ext>
                </a:extLst>
              </p:cNvPr>
              <p:cNvCxnSpPr>
                <a:cxnSpLocks/>
                <a:stCxn id="31" idx="0"/>
                <a:endCxn id="29" idx="4"/>
              </p:cNvCxnSpPr>
              <p:nvPr/>
            </p:nvCxnSpPr>
            <p:spPr>
              <a:xfrm flipV="1">
                <a:off x="6096000" y="4707142"/>
                <a:ext cx="0" cy="117013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4AF4E606-AA0B-D649-BA4C-720D8DC0FF95}"/>
                  </a:ext>
                </a:extLst>
              </p:cNvPr>
              <p:cNvCxnSpPr>
                <a:cxnSpLocks/>
                <a:stCxn id="29" idx="7"/>
                <a:endCxn id="33" idx="3"/>
              </p:cNvCxnSpPr>
              <p:nvPr/>
            </p:nvCxnSpPr>
            <p:spPr>
              <a:xfrm flipV="1">
                <a:off x="6293305" y="3779322"/>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4" name="直線コネクタ 43">
                <a:extLst>
                  <a:ext uri="{FF2B5EF4-FFF2-40B4-BE49-F238E27FC236}">
                    <a16:creationId xmlns:a16="http://schemas.microsoft.com/office/drawing/2014/main" id="{79BF7554-862C-7D42-9BA6-F6403B1C49AE}"/>
                  </a:ext>
                </a:extLst>
              </p:cNvPr>
              <p:cNvCxnSpPr>
                <a:cxnSpLocks/>
                <a:stCxn id="33" idx="7"/>
                <a:endCxn id="28" idx="3"/>
              </p:cNvCxnSpPr>
              <p:nvPr/>
            </p:nvCxnSpPr>
            <p:spPr>
              <a:xfrm flipV="1">
                <a:off x="7157401" y="2915226"/>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5" name="直線コネクタ 44">
                <a:extLst>
                  <a:ext uri="{FF2B5EF4-FFF2-40B4-BE49-F238E27FC236}">
                    <a16:creationId xmlns:a16="http://schemas.microsoft.com/office/drawing/2014/main" id="{6DC98C1C-2DD8-F24E-AC34-C9FA2716E603}"/>
                  </a:ext>
                </a:extLst>
              </p:cNvPr>
              <p:cNvCxnSpPr>
                <a:cxnSpLocks/>
                <a:stCxn id="33" idx="1"/>
                <a:endCxn id="27" idx="5"/>
              </p:cNvCxnSpPr>
              <p:nvPr/>
            </p:nvCxnSpPr>
            <p:spPr>
              <a:xfrm flipH="1" flipV="1">
                <a:off x="6293305" y="2915226"/>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6" name="直線コネクタ 45">
                <a:extLst>
                  <a:ext uri="{FF2B5EF4-FFF2-40B4-BE49-F238E27FC236}">
                    <a16:creationId xmlns:a16="http://schemas.microsoft.com/office/drawing/2014/main" id="{330D3FA0-26F5-9F44-82CB-EEB78B2DFD05}"/>
                  </a:ext>
                </a:extLst>
              </p:cNvPr>
              <p:cNvCxnSpPr>
                <a:cxnSpLocks/>
                <a:stCxn id="29" idx="5"/>
                <a:endCxn id="34" idx="1"/>
              </p:cNvCxnSpPr>
              <p:nvPr/>
            </p:nvCxnSpPr>
            <p:spPr>
              <a:xfrm>
                <a:off x="6293305" y="4625416"/>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F8D91497-A7CF-B348-BB18-C772E4699300}"/>
                  </a:ext>
                </a:extLst>
              </p:cNvPr>
              <p:cNvCxnSpPr>
                <a:cxnSpLocks/>
                <a:stCxn id="31" idx="7"/>
                <a:endCxn id="34" idx="3"/>
              </p:cNvCxnSpPr>
              <p:nvPr/>
            </p:nvCxnSpPr>
            <p:spPr>
              <a:xfrm flipV="1">
                <a:off x="6293305" y="5507514"/>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8" name="直線コネクタ 47">
                <a:extLst>
                  <a:ext uri="{FF2B5EF4-FFF2-40B4-BE49-F238E27FC236}">
                    <a16:creationId xmlns:a16="http://schemas.microsoft.com/office/drawing/2014/main" id="{2F1BCB82-4904-8F4E-86F0-6C9EDB2ED43F}"/>
                  </a:ext>
                </a:extLst>
              </p:cNvPr>
              <p:cNvCxnSpPr>
                <a:cxnSpLocks/>
                <a:stCxn id="29" idx="6"/>
                <a:endCxn id="30" idx="2"/>
              </p:cNvCxnSpPr>
              <p:nvPr/>
            </p:nvCxnSpPr>
            <p:spPr>
              <a:xfrm>
                <a:off x="6375031" y="4428111"/>
                <a:ext cx="1170130"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9" name="直線コネクタ 48">
                <a:extLst>
                  <a:ext uri="{FF2B5EF4-FFF2-40B4-BE49-F238E27FC236}">
                    <a16:creationId xmlns:a16="http://schemas.microsoft.com/office/drawing/2014/main" id="{54C9A241-258B-0340-9F1A-2BF1C518E860}"/>
                  </a:ext>
                </a:extLst>
              </p:cNvPr>
              <p:cNvCxnSpPr>
                <a:cxnSpLocks/>
                <a:stCxn id="31" idx="6"/>
                <a:endCxn id="32" idx="2"/>
              </p:cNvCxnSpPr>
              <p:nvPr/>
            </p:nvCxnSpPr>
            <p:spPr>
              <a:xfrm>
                <a:off x="6375031" y="6156303"/>
                <a:ext cx="1170130"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0" name="直線コネクタ 49">
                <a:extLst>
                  <a:ext uri="{FF2B5EF4-FFF2-40B4-BE49-F238E27FC236}">
                    <a16:creationId xmlns:a16="http://schemas.microsoft.com/office/drawing/2014/main" id="{27D8A259-93CB-5549-81E8-C5F79660CACA}"/>
                  </a:ext>
                </a:extLst>
              </p:cNvPr>
              <p:cNvCxnSpPr>
                <a:cxnSpLocks/>
                <a:stCxn id="34" idx="5"/>
                <a:endCxn id="32" idx="1"/>
              </p:cNvCxnSpPr>
              <p:nvPr/>
            </p:nvCxnSpPr>
            <p:spPr>
              <a:xfrm>
                <a:off x="7157401" y="5507514"/>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1" name="直線コネクタ 50">
                <a:extLst>
                  <a:ext uri="{FF2B5EF4-FFF2-40B4-BE49-F238E27FC236}">
                    <a16:creationId xmlns:a16="http://schemas.microsoft.com/office/drawing/2014/main" id="{C133AD1E-95F2-454C-A786-50EA6F01746A}"/>
                  </a:ext>
                </a:extLst>
              </p:cNvPr>
              <p:cNvCxnSpPr>
                <a:cxnSpLocks/>
                <a:stCxn id="34" idx="7"/>
                <a:endCxn id="30" idx="3"/>
              </p:cNvCxnSpPr>
              <p:nvPr/>
            </p:nvCxnSpPr>
            <p:spPr>
              <a:xfrm flipV="1">
                <a:off x="7157401" y="4625416"/>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2" name="直線コネクタ 51">
                <a:extLst>
                  <a:ext uri="{FF2B5EF4-FFF2-40B4-BE49-F238E27FC236}">
                    <a16:creationId xmlns:a16="http://schemas.microsoft.com/office/drawing/2014/main" id="{29740DF5-657B-F14E-8381-97D89B6AEB93}"/>
                  </a:ext>
                </a:extLst>
              </p:cNvPr>
              <p:cNvCxnSpPr>
                <a:cxnSpLocks/>
              </p:cNvCxnSpPr>
              <p:nvPr/>
            </p:nvCxnSpPr>
            <p:spPr>
              <a:xfrm flipV="1">
                <a:off x="7824192" y="4707142"/>
                <a:ext cx="0" cy="117013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3" name="直線コネクタ 52">
                <a:extLst>
                  <a:ext uri="{FF2B5EF4-FFF2-40B4-BE49-F238E27FC236}">
                    <a16:creationId xmlns:a16="http://schemas.microsoft.com/office/drawing/2014/main" id="{3F53F5FA-2F52-2E43-9566-B051EC281B6E}"/>
                  </a:ext>
                </a:extLst>
              </p:cNvPr>
              <p:cNvCxnSpPr>
                <a:cxnSpLocks/>
                <a:stCxn id="30" idx="1"/>
                <a:endCxn id="33" idx="5"/>
              </p:cNvCxnSpPr>
              <p:nvPr/>
            </p:nvCxnSpPr>
            <p:spPr>
              <a:xfrm flipH="1" flipV="1">
                <a:off x="7157401" y="3779322"/>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4" name="直線コネクタ 53">
                <a:extLst>
                  <a:ext uri="{FF2B5EF4-FFF2-40B4-BE49-F238E27FC236}">
                    <a16:creationId xmlns:a16="http://schemas.microsoft.com/office/drawing/2014/main" id="{7557914E-9357-8540-968C-89BAB13E9F95}"/>
                  </a:ext>
                </a:extLst>
              </p:cNvPr>
              <p:cNvCxnSpPr>
                <a:cxnSpLocks/>
              </p:cNvCxnSpPr>
              <p:nvPr/>
            </p:nvCxnSpPr>
            <p:spPr>
              <a:xfrm flipV="1">
                <a:off x="7824192" y="2996952"/>
                <a:ext cx="0" cy="115212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5" name="直線コネクタ 54">
                <a:extLst>
                  <a:ext uri="{FF2B5EF4-FFF2-40B4-BE49-F238E27FC236}">
                    <a16:creationId xmlns:a16="http://schemas.microsoft.com/office/drawing/2014/main" id="{0D216836-7415-E346-9BE3-2DE3E81B3DE2}"/>
                  </a:ext>
                </a:extLst>
              </p:cNvPr>
              <p:cNvCxnSpPr>
                <a:cxnSpLocks/>
              </p:cNvCxnSpPr>
              <p:nvPr/>
            </p:nvCxnSpPr>
            <p:spPr>
              <a:xfrm flipV="1">
                <a:off x="7824192" y="1250758"/>
                <a:ext cx="0" cy="1188132"/>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cxnSp>
          <p:nvCxnSpPr>
            <p:cNvPr id="10" name="直線コネクタ 9">
              <a:extLst>
                <a:ext uri="{FF2B5EF4-FFF2-40B4-BE49-F238E27FC236}">
                  <a16:creationId xmlns:a16="http://schemas.microsoft.com/office/drawing/2014/main" id="{B0237E01-479D-3D4E-B707-F620E974F946}"/>
                </a:ext>
              </a:extLst>
            </p:cNvPr>
            <p:cNvCxnSpPr>
              <a:cxnSpLocks/>
              <a:stCxn id="57" idx="6"/>
              <a:endCxn id="24" idx="2"/>
            </p:cNvCxnSpPr>
            <p:nvPr/>
          </p:nvCxnSpPr>
          <p:spPr>
            <a:xfrm>
              <a:off x="8103223" y="971727"/>
              <a:ext cx="1233137"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D5597EFB-C481-7C4A-83FC-4BEA4B7228AB}"/>
                </a:ext>
              </a:extLst>
            </p:cNvPr>
            <p:cNvCxnSpPr>
              <a:cxnSpLocks/>
              <a:stCxn id="57" idx="5"/>
              <a:endCxn id="6" idx="1"/>
            </p:cNvCxnSpPr>
            <p:nvPr/>
          </p:nvCxnSpPr>
          <p:spPr>
            <a:xfrm>
              <a:off x="8021497" y="1169032"/>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EDCFF899-3DC5-1543-A65C-300AAE88C297}"/>
                </a:ext>
              </a:extLst>
            </p:cNvPr>
            <p:cNvCxnSpPr>
              <a:cxnSpLocks/>
              <a:stCxn id="24" idx="3"/>
              <a:endCxn id="6" idx="7"/>
            </p:cNvCxnSpPr>
            <p:nvPr/>
          </p:nvCxnSpPr>
          <p:spPr>
            <a:xfrm flipH="1">
              <a:off x="8885593" y="1169032"/>
              <a:ext cx="532493"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3" name="直線コネクタ 12">
              <a:extLst>
                <a:ext uri="{FF2B5EF4-FFF2-40B4-BE49-F238E27FC236}">
                  <a16:creationId xmlns:a16="http://schemas.microsoft.com/office/drawing/2014/main" id="{F94CF487-CCE4-9B4F-B81E-3ADCB25C0815}"/>
                </a:ext>
              </a:extLst>
            </p:cNvPr>
            <p:cNvCxnSpPr>
              <a:cxnSpLocks/>
              <a:stCxn id="6" idx="3"/>
              <a:endCxn id="60" idx="7"/>
            </p:cNvCxnSpPr>
            <p:nvPr/>
          </p:nvCxnSpPr>
          <p:spPr>
            <a:xfrm flipH="1">
              <a:off x="8021497" y="2051130"/>
              <a:ext cx="469486"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54D206CC-A06E-EC4D-A291-9C57E5C4E93C}"/>
                </a:ext>
              </a:extLst>
            </p:cNvPr>
            <p:cNvCxnSpPr>
              <a:cxnSpLocks/>
              <a:stCxn id="6" idx="5"/>
              <a:endCxn id="27" idx="1"/>
            </p:cNvCxnSpPr>
            <p:nvPr/>
          </p:nvCxnSpPr>
          <p:spPr>
            <a:xfrm>
              <a:off x="8885593" y="2051130"/>
              <a:ext cx="532493" cy="46948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15A665B5-801F-0945-B465-B544791AA944}"/>
                </a:ext>
              </a:extLst>
            </p:cNvPr>
            <p:cNvCxnSpPr>
              <a:cxnSpLocks/>
              <a:stCxn id="60" idx="6"/>
              <a:endCxn id="27" idx="2"/>
            </p:cNvCxnSpPr>
            <p:nvPr/>
          </p:nvCxnSpPr>
          <p:spPr>
            <a:xfrm>
              <a:off x="8103223" y="2717921"/>
              <a:ext cx="1233137"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3DF76811-06C9-9D40-8335-8AB2B9123E0B}"/>
                </a:ext>
              </a:extLst>
            </p:cNvPr>
            <p:cNvCxnSpPr>
              <a:cxnSpLocks/>
              <a:stCxn id="62" idx="6"/>
              <a:endCxn id="29" idx="2"/>
            </p:cNvCxnSpPr>
            <p:nvPr/>
          </p:nvCxnSpPr>
          <p:spPr>
            <a:xfrm>
              <a:off x="8103223" y="4428111"/>
              <a:ext cx="1233137"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2732E900-C32B-BE49-917C-21B5193F1050}"/>
                </a:ext>
              </a:extLst>
            </p:cNvPr>
            <p:cNvCxnSpPr>
              <a:cxnSpLocks/>
              <a:stCxn id="60" idx="5"/>
              <a:endCxn id="29" idx="1"/>
            </p:cNvCxnSpPr>
            <p:nvPr/>
          </p:nvCxnSpPr>
          <p:spPr>
            <a:xfrm>
              <a:off x="8021497" y="2915226"/>
              <a:ext cx="1396589" cy="131558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78FC603A-F524-0C43-98C6-697E5781C174}"/>
                </a:ext>
              </a:extLst>
            </p:cNvPr>
            <p:cNvCxnSpPr>
              <a:cxnSpLocks/>
              <a:stCxn id="27" idx="3"/>
              <a:endCxn id="62" idx="7"/>
            </p:cNvCxnSpPr>
            <p:nvPr/>
          </p:nvCxnSpPr>
          <p:spPr>
            <a:xfrm flipH="1">
              <a:off x="8021497" y="2915226"/>
              <a:ext cx="1396589" cy="131558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E26CF27F-560F-F741-AC98-1D1CBC5E9708}"/>
                </a:ext>
              </a:extLst>
            </p:cNvPr>
            <p:cNvCxnSpPr>
              <a:cxnSpLocks/>
              <a:stCxn id="7" idx="1"/>
              <a:endCxn id="62" idx="5"/>
            </p:cNvCxnSpPr>
            <p:nvPr/>
          </p:nvCxnSpPr>
          <p:spPr>
            <a:xfrm flipH="1" flipV="1">
              <a:off x="8021497" y="4625416"/>
              <a:ext cx="469486"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08663996-D8F0-C046-B5A2-37EC8CC8CD1D}"/>
                </a:ext>
              </a:extLst>
            </p:cNvPr>
            <p:cNvCxnSpPr>
              <a:cxnSpLocks/>
              <a:stCxn id="7" idx="7"/>
              <a:endCxn id="29" idx="3"/>
            </p:cNvCxnSpPr>
            <p:nvPr/>
          </p:nvCxnSpPr>
          <p:spPr>
            <a:xfrm flipV="1">
              <a:off x="8885593" y="4625416"/>
              <a:ext cx="532493" cy="487488"/>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1C8879F3-D32A-A840-BA0E-E2A4BAA5CDB5}"/>
                </a:ext>
              </a:extLst>
            </p:cNvPr>
            <p:cNvCxnSpPr>
              <a:cxnSpLocks/>
              <a:stCxn id="64" idx="6"/>
              <a:endCxn id="31" idx="2"/>
            </p:cNvCxnSpPr>
            <p:nvPr/>
          </p:nvCxnSpPr>
          <p:spPr>
            <a:xfrm>
              <a:off x="8103223" y="6156303"/>
              <a:ext cx="1233137"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EA8AB9CE-7BAF-094A-BDE5-90C36C776338}"/>
                </a:ext>
              </a:extLst>
            </p:cNvPr>
            <p:cNvCxnSpPr>
              <a:cxnSpLocks/>
              <a:stCxn id="7" idx="5"/>
              <a:endCxn id="31" idx="1"/>
            </p:cNvCxnSpPr>
            <p:nvPr/>
          </p:nvCxnSpPr>
          <p:spPr>
            <a:xfrm>
              <a:off x="8885593" y="5507514"/>
              <a:ext cx="532493"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3" name="直線コネクタ 22">
              <a:extLst>
                <a:ext uri="{FF2B5EF4-FFF2-40B4-BE49-F238E27FC236}">
                  <a16:creationId xmlns:a16="http://schemas.microsoft.com/office/drawing/2014/main" id="{5E83E17B-E5B4-574E-9528-4D1F806D94E2}"/>
                </a:ext>
              </a:extLst>
            </p:cNvPr>
            <p:cNvCxnSpPr>
              <a:cxnSpLocks/>
              <a:stCxn id="7" idx="3"/>
              <a:endCxn id="64" idx="7"/>
            </p:cNvCxnSpPr>
            <p:nvPr/>
          </p:nvCxnSpPr>
          <p:spPr>
            <a:xfrm flipH="1">
              <a:off x="8021497" y="5507514"/>
              <a:ext cx="469486" cy="4514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cxnSp>
        <p:nvCxnSpPr>
          <p:cNvPr id="88" name="直線コネクタ 87">
            <a:extLst>
              <a:ext uri="{FF2B5EF4-FFF2-40B4-BE49-F238E27FC236}">
                <a16:creationId xmlns:a16="http://schemas.microsoft.com/office/drawing/2014/main" id="{9620EA5B-E98F-7D4C-AB29-34B129C9A5BD}"/>
              </a:ext>
            </a:extLst>
          </p:cNvPr>
          <p:cNvCxnSpPr>
            <a:cxnSpLocks/>
            <a:stCxn id="59" idx="6"/>
            <a:endCxn id="60" idx="2"/>
          </p:cNvCxnSpPr>
          <p:nvPr/>
        </p:nvCxnSpPr>
        <p:spPr>
          <a:xfrm>
            <a:off x="8670286" y="1518547"/>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9" name="直線コネクタ 88">
            <a:extLst>
              <a:ext uri="{FF2B5EF4-FFF2-40B4-BE49-F238E27FC236}">
                <a16:creationId xmlns:a16="http://schemas.microsoft.com/office/drawing/2014/main" id="{F4828E97-52C1-B04D-9877-414FE061193F}"/>
              </a:ext>
            </a:extLst>
          </p:cNvPr>
          <p:cNvCxnSpPr>
            <a:cxnSpLocks/>
            <a:stCxn id="27" idx="6"/>
            <a:endCxn id="28" idx="2"/>
          </p:cNvCxnSpPr>
          <p:nvPr/>
        </p:nvCxnSpPr>
        <p:spPr>
          <a:xfrm>
            <a:off x="12189677" y="1518547"/>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114" name="グループ化 113">
            <a:extLst>
              <a:ext uri="{FF2B5EF4-FFF2-40B4-BE49-F238E27FC236}">
                <a16:creationId xmlns:a16="http://schemas.microsoft.com/office/drawing/2014/main" id="{07FDEEC1-BE93-D84D-B92B-ACF4F95DB75D}"/>
              </a:ext>
            </a:extLst>
          </p:cNvPr>
          <p:cNvGrpSpPr/>
          <p:nvPr/>
        </p:nvGrpSpPr>
        <p:grpSpPr>
          <a:xfrm>
            <a:off x="8187721" y="-642007"/>
            <a:ext cx="5695034" cy="5711028"/>
            <a:chOff x="5766452" y="575369"/>
            <a:chExt cx="5695034" cy="5711028"/>
          </a:xfrm>
        </p:grpSpPr>
        <p:sp>
          <p:nvSpPr>
            <p:cNvPr id="90" name="円柱 89">
              <a:extLst>
                <a:ext uri="{FF2B5EF4-FFF2-40B4-BE49-F238E27FC236}">
                  <a16:creationId xmlns:a16="http://schemas.microsoft.com/office/drawing/2014/main" id="{6913547E-A017-2C4C-B62A-573E6EF154D8}"/>
                </a:ext>
              </a:extLst>
            </p:cNvPr>
            <p:cNvSpPr/>
            <p:nvPr/>
          </p:nvSpPr>
          <p:spPr>
            <a:xfrm>
              <a:off x="9310046" y="4051907"/>
              <a:ext cx="410603" cy="546103"/>
            </a:xfrm>
            <a:prstGeom prst="can">
              <a:avLst/>
            </a:prstGeom>
            <a:solidFill>
              <a:srgbClr val="FFFF00"/>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91" name="円柱 90">
              <a:extLst>
                <a:ext uri="{FF2B5EF4-FFF2-40B4-BE49-F238E27FC236}">
                  <a16:creationId xmlns:a16="http://schemas.microsoft.com/office/drawing/2014/main" id="{47D53D01-3BBF-1145-9228-391B1F9BA218}"/>
                </a:ext>
              </a:extLst>
            </p:cNvPr>
            <p:cNvSpPr/>
            <p:nvPr/>
          </p:nvSpPr>
          <p:spPr>
            <a:xfrm>
              <a:off x="7478030" y="5740294"/>
              <a:ext cx="410603" cy="546103"/>
            </a:xfrm>
            <a:prstGeom prst="can">
              <a:avLst/>
            </a:prstGeom>
            <a:solidFill>
              <a:schemeClr val="accent5"/>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92" name="円柱 91">
              <a:extLst>
                <a:ext uri="{FF2B5EF4-FFF2-40B4-BE49-F238E27FC236}">
                  <a16:creationId xmlns:a16="http://schemas.microsoft.com/office/drawing/2014/main" id="{AC1AADFA-8B4C-854F-9EBE-48F028C16DEA}"/>
                </a:ext>
              </a:extLst>
            </p:cNvPr>
            <p:cNvSpPr/>
            <p:nvPr/>
          </p:nvSpPr>
          <p:spPr>
            <a:xfrm>
              <a:off x="7527991" y="2250990"/>
              <a:ext cx="410603" cy="546103"/>
            </a:xfrm>
            <a:prstGeom prst="can">
              <a:avLst/>
            </a:prstGeom>
            <a:solidFill>
              <a:schemeClr val="accent6"/>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93" name="円柱 92">
              <a:extLst>
                <a:ext uri="{FF2B5EF4-FFF2-40B4-BE49-F238E27FC236}">
                  <a16:creationId xmlns:a16="http://schemas.microsoft.com/office/drawing/2014/main" id="{4F285647-F764-9F4D-B597-E2FC413E169C}"/>
                </a:ext>
              </a:extLst>
            </p:cNvPr>
            <p:cNvSpPr/>
            <p:nvPr/>
          </p:nvSpPr>
          <p:spPr>
            <a:xfrm>
              <a:off x="5766452" y="4005064"/>
              <a:ext cx="410603" cy="546103"/>
            </a:xfrm>
            <a:prstGeom prst="can">
              <a:avLst/>
            </a:prstGeom>
            <a:solidFill>
              <a:srgbClr val="FF0000"/>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94" name="円柱 93">
              <a:extLst>
                <a:ext uri="{FF2B5EF4-FFF2-40B4-BE49-F238E27FC236}">
                  <a16:creationId xmlns:a16="http://schemas.microsoft.com/office/drawing/2014/main" id="{535DA5AC-2DD2-E544-950A-2CFE7CF4AC9B}"/>
                </a:ext>
              </a:extLst>
            </p:cNvPr>
            <p:cNvSpPr/>
            <p:nvPr/>
          </p:nvSpPr>
          <p:spPr>
            <a:xfrm>
              <a:off x="11050883" y="2318138"/>
              <a:ext cx="410603" cy="546103"/>
            </a:xfrm>
            <a:prstGeom prst="can">
              <a:avLst/>
            </a:prstGeom>
            <a:solidFill>
              <a:srgbClr val="FF0000"/>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95" name="円柱 94">
              <a:extLst>
                <a:ext uri="{FF2B5EF4-FFF2-40B4-BE49-F238E27FC236}">
                  <a16:creationId xmlns:a16="http://schemas.microsoft.com/office/drawing/2014/main" id="{C7329BA4-4B63-2840-BF00-50413068D77A}"/>
                </a:ext>
              </a:extLst>
            </p:cNvPr>
            <p:cNvSpPr/>
            <p:nvPr/>
          </p:nvSpPr>
          <p:spPr>
            <a:xfrm>
              <a:off x="11050882" y="5700927"/>
              <a:ext cx="410603" cy="546103"/>
            </a:xfrm>
            <a:prstGeom prst="can">
              <a:avLst/>
            </a:prstGeom>
            <a:solidFill>
              <a:schemeClr val="accent6"/>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96" name="円柱 95">
              <a:extLst>
                <a:ext uri="{FF2B5EF4-FFF2-40B4-BE49-F238E27FC236}">
                  <a16:creationId xmlns:a16="http://schemas.microsoft.com/office/drawing/2014/main" id="{91CF8582-B283-734D-BD1A-EFE440485104}"/>
                </a:ext>
              </a:extLst>
            </p:cNvPr>
            <p:cNvSpPr/>
            <p:nvPr/>
          </p:nvSpPr>
          <p:spPr>
            <a:xfrm>
              <a:off x="5770342" y="575369"/>
              <a:ext cx="410603" cy="546103"/>
            </a:xfrm>
            <a:prstGeom prst="can">
              <a:avLst/>
            </a:prstGeom>
            <a:solidFill>
              <a:schemeClr val="accent5"/>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97" name="円柱 96">
              <a:extLst>
                <a:ext uri="{FF2B5EF4-FFF2-40B4-BE49-F238E27FC236}">
                  <a16:creationId xmlns:a16="http://schemas.microsoft.com/office/drawing/2014/main" id="{7D9F2885-8F86-1B40-B4B7-C2BD3ABB7AC8}"/>
                </a:ext>
              </a:extLst>
            </p:cNvPr>
            <p:cNvSpPr/>
            <p:nvPr/>
          </p:nvSpPr>
          <p:spPr>
            <a:xfrm>
              <a:off x="10188353" y="3198529"/>
              <a:ext cx="410603" cy="546103"/>
            </a:xfrm>
            <a:prstGeom prst="can">
              <a:avLst/>
            </a:prstGeom>
            <a:solidFill>
              <a:srgbClr val="FFFF00"/>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98" name="円柱 97">
              <a:extLst>
                <a:ext uri="{FF2B5EF4-FFF2-40B4-BE49-F238E27FC236}">
                  <a16:creationId xmlns:a16="http://schemas.microsoft.com/office/drawing/2014/main" id="{27CA34E5-5A0B-5849-889B-78CE71D8C0FE}"/>
                </a:ext>
              </a:extLst>
            </p:cNvPr>
            <p:cNvSpPr/>
            <p:nvPr/>
          </p:nvSpPr>
          <p:spPr>
            <a:xfrm>
              <a:off x="9276891" y="583564"/>
              <a:ext cx="410603" cy="546103"/>
            </a:xfrm>
            <a:prstGeom prst="can">
              <a:avLst/>
            </a:prstGeom>
            <a:solidFill>
              <a:schemeClr val="bg1">
                <a:lumMod val="6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99" name="円柱 98">
              <a:extLst>
                <a:ext uri="{FF2B5EF4-FFF2-40B4-BE49-F238E27FC236}">
                  <a16:creationId xmlns:a16="http://schemas.microsoft.com/office/drawing/2014/main" id="{F3E00D75-3C79-7B4C-8C46-56BADE1345F1}"/>
                </a:ext>
              </a:extLst>
            </p:cNvPr>
            <p:cNvSpPr/>
            <p:nvPr/>
          </p:nvSpPr>
          <p:spPr>
            <a:xfrm>
              <a:off x="6643627" y="4905396"/>
              <a:ext cx="410603" cy="546103"/>
            </a:xfrm>
            <a:prstGeom prst="can">
              <a:avLst/>
            </a:prstGeom>
            <a:solidFill>
              <a:schemeClr val="bg1">
                <a:lumMod val="6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grpSp>
      <p:grpSp>
        <p:nvGrpSpPr>
          <p:cNvPr id="101" name="グループ化 100">
            <a:extLst>
              <a:ext uri="{FF2B5EF4-FFF2-40B4-BE49-F238E27FC236}">
                <a16:creationId xmlns:a16="http://schemas.microsoft.com/office/drawing/2014/main" id="{A92817AE-2178-ED4D-8029-AF3F19E96103}"/>
              </a:ext>
            </a:extLst>
          </p:cNvPr>
          <p:cNvGrpSpPr/>
          <p:nvPr/>
        </p:nvGrpSpPr>
        <p:grpSpPr>
          <a:xfrm rot="10800000">
            <a:off x="7229473" y="2820706"/>
            <a:ext cx="720080" cy="605336"/>
            <a:chOff x="5881370" y="2780928"/>
            <a:chExt cx="1798806" cy="1512168"/>
          </a:xfrm>
        </p:grpSpPr>
        <p:sp>
          <p:nvSpPr>
            <p:cNvPr id="102" name="正方形/長方形 101">
              <a:extLst>
                <a:ext uri="{FF2B5EF4-FFF2-40B4-BE49-F238E27FC236}">
                  <a16:creationId xmlns:a16="http://schemas.microsoft.com/office/drawing/2014/main" id="{859B830D-CF25-8E49-BA15-BBF99EF1B909}"/>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103" name="グループ化 102">
              <a:extLst>
                <a:ext uri="{FF2B5EF4-FFF2-40B4-BE49-F238E27FC236}">
                  <a16:creationId xmlns:a16="http://schemas.microsoft.com/office/drawing/2014/main" id="{D1856A9E-9113-D945-9313-D7A9972DD0D6}"/>
                </a:ext>
              </a:extLst>
            </p:cNvPr>
            <p:cNvGrpSpPr/>
            <p:nvPr/>
          </p:nvGrpSpPr>
          <p:grpSpPr>
            <a:xfrm>
              <a:off x="6852084" y="3392996"/>
              <a:ext cx="288032" cy="288032"/>
              <a:chOff x="4024536" y="3216424"/>
              <a:chExt cx="3168353" cy="3168352"/>
            </a:xfrm>
          </p:grpSpPr>
          <p:sp>
            <p:nvSpPr>
              <p:cNvPr id="107" name="パイ 106">
                <a:extLst>
                  <a:ext uri="{FF2B5EF4-FFF2-40B4-BE49-F238E27FC236}">
                    <a16:creationId xmlns:a16="http://schemas.microsoft.com/office/drawing/2014/main" id="{4A72205A-7E57-C84A-B8EC-CFEDA9A4E962}"/>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08" name="パイ 107">
                <a:extLst>
                  <a:ext uri="{FF2B5EF4-FFF2-40B4-BE49-F238E27FC236}">
                    <a16:creationId xmlns:a16="http://schemas.microsoft.com/office/drawing/2014/main" id="{52512CE4-B807-914A-A1AB-9785678CA07E}"/>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09" name="パイ 108">
                <a:extLst>
                  <a:ext uri="{FF2B5EF4-FFF2-40B4-BE49-F238E27FC236}">
                    <a16:creationId xmlns:a16="http://schemas.microsoft.com/office/drawing/2014/main" id="{BFD66CDF-3E7E-8C4C-BDB2-0BBC9DA624E9}"/>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104" name="角丸四角形 103">
              <a:extLst>
                <a:ext uri="{FF2B5EF4-FFF2-40B4-BE49-F238E27FC236}">
                  <a16:creationId xmlns:a16="http://schemas.microsoft.com/office/drawing/2014/main" id="{F97E50EC-7455-A248-8331-C764E5B4D057}"/>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5" name="角丸四角形 104">
              <a:extLst>
                <a:ext uri="{FF2B5EF4-FFF2-40B4-BE49-F238E27FC236}">
                  <a16:creationId xmlns:a16="http://schemas.microsoft.com/office/drawing/2014/main" id="{B8489C2D-C3CE-3C45-9A2D-0EA2B5A5BFC4}"/>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6" name="円/楕円 105">
              <a:extLst>
                <a:ext uri="{FF2B5EF4-FFF2-40B4-BE49-F238E27FC236}">
                  <a16:creationId xmlns:a16="http://schemas.microsoft.com/office/drawing/2014/main" id="{91A87D61-4A20-354E-B458-3497BF50FAD2}"/>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sp>
        <p:nvSpPr>
          <p:cNvPr id="118" name="正方形/長方形 117">
            <a:extLst>
              <a:ext uri="{FF2B5EF4-FFF2-40B4-BE49-F238E27FC236}">
                <a16:creationId xmlns:a16="http://schemas.microsoft.com/office/drawing/2014/main" id="{F464ABA7-1B73-6345-9978-902A1947ABDE}"/>
              </a:ext>
            </a:extLst>
          </p:cNvPr>
          <p:cNvSpPr/>
          <p:nvPr/>
        </p:nvSpPr>
        <p:spPr>
          <a:xfrm>
            <a:off x="882157" y="7016140"/>
            <a:ext cx="5647913" cy="1031722"/>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ja-JP" altLang="en-US" sz="1200">
                <a:solidFill>
                  <a:schemeClr val="tx1"/>
                </a:solidFill>
              </a:rPr>
              <a:t>マップ</a:t>
            </a:r>
            <a:endParaRPr lang="en-US" altLang="ja-JP" sz="1200" dirty="0">
              <a:solidFill>
                <a:schemeClr val="tx1"/>
              </a:solidFill>
            </a:endParaRPr>
          </a:p>
          <a:p>
            <a:r>
              <a:rPr lang="ja-JP" altLang="en-US" sz="1200">
                <a:solidFill>
                  <a:schemeClr val="tx1"/>
                </a:solidFill>
              </a:rPr>
              <a:t>ブロックが</a:t>
            </a:r>
            <a:r>
              <a:rPr lang="ja-JP" altLang="en-US" sz="1200">
                <a:solidFill>
                  <a:srgbClr val="FF0000"/>
                </a:solidFill>
              </a:rPr>
              <a:t>置かれていない</a:t>
            </a:r>
            <a:r>
              <a:rPr lang="ja-JP" altLang="en-US" sz="1200">
                <a:solidFill>
                  <a:schemeClr val="tx1"/>
                </a:solidFill>
              </a:rPr>
              <a:t>ノードと次に運搬するブロックが置かれているノードのリスト。ここから経路を探索する。</a:t>
            </a:r>
            <a:endParaRPr lang="en-US" altLang="ja-JP" sz="1200" dirty="0">
              <a:solidFill>
                <a:schemeClr val="tx1"/>
              </a:solidFill>
            </a:endParaRPr>
          </a:p>
          <a:p>
            <a:r>
              <a:rPr lang="en-US" altLang="ja-JP" sz="1200" dirty="0">
                <a:solidFill>
                  <a:schemeClr val="tx1"/>
                </a:solidFill>
              </a:rPr>
              <a:t>Node:01,03,04,05,06,07,09,11,13,14,16,18,19,20,22</a:t>
            </a:r>
          </a:p>
        </p:txBody>
      </p:sp>
      <p:sp>
        <p:nvSpPr>
          <p:cNvPr id="119" name="正方形/長方形 118">
            <a:extLst>
              <a:ext uri="{FF2B5EF4-FFF2-40B4-BE49-F238E27FC236}">
                <a16:creationId xmlns:a16="http://schemas.microsoft.com/office/drawing/2014/main" id="{59910AE7-7944-A640-8EB1-75CDE903D357}"/>
              </a:ext>
            </a:extLst>
          </p:cNvPr>
          <p:cNvSpPr/>
          <p:nvPr/>
        </p:nvSpPr>
        <p:spPr>
          <a:xfrm>
            <a:off x="6965210" y="7221781"/>
            <a:ext cx="2253514" cy="553996"/>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ja-JP" altLang="en-US" sz="1200">
                <a:solidFill>
                  <a:schemeClr val="tx1"/>
                </a:solidFill>
              </a:rPr>
              <a:t>オープン・セット</a:t>
            </a:r>
            <a:endParaRPr lang="en-US" altLang="ja-JP" sz="1200" dirty="0">
              <a:solidFill>
                <a:schemeClr val="tx1"/>
              </a:solidFill>
            </a:endParaRPr>
          </a:p>
          <a:p>
            <a:r>
              <a:rPr lang="en-US" altLang="ja-JP" sz="1200" dirty="0">
                <a:solidFill>
                  <a:schemeClr val="tx1"/>
                </a:solidFill>
              </a:rPr>
              <a:t>Node:7,11,14,20</a:t>
            </a:r>
          </a:p>
        </p:txBody>
      </p:sp>
      <p:graphicFrame>
        <p:nvGraphicFramePr>
          <p:cNvPr id="2" name="表 1">
            <a:extLst>
              <a:ext uri="{FF2B5EF4-FFF2-40B4-BE49-F238E27FC236}">
                <a16:creationId xmlns:a16="http://schemas.microsoft.com/office/drawing/2014/main" id="{6EA4270D-33CF-4E4D-B964-20CC9155B6E2}"/>
              </a:ext>
            </a:extLst>
          </p:cNvPr>
          <p:cNvGraphicFramePr>
            <a:graphicFrameLocks noGrp="1"/>
          </p:cNvGraphicFramePr>
          <p:nvPr>
            <p:extLst>
              <p:ext uri="{D42A27DB-BD31-4B8C-83A1-F6EECF244321}">
                <p14:modId xmlns:p14="http://schemas.microsoft.com/office/powerpoint/2010/main" val="410558308"/>
              </p:ext>
            </p:extLst>
          </p:nvPr>
        </p:nvGraphicFramePr>
        <p:xfrm>
          <a:off x="934395" y="8905331"/>
          <a:ext cx="7157572" cy="1828800"/>
        </p:xfrm>
        <a:graphic>
          <a:graphicData uri="http://schemas.openxmlformats.org/drawingml/2006/table">
            <a:tbl>
              <a:tblPr firstRow="1" bandRow="1">
                <a:tableStyleId>{5940675A-B579-460E-94D1-54222C63F5DA}</a:tableStyleId>
              </a:tblPr>
              <a:tblGrid>
                <a:gridCol w="1789393">
                  <a:extLst>
                    <a:ext uri="{9D8B030D-6E8A-4147-A177-3AD203B41FA5}">
                      <a16:colId xmlns:a16="http://schemas.microsoft.com/office/drawing/2014/main" val="2014322315"/>
                    </a:ext>
                  </a:extLst>
                </a:gridCol>
                <a:gridCol w="1789393">
                  <a:extLst>
                    <a:ext uri="{9D8B030D-6E8A-4147-A177-3AD203B41FA5}">
                      <a16:colId xmlns:a16="http://schemas.microsoft.com/office/drawing/2014/main" val="3917650435"/>
                    </a:ext>
                  </a:extLst>
                </a:gridCol>
                <a:gridCol w="1789393">
                  <a:extLst>
                    <a:ext uri="{9D8B030D-6E8A-4147-A177-3AD203B41FA5}">
                      <a16:colId xmlns:a16="http://schemas.microsoft.com/office/drawing/2014/main" val="1460883885"/>
                    </a:ext>
                  </a:extLst>
                </a:gridCol>
                <a:gridCol w="1789393">
                  <a:extLst>
                    <a:ext uri="{9D8B030D-6E8A-4147-A177-3AD203B41FA5}">
                      <a16:colId xmlns:a16="http://schemas.microsoft.com/office/drawing/2014/main" val="4178609636"/>
                    </a:ext>
                  </a:extLst>
                </a:gridCol>
              </a:tblGrid>
              <a:tr h="321958">
                <a:tc>
                  <a:txBody>
                    <a:bodyPr/>
                    <a:lstStyle/>
                    <a:p>
                      <a:pPr algn="ctr"/>
                      <a:r>
                        <a:rPr kumimoji="1" lang="ja-JP" altLang="en-US"/>
                        <a:t>パス</a:t>
                      </a:r>
                    </a:p>
                  </a:txBody>
                  <a:tcPr anchor="ctr"/>
                </a:tc>
                <a:tc>
                  <a:txBody>
                    <a:bodyPr/>
                    <a:lstStyle/>
                    <a:p>
                      <a:pPr algn="ctr"/>
                      <a:r>
                        <a:rPr kumimoji="1" lang="ja-JP" altLang="en-US"/>
                        <a:t>パスコスト</a:t>
                      </a:r>
                      <a:r>
                        <a:rPr kumimoji="1" lang="en-US" altLang="ja-JP" dirty="0"/>
                        <a:t>(s)</a:t>
                      </a:r>
                      <a:endParaRPr kumimoji="1" lang="ja-JP" altLang="en-US"/>
                    </a:p>
                  </a:txBody>
                  <a:tcPr anchor="ctr"/>
                </a:tc>
                <a:tc>
                  <a:txBody>
                    <a:bodyPr/>
                    <a:lstStyle/>
                    <a:p>
                      <a:pPr algn="ctr"/>
                      <a:r>
                        <a:rPr kumimoji="1" lang="ja-JP" altLang="en-US"/>
                        <a:t>推定距離</a:t>
                      </a:r>
                      <a:r>
                        <a:rPr kumimoji="1" lang="en-US" altLang="ja-JP" dirty="0"/>
                        <a:t>(h)</a:t>
                      </a:r>
                      <a:endParaRPr kumimoji="1" lang="ja-JP" altLang="en-US"/>
                    </a:p>
                  </a:txBody>
                  <a:tcPr anchor="ctr"/>
                </a:tc>
                <a:tc>
                  <a:txBody>
                    <a:bodyPr/>
                    <a:lstStyle/>
                    <a:p>
                      <a:pPr algn="ctr"/>
                      <a:r>
                        <a:rPr kumimoji="1" lang="ja-JP" altLang="en-US"/>
                        <a:t>合計</a:t>
                      </a:r>
                      <a:r>
                        <a:rPr kumimoji="1" lang="en-US" altLang="ja-JP" dirty="0"/>
                        <a:t>(f</a:t>
                      </a:r>
                      <a:r>
                        <a:rPr kumimoji="1" lang="ja-JP" altLang="en-US"/>
                        <a:t>スコア</a:t>
                      </a:r>
                      <a:r>
                        <a:rPr kumimoji="1" lang="en-US" altLang="ja-JP" dirty="0"/>
                        <a:t>)</a:t>
                      </a:r>
                      <a:endParaRPr kumimoji="1" lang="ja-JP" altLang="en-US"/>
                    </a:p>
                  </a:txBody>
                  <a:tcPr anchor="ctr"/>
                </a:tc>
                <a:extLst>
                  <a:ext uri="{0D108BD9-81ED-4DB2-BD59-A6C34878D82A}">
                    <a16:rowId xmlns:a16="http://schemas.microsoft.com/office/drawing/2014/main" val="1772441313"/>
                  </a:ext>
                </a:extLst>
              </a:tr>
              <a:tr h="321958">
                <a:tc>
                  <a:txBody>
                    <a:bodyPr/>
                    <a:lstStyle/>
                    <a:p>
                      <a:pPr algn="ctr"/>
                      <a:r>
                        <a:rPr kumimoji="1" lang="en-US" altLang="ja-JP" dirty="0"/>
                        <a:t>13-7</a:t>
                      </a:r>
                      <a:endParaRPr kumimoji="1" lang="ja-JP" altLang="en-US"/>
                    </a:p>
                  </a:txBody>
                  <a:tcPr anchor="ctr"/>
                </a:tc>
                <a:tc>
                  <a:txBody>
                    <a:bodyPr/>
                    <a:lstStyle/>
                    <a:p>
                      <a:pPr algn="ctr"/>
                      <a:r>
                        <a:rPr kumimoji="1" lang="en-US" altLang="ja-JP" dirty="0"/>
                        <a:t>350</a:t>
                      </a:r>
                      <a:endParaRPr kumimoji="1" lang="ja-JP" altLang="en-US"/>
                    </a:p>
                  </a:txBody>
                  <a:tcPr anchor="ctr"/>
                </a:tc>
                <a:tc>
                  <a:txBody>
                    <a:bodyPr/>
                    <a:lstStyle/>
                    <a:p>
                      <a:pPr algn="ctr"/>
                      <a:r>
                        <a:rPr kumimoji="1" lang="en-US" altLang="ja-JP" dirty="0"/>
                        <a:t>741</a:t>
                      </a:r>
                      <a:endParaRPr kumimoji="1" lang="ja-JP" altLang="en-US"/>
                    </a:p>
                  </a:txBody>
                  <a:tcPr anchor="ctr"/>
                </a:tc>
                <a:tc>
                  <a:txBody>
                    <a:bodyPr/>
                    <a:lstStyle/>
                    <a:p>
                      <a:pPr algn="ctr"/>
                      <a:r>
                        <a:rPr kumimoji="1" lang="ja-JP" altLang="en-US"/>
                        <a:t>○○</a:t>
                      </a:r>
                    </a:p>
                  </a:txBody>
                  <a:tcPr anchor="ctr"/>
                </a:tc>
                <a:extLst>
                  <a:ext uri="{0D108BD9-81ED-4DB2-BD59-A6C34878D82A}">
                    <a16:rowId xmlns:a16="http://schemas.microsoft.com/office/drawing/2014/main" val="3672698033"/>
                  </a:ext>
                </a:extLst>
              </a:tr>
              <a:tr h="321958">
                <a:tc>
                  <a:txBody>
                    <a:bodyPr/>
                    <a:lstStyle/>
                    <a:p>
                      <a:pPr algn="ctr"/>
                      <a:r>
                        <a:rPr kumimoji="1" lang="en-US" altLang="ja-JP" dirty="0"/>
                        <a:t>13-11</a:t>
                      </a:r>
                      <a:endParaRPr kumimoji="1" lang="ja-JP" altLang="en-US"/>
                    </a:p>
                  </a:txBody>
                  <a:tcPr anchor="ctr"/>
                </a:tc>
                <a:tc>
                  <a:txBody>
                    <a:bodyPr/>
                    <a:lstStyle/>
                    <a:p>
                      <a:pPr algn="ctr"/>
                      <a:r>
                        <a:rPr kumimoji="1" lang="en-US" altLang="ja-JP" dirty="0"/>
                        <a:t>247</a:t>
                      </a:r>
                      <a:endParaRPr kumimoji="1" lang="ja-JP" altLang="en-US"/>
                    </a:p>
                  </a:txBody>
                  <a:tcPr anchor="ctr"/>
                </a:tc>
                <a:tc>
                  <a:txBody>
                    <a:bodyPr/>
                    <a:lstStyle/>
                    <a:p>
                      <a:pPr algn="ctr"/>
                      <a:r>
                        <a:rPr kumimoji="1" lang="en-US" altLang="ja-JP" dirty="0"/>
                        <a:t>494</a:t>
                      </a:r>
                      <a:endParaRPr kumimoji="1" lang="ja-JP" altLang="en-US"/>
                    </a:p>
                  </a:txBody>
                  <a:tcPr anchor="ctr"/>
                </a:tc>
                <a:tc>
                  <a:txBody>
                    <a:bodyPr/>
                    <a:lstStyle/>
                    <a:p>
                      <a:pPr algn="ctr"/>
                      <a:r>
                        <a:rPr kumimoji="1" lang="ja-JP" altLang="en-US"/>
                        <a:t>○○</a:t>
                      </a:r>
                    </a:p>
                  </a:txBody>
                  <a:tcPr anchor="ctr"/>
                </a:tc>
                <a:extLst>
                  <a:ext uri="{0D108BD9-81ED-4DB2-BD59-A6C34878D82A}">
                    <a16:rowId xmlns:a16="http://schemas.microsoft.com/office/drawing/2014/main" val="1174669579"/>
                  </a:ext>
                </a:extLst>
              </a:tr>
              <a:tr h="321958">
                <a:tc>
                  <a:txBody>
                    <a:bodyPr/>
                    <a:lstStyle/>
                    <a:p>
                      <a:pPr algn="ctr"/>
                      <a:r>
                        <a:rPr kumimoji="1" lang="en-US" altLang="ja-JP" dirty="0"/>
                        <a:t>13-14</a:t>
                      </a:r>
                      <a:endParaRPr kumimoji="1" lang="ja-JP" altLang="en-US"/>
                    </a:p>
                  </a:txBody>
                  <a:tcPr anchor="ctr">
                    <a:solidFill>
                      <a:srgbClr val="92D050"/>
                    </a:solidFill>
                  </a:tcPr>
                </a:tc>
                <a:tc>
                  <a:txBody>
                    <a:bodyPr/>
                    <a:lstStyle/>
                    <a:p>
                      <a:pPr algn="ctr"/>
                      <a:r>
                        <a:rPr kumimoji="1" lang="en-US" altLang="ja-JP" dirty="0"/>
                        <a:t>350</a:t>
                      </a:r>
                      <a:endParaRPr kumimoji="1" lang="ja-JP" altLang="en-US"/>
                    </a:p>
                  </a:txBody>
                  <a:tcPr anchor="ctr">
                    <a:solidFill>
                      <a:srgbClr val="92D050"/>
                    </a:solidFill>
                  </a:tcPr>
                </a:tc>
                <a:tc>
                  <a:txBody>
                    <a:bodyPr/>
                    <a:lstStyle/>
                    <a:p>
                      <a:pPr algn="ctr"/>
                      <a:r>
                        <a:rPr kumimoji="1" lang="en-US" altLang="ja-JP" dirty="0"/>
                        <a:t>247</a:t>
                      </a:r>
                      <a:endParaRPr kumimoji="1" lang="ja-JP" altLang="en-US"/>
                    </a:p>
                  </a:txBody>
                  <a:tcPr anchor="ctr">
                    <a:solidFill>
                      <a:srgbClr val="92D050"/>
                    </a:solidFill>
                  </a:tcPr>
                </a:tc>
                <a:tc>
                  <a:txBody>
                    <a:bodyPr/>
                    <a:lstStyle/>
                    <a:p>
                      <a:pPr algn="ctr"/>
                      <a:r>
                        <a:rPr kumimoji="1" lang="en-US" altLang="ja-JP" dirty="0"/>
                        <a:t>597</a:t>
                      </a:r>
                      <a:endParaRPr kumimoji="1" lang="ja-JP" altLang="en-US"/>
                    </a:p>
                  </a:txBody>
                  <a:tcPr anchor="ctr">
                    <a:solidFill>
                      <a:srgbClr val="92D050"/>
                    </a:solidFill>
                  </a:tcPr>
                </a:tc>
                <a:extLst>
                  <a:ext uri="{0D108BD9-81ED-4DB2-BD59-A6C34878D82A}">
                    <a16:rowId xmlns:a16="http://schemas.microsoft.com/office/drawing/2014/main" val="1678644493"/>
                  </a:ext>
                </a:extLst>
              </a:tr>
              <a:tr h="321958">
                <a:tc>
                  <a:txBody>
                    <a:bodyPr/>
                    <a:lstStyle/>
                    <a:p>
                      <a:pPr algn="ctr"/>
                      <a:r>
                        <a:rPr kumimoji="1" lang="en-US" altLang="ja-JP" dirty="0"/>
                        <a:t>13-20</a:t>
                      </a:r>
                      <a:endParaRPr kumimoji="1" lang="ja-JP" altLang="en-US"/>
                    </a:p>
                  </a:txBody>
                  <a:tcPr anchor="ctr"/>
                </a:tc>
                <a:tc>
                  <a:txBody>
                    <a:bodyPr/>
                    <a:lstStyle/>
                    <a:p>
                      <a:pPr algn="ctr"/>
                      <a:r>
                        <a:rPr kumimoji="1" lang="en-US" altLang="ja-JP" dirty="0"/>
                        <a:t>350</a:t>
                      </a:r>
                      <a:endParaRPr kumimoji="1" lang="ja-JP" altLang="en-US"/>
                    </a:p>
                  </a:txBody>
                  <a:tcPr anchor="ctr"/>
                </a:tc>
                <a:tc>
                  <a:txBody>
                    <a:bodyPr/>
                    <a:lstStyle/>
                    <a:p>
                      <a:pPr algn="ctr"/>
                      <a:r>
                        <a:rPr kumimoji="1" lang="ja-JP" altLang="en-US"/>
                        <a:t>○○</a:t>
                      </a:r>
                    </a:p>
                  </a:txBody>
                  <a:tcPr anchor="ctr"/>
                </a:tc>
                <a:tc>
                  <a:txBody>
                    <a:bodyPr/>
                    <a:lstStyle/>
                    <a:p>
                      <a:pPr algn="ctr"/>
                      <a:r>
                        <a:rPr kumimoji="1" lang="ja-JP" altLang="en-US"/>
                        <a:t>○○</a:t>
                      </a:r>
                    </a:p>
                  </a:txBody>
                  <a:tcPr anchor="ctr"/>
                </a:tc>
                <a:extLst>
                  <a:ext uri="{0D108BD9-81ED-4DB2-BD59-A6C34878D82A}">
                    <a16:rowId xmlns:a16="http://schemas.microsoft.com/office/drawing/2014/main" val="2121530834"/>
                  </a:ext>
                </a:extLst>
              </a:tr>
            </a:tbl>
          </a:graphicData>
        </a:graphic>
      </p:graphicFrame>
      <p:sp>
        <p:nvSpPr>
          <p:cNvPr id="122" name="角丸四角形 121">
            <a:extLst>
              <a:ext uri="{FF2B5EF4-FFF2-40B4-BE49-F238E27FC236}">
                <a16:creationId xmlns:a16="http://schemas.microsoft.com/office/drawing/2014/main" id="{85B5F1FB-DFCE-B74E-85D5-48E7A0B78A54}"/>
              </a:ext>
            </a:extLst>
          </p:cNvPr>
          <p:cNvSpPr/>
          <p:nvPr/>
        </p:nvSpPr>
        <p:spPr>
          <a:xfrm>
            <a:off x="950953" y="8258893"/>
            <a:ext cx="6573112" cy="432048"/>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ja-JP" altLang="en-US">
                <a:solidFill>
                  <a:schemeClr val="tx1"/>
                </a:solidFill>
              </a:rPr>
              <a:t>オープン・セットの各ノードの</a:t>
            </a:r>
            <a:r>
              <a:rPr kumimoji="1" lang="en-US" altLang="ja-JP" dirty="0">
                <a:solidFill>
                  <a:schemeClr val="tx1"/>
                </a:solidFill>
              </a:rPr>
              <a:t>f</a:t>
            </a:r>
            <a:r>
              <a:rPr kumimoji="1" lang="ja-JP" altLang="en-US">
                <a:solidFill>
                  <a:schemeClr val="tx1"/>
                </a:solidFill>
              </a:rPr>
              <a:t>スコアを求める</a:t>
            </a:r>
            <a:endParaRPr kumimoji="1" lang="ja-JP" altLang="en-US" dirty="0" err="1">
              <a:solidFill>
                <a:schemeClr val="tx1"/>
              </a:solidFill>
            </a:endParaRPr>
          </a:p>
        </p:txBody>
      </p:sp>
      <p:sp>
        <p:nvSpPr>
          <p:cNvPr id="123" name="角丸四角形 122">
            <a:extLst>
              <a:ext uri="{FF2B5EF4-FFF2-40B4-BE49-F238E27FC236}">
                <a16:creationId xmlns:a16="http://schemas.microsoft.com/office/drawing/2014/main" id="{75FDBC6D-AD33-8D4D-890A-32221BF6A0F9}"/>
              </a:ext>
            </a:extLst>
          </p:cNvPr>
          <p:cNvSpPr/>
          <p:nvPr/>
        </p:nvSpPr>
        <p:spPr>
          <a:xfrm>
            <a:off x="1028467" y="10901105"/>
            <a:ext cx="4327612" cy="432048"/>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a:solidFill>
                  <a:schemeClr val="tx1"/>
                </a:solidFill>
              </a:rPr>
              <a:t>クローズ</a:t>
            </a:r>
            <a:r>
              <a:rPr kumimoji="1" lang="ja-JP" altLang="en-US">
                <a:solidFill>
                  <a:schemeClr val="tx1"/>
                </a:solidFill>
              </a:rPr>
              <a:t>・セットに</a:t>
            </a:r>
            <a:r>
              <a:rPr kumimoji="1" lang="en-US" altLang="ja-JP" dirty="0">
                <a:solidFill>
                  <a:schemeClr val="tx1"/>
                </a:solidFill>
              </a:rPr>
              <a:t>14</a:t>
            </a:r>
            <a:r>
              <a:rPr kumimoji="1" lang="ja-JP" altLang="en-US">
                <a:solidFill>
                  <a:schemeClr val="tx1"/>
                </a:solidFill>
              </a:rPr>
              <a:t>を追加</a:t>
            </a:r>
            <a:endParaRPr kumimoji="1" lang="ja-JP" altLang="en-US" dirty="0" err="1">
              <a:solidFill>
                <a:schemeClr val="tx1"/>
              </a:solidFill>
            </a:endParaRPr>
          </a:p>
        </p:txBody>
      </p:sp>
      <p:sp>
        <p:nvSpPr>
          <p:cNvPr id="124" name="正方形/長方形 123">
            <a:extLst>
              <a:ext uri="{FF2B5EF4-FFF2-40B4-BE49-F238E27FC236}">
                <a16:creationId xmlns:a16="http://schemas.microsoft.com/office/drawing/2014/main" id="{2A5F9759-983A-574D-84F2-2885EBD49B70}"/>
              </a:ext>
            </a:extLst>
          </p:cNvPr>
          <p:cNvSpPr/>
          <p:nvPr/>
        </p:nvSpPr>
        <p:spPr>
          <a:xfrm>
            <a:off x="5941144" y="10899925"/>
            <a:ext cx="2253514" cy="43322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ja-JP" altLang="en-US" sz="1200">
                <a:solidFill>
                  <a:schemeClr val="tx1"/>
                </a:solidFill>
              </a:rPr>
              <a:t>クローズ・セット</a:t>
            </a:r>
            <a:endParaRPr lang="en-US" altLang="ja-JP" sz="1200" dirty="0">
              <a:solidFill>
                <a:schemeClr val="tx1"/>
              </a:solidFill>
            </a:endParaRPr>
          </a:p>
          <a:p>
            <a:r>
              <a:rPr lang="en-US" altLang="ja-JP" sz="1200" dirty="0">
                <a:solidFill>
                  <a:schemeClr val="tx1"/>
                </a:solidFill>
              </a:rPr>
              <a:t>Node:13, 14</a:t>
            </a:r>
          </a:p>
        </p:txBody>
      </p:sp>
      <p:sp>
        <p:nvSpPr>
          <p:cNvPr id="125" name="角丸四角形 124">
            <a:extLst>
              <a:ext uri="{FF2B5EF4-FFF2-40B4-BE49-F238E27FC236}">
                <a16:creationId xmlns:a16="http://schemas.microsoft.com/office/drawing/2014/main" id="{CDBC304F-4EF4-5645-88DF-CA005CF5370F}"/>
              </a:ext>
            </a:extLst>
          </p:cNvPr>
          <p:cNvSpPr/>
          <p:nvPr/>
        </p:nvSpPr>
        <p:spPr>
          <a:xfrm>
            <a:off x="1042460" y="12023178"/>
            <a:ext cx="4327612" cy="432048"/>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a:solidFill>
                  <a:schemeClr val="tx1"/>
                </a:solidFill>
              </a:rPr>
              <a:t>コマンド</a:t>
            </a:r>
            <a:r>
              <a:rPr kumimoji="1" lang="ja-JP" altLang="en-US">
                <a:solidFill>
                  <a:schemeClr val="tx1"/>
                </a:solidFill>
              </a:rPr>
              <a:t>・リストに</a:t>
            </a:r>
            <a:r>
              <a:rPr lang="ja-JP" altLang="en-US">
                <a:solidFill>
                  <a:schemeClr val="tx1"/>
                </a:solidFill>
              </a:rPr>
              <a:t>前進</a:t>
            </a:r>
            <a:r>
              <a:rPr kumimoji="1" lang="ja-JP" altLang="en-US">
                <a:solidFill>
                  <a:schemeClr val="tx1"/>
                </a:solidFill>
              </a:rPr>
              <a:t>を追加</a:t>
            </a:r>
            <a:endParaRPr kumimoji="1" lang="ja-JP" altLang="en-US" dirty="0" err="1">
              <a:solidFill>
                <a:schemeClr val="tx1"/>
              </a:solidFill>
            </a:endParaRPr>
          </a:p>
        </p:txBody>
      </p:sp>
      <p:sp>
        <p:nvSpPr>
          <p:cNvPr id="126" name="正方形/長方形 125">
            <a:extLst>
              <a:ext uri="{FF2B5EF4-FFF2-40B4-BE49-F238E27FC236}">
                <a16:creationId xmlns:a16="http://schemas.microsoft.com/office/drawing/2014/main" id="{E344FC31-F0C3-3049-A7C6-B2C5C1D6D1A4}"/>
              </a:ext>
            </a:extLst>
          </p:cNvPr>
          <p:cNvSpPr/>
          <p:nvPr/>
        </p:nvSpPr>
        <p:spPr>
          <a:xfrm>
            <a:off x="5957798" y="12021998"/>
            <a:ext cx="2253514" cy="43322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ja-JP" altLang="en-US" sz="1200">
                <a:solidFill>
                  <a:schemeClr val="tx1"/>
                </a:solidFill>
              </a:rPr>
              <a:t>コマンド・リスト</a:t>
            </a:r>
            <a:endParaRPr lang="en-US" altLang="ja-JP" sz="1200" dirty="0">
              <a:solidFill>
                <a:schemeClr val="tx1"/>
              </a:solidFill>
            </a:endParaRPr>
          </a:p>
          <a:p>
            <a:r>
              <a:rPr lang="ja-JP" altLang="en-US" sz="1200">
                <a:solidFill>
                  <a:schemeClr val="tx1"/>
                </a:solidFill>
              </a:rPr>
              <a:t>前進</a:t>
            </a:r>
            <a:endParaRPr lang="en-US" altLang="ja-JP" sz="1200" dirty="0">
              <a:solidFill>
                <a:schemeClr val="tx1"/>
              </a:solidFill>
            </a:endParaRPr>
          </a:p>
        </p:txBody>
      </p:sp>
      <p:sp>
        <p:nvSpPr>
          <p:cNvPr id="135" name="正方形/長方形 134">
            <a:extLst>
              <a:ext uri="{FF2B5EF4-FFF2-40B4-BE49-F238E27FC236}">
                <a16:creationId xmlns:a16="http://schemas.microsoft.com/office/drawing/2014/main" id="{6FCD09A2-3832-C641-9278-49C4C2834600}"/>
              </a:ext>
            </a:extLst>
          </p:cNvPr>
          <p:cNvSpPr/>
          <p:nvPr/>
        </p:nvSpPr>
        <p:spPr>
          <a:xfrm>
            <a:off x="5941144" y="11519580"/>
            <a:ext cx="2253514" cy="356499"/>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ja-JP" altLang="en-US" sz="1200">
                <a:solidFill>
                  <a:schemeClr val="tx1"/>
                </a:solidFill>
              </a:rPr>
              <a:t>カレント・ノード</a:t>
            </a:r>
            <a:r>
              <a:rPr lang="en-US" altLang="ja-JP" sz="1200" dirty="0">
                <a:solidFill>
                  <a:schemeClr val="tx1"/>
                </a:solidFill>
              </a:rPr>
              <a:t>:14</a:t>
            </a:r>
            <a:endParaRPr lang="ja-JP" altLang="en-US" sz="1200">
              <a:solidFill>
                <a:schemeClr val="tx1"/>
              </a:solidFill>
            </a:endParaRPr>
          </a:p>
        </p:txBody>
      </p:sp>
      <p:sp>
        <p:nvSpPr>
          <p:cNvPr id="136" name="角丸四角形 135">
            <a:extLst>
              <a:ext uri="{FF2B5EF4-FFF2-40B4-BE49-F238E27FC236}">
                <a16:creationId xmlns:a16="http://schemas.microsoft.com/office/drawing/2014/main" id="{C69353D9-6223-6B4F-92DF-44CFCA476C92}"/>
              </a:ext>
            </a:extLst>
          </p:cNvPr>
          <p:cNvSpPr/>
          <p:nvPr/>
        </p:nvSpPr>
        <p:spPr>
          <a:xfrm>
            <a:off x="1042460" y="11481805"/>
            <a:ext cx="4327612" cy="432048"/>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a:solidFill>
                  <a:schemeClr val="tx1"/>
                </a:solidFill>
              </a:rPr>
              <a:t>現在ノード</a:t>
            </a:r>
            <a:r>
              <a:rPr kumimoji="1" lang="ja-JP" altLang="en-US">
                <a:solidFill>
                  <a:schemeClr val="tx1"/>
                </a:solidFill>
              </a:rPr>
              <a:t>に</a:t>
            </a:r>
            <a:r>
              <a:rPr kumimoji="1" lang="en-US" altLang="ja-JP" dirty="0">
                <a:solidFill>
                  <a:schemeClr val="tx1"/>
                </a:solidFill>
              </a:rPr>
              <a:t>14</a:t>
            </a:r>
            <a:r>
              <a:rPr kumimoji="1" lang="ja-JP" altLang="en-US">
                <a:solidFill>
                  <a:schemeClr val="tx1"/>
                </a:solidFill>
              </a:rPr>
              <a:t>を追加</a:t>
            </a:r>
            <a:endParaRPr kumimoji="1" lang="ja-JP" altLang="en-US" dirty="0" err="1">
              <a:solidFill>
                <a:schemeClr val="tx1"/>
              </a:solidFill>
            </a:endParaRPr>
          </a:p>
        </p:txBody>
      </p:sp>
      <p:sp>
        <p:nvSpPr>
          <p:cNvPr id="129" name="角丸四角形 128">
            <a:extLst>
              <a:ext uri="{FF2B5EF4-FFF2-40B4-BE49-F238E27FC236}">
                <a16:creationId xmlns:a16="http://schemas.microsoft.com/office/drawing/2014/main" id="{E826551F-93DD-B24D-A131-295226B46E37}"/>
              </a:ext>
            </a:extLst>
          </p:cNvPr>
          <p:cNvSpPr/>
          <p:nvPr/>
        </p:nvSpPr>
        <p:spPr>
          <a:xfrm>
            <a:off x="211917" y="863044"/>
            <a:ext cx="7059754" cy="432048"/>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a:solidFill>
                  <a:schemeClr val="tx1"/>
                </a:solidFill>
              </a:rPr>
              <a:t>次ノードの隣接に</a:t>
            </a:r>
            <a:r>
              <a:rPr kumimoji="1" lang="ja-JP" altLang="en-US">
                <a:solidFill>
                  <a:schemeClr val="tx1"/>
                </a:solidFill>
              </a:rPr>
              <a:t>運搬先ノードがあるか確認</a:t>
            </a:r>
            <a:endParaRPr kumimoji="1" lang="ja-JP" altLang="en-US" dirty="0" err="1">
              <a:solidFill>
                <a:schemeClr val="tx1"/>
              </a:solidFill>
            </a:endParaRPr>
          </a:p>
        </p:txBody>
      </p:sp>
    </p:spTree>
    <p:extLst>
      <p:ext uri="{BB962C8B-B14F-4D97-AF65-F5344CB8AC3E}">
        <p14:creationId xmlns:p14="http://schemas.microsoft.com/office/powerpoint/2010/main" val="2159935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5EFFED2E-5A01-2546-9CC2-866160CB40A6}"/>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dirty="0">
                <a:solidFill>
                  <a:schemeClr val="tx1"/>
                </a:solidFill>
              </a:rPr>
              <a:t>設計ブロック</a:t>
            </a:r>
            <a:endParaRPr kumimoji="1" lang="ja-JP" altLang="en-US" dirty="0">
              <a:solidFill>
                <a:schemeClr val="tx1"/>
              </a:solidFill>
            </a:endParaRPr>
          </a:p>
        </p:txBody>
      </p:sp>
      <p:grpSp>
        <p:nvGrpSpPr>
          <p:cNvPr id="14" name="グループ化 13"/>
          <p:cNvGrpSpPr/>
          <p:nvPr/>
        </p:nvGrpSpPr>
        <p:grpSpPr>
          <a:xfrm>
            <a:off x="776386" y="472578"/>
            <a:ext cx="10576198" cy="6385422"/>
            <a:chOff x="776386" y="472578"/>
            <a:chExt cx="10576198" cy="6385422"/>
          </a:xfrm>
        </p:grpSpPr>
        <p:sp>
          <p:nvSpPr>
            <p:cNvPr id="94" name="正方形/長方形 93">
              <a:extLst>
                <a:ext uri="{FF2B5EF4-FFF2-40B4-BE49-F238E27FC236}">
                  <a16:creationId xmlns:a16="http://schemas.microsoft.com/office/drawing/2014/main" id="{DB300F03-4C5E-674D-B96A-1E15E26AB9EC}"/>
                </a:ext>
              </a:extLst>
            </p:cNvPr>
            <p:cNvSpPr/>
            <p:nvPr/>
          </p:nvSpPr>
          <p:spPr>
            <a:xfrm>
              <a:off x="1919536" y="472578"/>
              <a:ext cx="6264696" cy="3154489"/>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a:solidFill>
                    <a:schemeClr val="tx1"/>
                  </a:solidFill>
                </a:rPr>
                <a:t>司令</a:t>
              </a:r>
              <a:r>
                <a:rPr kumimoji="1" lang="ja-JP" altLang="en-US">
                  <a:solidFill>
                    <a:schemeClr val="tx1"/>
                  </a:solidFill>
                </a:rPr>
                <a:t>システム</a:t>
              </a:r>
              <a:endParaRPr kumimoji="1" lang="ja-JP" altLang="en-US" dirty="0" err="1">
                <a:solidFill>
                  <a:schemeClr val="tx1"/>
                </a:solidFill>
              </a:endParaRPr>
            </a:p>
          </p:txBody>
        </p:sp>
        <p:sp>
          <p:nvSpPr>
            <p:cNvPr id="1036" name="正方形/長方形 1035">
              <a:extLst>
                <a:ext uri="{FF2B5EF4-FFF2-40B4-BE49-F238E27FC236}">
                  <a16:creationId xmlns:a16="http://schemas.microsoft.com/office/drawing/2014/main" id="{9A96743D-2EF0-CA4D-8317-F317A7F33559}"/>
                </a:ext>
              </a:extLst>
            </p:cNvPr>
            <p:cNvSpPr/>
            <p:nvPr/>
          </p:nvSpPr>
          <p:spPr>
            <a:xfrm>
              <a:off x="1919536" y="3715242"/>
              <a:ext cx="9433048" cy="3142758"/>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ja-JP" altLang="en-US">
                  <a:solidFill>
                    <a:schemeClr val="tx1"/>
                  </a:solidFill>
                </a:rPr>
                <a:t>走行体システム</a:t>
              </a:r>
              <a:endParaRPr kumimoji="1" lang="ja-JP" altLang="en-US" dirty="0" err="1">
                <a:solidFill>
                  <a:schemeClr val="tx1"/>
                </a:solidFill>
              </a:endParaRPr>
            </a:p>
          </p:txBody>
        </p:sp>
        <p:sp>
          <p:nvSpPr>
            <p:cNvPr id="8" name="正方形/長方形 7">
              <a:extLst>
                <a:ext uri="{FF2B5EF4-FFF2-40B4-BE49-F238E27FC236}">
                  <a16:creationId xmlns:a16="http://schemas.microsoft.com/office/drawing/2014/main" id="{76F8EC8A-F153-E145-875F-699F7446706A}"/>
                </a:ext>
              </a:extLst>
            </p:cNvPr>
            <p:cNvSpPr/>
            <p:nvPr/>
          </p:nvSpPr>
          <p:spPr>
            <a:xfrm rot="16200000">
              <a:off x="231837" y="1124745"/>
              <a:ext cx="1440160" cy="351061"/>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a:solidFill>
                    <a:schemeClr val="tx1"/>
                  </a:solidFill>
                </a:rPr>
                <a:t>カメラ</a:t>
              </a:r>
              <a:endParaRPr kumimoji="1" lang="en-US" altLang="ja-JP" sz="1100" dirty="0">
                <a:solidFill>
                  <a:schemeClr val="tx1"/>
                </a:solidFill>
              </a:endParaRPr>
            </a:p>
            <a:p>
              <a:pPr algn="ctr"/>
              <a:r>
                <a:rPr lang="ja-JP" altLang="en-US" sz="1100">
                  <a:solidFill>
                    <a:schemeClr val="tx1"/>
                  </a:solidFill>
                </a:rPr>
                <a:t>システム</a:t>
              </a:r>
              <a:endParaRPr kumimoji="1" lang="ja-JP" altLang="en-US" sz="1100" dirty="0" err="1">
                <a:solidFill>
                  <a:schemeClr val="tx1"/>
                </a:solidFill>
              </a:endParaRPr>
            </a:p>
          </p:txBody>
        </p:sp>
        <p:sp>
          <p:nvSpPr>
            <p:cNvPr id="9" name="正方形/長方形 8">
              <a:extLst>
                <a:ext uri="{FF2B5EF4-FFF2-40B4-BE49-F238E27FC236}">
                  <a16:creationId xmlns:a16="http://schemas.microsoft.com/office/drawing/2014/main" id="{2181B61C-BC7C-1B49-AD43-3A2B61F785E4}"/>
                </a:ext>
              </a:extLst>
            </p:cNvPr>
            <p:cNvSpPr/>
            <p:nvPr/>
          </p:nvSpPr>
          <p:spPr>
            <a:xfrm rot="16200000">
              <a:off x="846078" y="1124745"/>
              <a:ext cx="1440160" cy="351061"/>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ルーター</a:t>
              </a:r>
              <a:endParaRPr kumimoji="1" lang="en-US" altLang="ja-JP" sz="1100" dirty="0">
                <a:solidFill>
                  <a:schemeClr val="tx1"/>
                </a:solidFill>
              </a:endParaRPr>
            </a:p>
          </p:txBody>
        </p:sp>
        <p:cxnSp>
          <p:nvCxnSpPr>
            <p:cNvPr id="11" name="直線矢印コネクタ 10">
              <a:extLst>
                <a:ext uri="{FF2B5EF4-FFF2-40B4-BE49-F238E27FC236}">
                  <a16:creationId xmlns:a16="http://schemas.microsoft.com/office/drawing/2014/main" id="{EC955D44-17C3-C342-82F4-90F6416F8A9D}"/>
                </a:ext>
              </a:extLst>
            </p:cNvPr>
            <p:cNvCxnSpPr/>
            <p:nvPr/>
          </p:nvCxnSpPr>
          <p:spPr>
            <a:xfrm>
              <a:off x="1127448" y="1300275"/>
              <a:ext cx="26318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13" name="直線矢印コネクタ 12">
              <a:extLst>
                <a:ext uri="{FF2B5EF4-FFF2-40B4-BE49-F238E27FC236}">
                  <a16:creationId xmlns:a16="http://schemas.microsoft.com/office/drawing/2014/main" id="{DE42E045-F4E0-5640-A60A-2AD3535FE4D8}"/>
                </a:ext>
              </a:extLst>
            </p:cNvPr>
            <p:cNvCxnSpPr>
              <a:cxnSpLocks/>
              <a:stCxn id="9" idx="2"/>
              <a:endCxn id="10" idx="0"/>
            </p:cNvCxnSpPr>
            <p:nvPr/>
          </p:nvCxnSpPr>
          <p:spPr>
            <a:xfrm flipV="1">
              <a:off x="1741689" y="1300275"/>
              <a:ext cx="474858" cy="1"/>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grpSp>
          <p:nvGrpSpPr>
            <p:cNvPr id="1032" name="グループ化 1031">
              <a:extLst>
                <a:ext uri="{FF2B5EF4-FFF2-40B4-BE49-F238E27FC236}">
                  <a16:creationId xmlns:a16="http://schemas.microsoft.com/office/drawing/2014/main" id="{6A6EEDA1-C898-8A46-88B1-261173F7B119}"/>
                </a:ext>
              </a:extLst>
            </p:cNvPr>
            <p:cNvGrpSpPr/>
            <p:nvPr/>
          </p:nvGrpSpPr>
          <p:grpSpPr>
            <a:xfrm>
              <a:off x="2216547" y="572000"/>
              <a:ext cx="4896544" cy="3735438"/>
              <a:chOff x="1559496" y="572000"/>
              <a:chExt cx="4896544" cy="3735438"/>
            </a:xfrm>
          </p:grpSpPr>
          <p:sp>
            <p:nvSpPr>
              <p:cNvPr id="10" name="正方形/長方形 9">
                <a:extLst>
                  <a:ext uri="{FF2B5EF4-FFF2-40B4-BE49-F238E27FC236}">
                    <a16:creationId xmlns:a16="http://schemas.microsoft.com/office/drawing/2014/main" id="{4BDF2E3F-A899-A444-9D13-523C14A2FD59}"/>
                  </a:ext>
                </a:extLst>
              </p:cNvPr>
              <p:cNvSpPr/>
              <p:nvPr/>
            </p:nvSpPr>
            <p:spPr>
              <a:xfrm rot="16200000">
                <a:off x="1310761" y="1124745"/>
                <a:ext cx="848531"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Ethernet</a:t>
                </a:r>
                <a:endParaRPr kumimoji="1" lang="en-US" altLang="ja-JP" sz="1100" dirty="0">
                  <a:solidFill>
                    <a:schemeClr val="tx1"/>
                  </a:solidFill>
                </a:endParaRPr>
              </a:p>
            </p:txBody>
          </p:sp>
          <p:sp>
            <p:nvSpPr>
              <p:cNvPr id="16" name="正方形/長方形 15">
                <a:extLst>
                  <a:ext uri="{FF2B5EF4-FFF2-40B4-BE49-F238E27FC236}">
                    <a16:creationId xmlns:a16="http://schemas.microsoft.com/office/drawing/2014/main" id="{E7F0AA64-DB6B-304D-9E7B-7549A8096DE0}"/>
                  </a:ext>
                </a:extLst>
              </p:cNvPr>
              <p:cNvSpPr/>
              <p:nvPr/>
            </p:nvSpPr>
            <p:spPr>
              <a:xfrm rot="16200000">
                <a:off x="2030841" y="1124745"/>
                <a:ext cx="848531"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a:solidFill>
                      <a:schemeClr val="tx1"/>
                    </a:solidFill>
                  </a:rPr>
                  <a:t>画像取得</a:t>
                </a:r>
                <a:endParaRPr kumimoji="1" lang="en-US" altLang="ja-JP" sz="1100" dirty="0">
                  <a:solidFill>
                    <a:schemeClr val="tx1"/>
                  </a:solidFill>
                </a:endParaRPr>
              </a:p>
              <a:p>
                <a:pPr algn="ctr"/>
                <a:r>
                  <a:rPr kumimoji="1" lang="en-US" altLang="ja-JP" sz="1100" dirty="0" err="1">
                    <a:solidFill>
                      <a:schemeClr val="tx1"/>
                    </a:solidFill>
                  </a:rPr>
                  <a:t>fromURL</a:t>
                </a:r>
                <a:endParaRPr kumimoji="1" lang="en-US" altLang="ja-JP" sz="1100" dirty="0">
                  <a:solidFill>
                    <a:schemeClr val="tx1"/>
                  </a:solidFill>
                </a:endParaRPr>
              </a:p>
            </p:txBody>
          </p:sp>
          <p:cxnSp>
            <p:nvCxnSpPr>
              <p:cNvPr id="17" name="直線矢印コネクタ 16">
                <a:extLst>
                  <a:ext uri="{FF2B5EF4-FFF2-40B4-BE49-F238E27FC236}">
                    <a16:creationId xmlns:a16="http://schemas.microsoft.com/office/drawing/2014/main" id="{0C75E1E4-D1FF-FA45-82EB-FF167B5E2B98}"/>
                  </a:ext>
                </a:extLst>
              </p:cNvPr>
              <p:cNvCxnSpPr>
                <a:cxnSpLocks/>
                <a:stCxn id="10" idx="2"/>
              </p:cNvCxnSpPr>
              <p:nvPr/>
            </p:nvCxnSpPr>
            <p:spPr>
              <a:xfrm>
                <a:off x="1910557" y="1300275"/>
                <a:ext cx="369019"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21" name="正方形/長方形 20">
                <a:extLst>
                  <a:ext uri="{FF2B5EF4-FFF2-40B4-BE49-F238E27FC236}">
                    <a16:creationId xmlns:a16="http://schemas.microsoft.com/office/drawing/2014/main" id="{A9B14F8D-40E6-F346-9916-BA55292B72DD}"/>
                  </a:ext>
                </a:extLst>
              </p:cNvPr>
              <p:cNvSpPr/>
              <p:nvPr/>
            </p:nvSpPr>
            <p:spPr>
              <a:xfrm>
                <a:off x="3215680" y="572001"/>
                <a:ext cx="1440160" cy="76876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数字カード</a:t>
                </a:r>
                <a:endParaRPr lang="en-US" altLang="ja-JP" sz="1100" dirty="0">
                  <a:solidFill>
                    <a:schemeClr val="tx1"/>
                  </a:solidFill>
                </a:endParaRPr>
              </a:p>
              <a:p>
                <a:pPr algn="ctr"/>
                <a:r>
                  <a:rPr lang="ja-JP" altLang="en-US" sz="1100">
                    <a:solidFill>
                      <a:schemeClr val="tx1"/>
                    </a:solidFill>
                  </a:rPr>
                  <a:t>の推定</a:t>
                </a:r>
                <a:endParaRPr lang="en-US" altLang="ja-JP" sz="1100" dirty="0">
                  <a:solidFill>
                    <a:schemeClr val="tx1"/>
                  </a:solidFill>
                </a:endParaRPr>
              </a:p>
              <a:p>
                <a:pPr algn="ctr"/>
                <a:r>
                  <a:rPr lang="en-US" altLang="ja-JP" sz="1100" dirty="0">
                    <a:solidFill>
                      <a:schemeClr val="tx1"/>
                    </a:solidFill>
                  </a:rPr>
                  <a:t>(CNN)</a:t>
                </a:r>
                <a:endParaRPr kumimoji="1" lang="en-US" altLang="ja-JP" sz="1100" dirty="0">
                  <a:solidFill>
                    <a:schemeClr val="tx1"/>
                  </a:solidFill>
                </a:endParaRPr>
              </a:p>
            </p:txBody>
          </p:sp>
          <p:sp>
            <p:nvSpPr>
              <p:cNvPr id="22" name="正方形/長方形 21">
                <a:extLst>
                  <a:ext uri="{FF2B5EF4-FFF2-40B4-BE49-F238E27FC236}">
                    <a16:creationId xmlns:a16="http://schemas.microsoft.com/office/drawing/2014/main" id="{FB6ECDE2-E0EA-1C4D-A9C9-B8D8EBC56B3E}"/>
                  </a:ext>
                </a:extLst>
              </p:cNvPr>
              <p:cNvSpPr/>
              <p:nvPr/>
            </p:nvSpPr>
            <p:spPr>
              <a:xfrm>
                <a:off x="3221792" y="1436097"/>
                <a:ext cx="1440160" cy="76876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カラーブロック</a:t>
                </a:r>
                <a:endParaRPr lang="en-US" altLang="ja-JP" sz="1100" dirty="0">
                  <a:solidFill>
                    <a:schemeClr val="tx1"/>
                  </a:solidFill>
                </a:endParaRPr>
              </a:p>
              <a:p>
                <a:pPr algn="ctr"/>
                <a:r>
                  <a:rPr lang="ja-JP" altLang="en-US" sz="1100">
                    <a:solidFill>
                      <a:schemeClr val="tx1"/>
                    </a:solidFill>
                  </a:rPr>
                  <a:t>の推定</a:t>
                </a:r>
                <a:endParaRPr lang="en-US" altLang="ja-JP" sz="1100" dirty="0">
                  <a:solidFill>
                    <a:schemeClr val="tx1"/>
                  </a:solidFill>
                </a:endParaRPr>
              </a:p>
              <a:p>
                <a:pPr algn="ctr"/>
                <a:r>
                  <a:rPr kumimoji="1" lang="en-US" altLang="ja-JP" sz="1000" dirty="0">
                    <a:solidFill>
                      <a:schemeClr val="tx1"/>
                    </a:solidFill>
                  </a:rPr>
                  <a:t>(Computer Visio</a:t>
                </a:r>
              </a:p>
              <a:p>
                <a:pPr algn="ctr"/>
                <a:r>
                  <a:rPr lang="en-US" altLang="ja-JP" sz="1000" dirty="0">
                    <a:solidFill>
                      <a:schemeClr val="tx1"/>
                    </a:solidFill>
                  </a:rPr>
                  <a:t>o</a:t>
                </a:r>
                <a:r>
                  <a:rPr kumimoji="1" lang="en-US" altLang="ja-JP" sz="1000" dirty="0">
                    <a:solidFill>
                      <a:schemeClr val="tx1"/>
                    </a:solidFill>
                  </a:rPr>
                  <a:t>r</a:t>
                </a:r>
              </a:p>
              <a:p>
                <a:pPr algn="ctr"/>
                <a:r>
                  <a:rPr lang="en-US" altLang="ja-JP" sz="1000" dirty="0">
                    <a:solidFill>
                      <a:schemeClr val="tx1"/>
                    </a:solidFill>
                  </a:rPr>
                  <a:t>CNN</a:t>
                </a:r>
                <a:r>
                  <a:rPr kumimoji="1" lang="en-US" altLang="ja-JP" sz="1000" dirty="0">
                    <a:solidFill>
                      <a:schemeClr val="tx1"/>
                    </a:solidFill>
                  </a:rPr>
                  <a:t>)</a:t>
                </a:r>
              </a:p>
            </p:txBody>
          </p:sp>
          <p:grpSp>
            <p:nvGrpSpPr>
              <p:cNvPr id="25" name="グループ化 24">
                <a:extLst>
                  <a:ext uri="{FF2B5EF4-FFF2-40B4-BE49-F238E27FC236}">
                    <a16:creationId xmlns:a16="http://schemas.microsoft.com/office/drawing/2014/main" id="{8D976FF4-4AA2-4041-BD66-FF75FFBAFC2A}"/>
                  </a:ext>
                </a:extLst>
              </p:cNvPr>
              <p:cNvGrpSpPr/>
              <p:nvPr/>
            </p:nvGrpSpPr>
            <p:grpSpPr>
              <a:xfrm>
                <a:off x="2864619" y="980728"/>
                <a:ext cx="375810" cy="839752"/>
                <a:chOff x="6858499" y="2276872"/>
                <a:chExt cx="1145363" cy="2959577"/>
              </a:xfrm>
              <a:solidFill>
                <a:schemeClr val="bg1"/>
              </a:solidFill>
            </p:grpSpPr>
            <p:cxnSp>
              <p:nvCxnSpPr>
                <p:cNvPr id="26" name="直線コネクタ 25">
                  <a:extLst>
                    <a:ext uri="{FF2B5EF4-FFF2-40B4-BE49-F238E27FC236}">
                      <a16:creationId xmlns:a16="http://schemas.microsoft.com/office/drawing/2014/main" id="{94593010-A7A8-6A40-BB97-A03AD8BA8F68}"/>
                    </a:ext>
                  </a:extLst>
                </p:cNvPr>
                <p:cNvCxnSpPr/>
                <p:nvPr/>
              </p:nvCxnSpPr>
              <p:spPr>
                <a:xfrm>
                  <a:off x="6858499" y="2276872"/>
                  <a:ext cx="1145363" cy="0"/>
                </a:xfrm>
                <a:prstGeom prst="line">
                  <a:avLst/>
                </a:prstGeom>
                <a:grpFill/>
                <a:ln w="19050" cap="rnd">
                  <a:solidFill>
                    <a:schemeClr val="accent1"/>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C62242E3-A477-FF48-855F-093FA0CFC87F}"/>
                    </a:ext>
                  </a:extLst>
                </p:cNvPr>
                <p:cNvCxnSpPr>
                  <a:cxnSpLocks/>
                </p:cNvCxnSpPr>
                <p:nvPr/>
              </p:nvCxnSpPr>
              <p:spPr>
                <a:xfrm rot="16200000">
                  <a:off x="5378711" y="3756661"/>
                  <a:ext cx="2959577" cy="0"/>
                </a:xfrm>
                <a:prstGeom prst="line">
                  <a:avLst/>
                </a:prstGeom>
                <a:grpFill/>
                <a:ln w="19050" cap="rnd">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29" name="直線矢印コネクタ 28">
                <a:extLst>
                  <a:ext uri="{FF2B5EF4-FFF2-40B4-BE49-F238E27FC236}">
                    <a16:creationId xmlns:a16="http://schemas.microsoft.com/office/drawing/2014/main" id="{CE796C2D-6D6A-0D4D-92B3-8AED05385947}"/>
                  </a:ext>
                </a:extLst>
              </p:cNvPr>
              <p:cNvCxnSpPr>
                <a:cxnSpLocks/>
              </p:cNvCxnSpPr>
              <p:nvPr/>
            </p:nvCxnSpPr>
            <p:spPr>
              <a:xfrm>
                <a:off x="2864619" y="1820480"/>
                <a:ext cx="351061"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31" name="直線矢印コネクタ 30">
                <a:extLst>
                  <a:ext uri="{FF2B5EF4-FFF2-40B4-BE49-F238E27FC236}">
                    <a16:creationId xmlns:a16="http://schemas.microsoft.com/office/drawing/2014/main" id="{E2027621-03C0-2F42-8832-54251DE0675E}"/>
                  </a:ext>
                </a:extLst>
              </p:cNvPr>
              <p:cNvCxnSpPr>
                <a:cxnSpLocks/>
              </p:cNvCxnSpPr>
              <p:nvPr/>
            </p:nvCxnSpPr>
            <p:spPr>
              <a:xfrm>
                <a:off x="2630637" y="1310540"/>
                <a:ext cx="233982" cy="0"/>
              </a:xfrm>
              <a:prstGeom prst="straightConnector1">
                <a:avLst/>
              </a:prstGeom>
              <a:ln w="19050">
                <a:headEnd w="sm" len="sm"/>
                <a:tailEnd type="none" w="sm" len="sm"/>
              </a:ln>
            </p:spPr>
            <p:style>
              <a:lnRef idx="1">
                <a:schemeClr val="accent1"/>
              </a:lnRef>
              <a:fillRef idx="0">
                <a:schemeClr val="accent1"/>
              </a:fillRef>
              <a:effectRef idx="0">
                <a:schemeClr val="accent1"/>
              </a:effectRef>
              <a:fontRef idx="minor">
                <a:schemeClr val="tx1"/>
              </a:fontRef>
            </p:style>
          </p:cxnSp>
          <p:sp>
            <p:nvSpPr>
              <p:cNvPr id="33" name="正方形/長方形 32">
                <a:extLst>
                  <a:ext uri="{FF2B5EF4-FFF2-40B4-BE49-F238E27FC236}">
                    <a16:creationId xmlns:a16="http://schemas.microsoft.com/office/drawing/2014/main" id="{47AC8F3B-CB2C-1C46-8930-FA238812184B}"/>
                  </a:ext>
                </a:extLst>
              </p:cNvPr>
              <p:cNvSpPr/>
              <p:nvPr/>
            </p:nvSpPr>
            <p:spPr>
              <a:xfrm>
                <a:off x="5015880" y="572000"/>
                <a:ext cx="1440160" cy="228093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ブロック並べ</a:t>
                </a:r>
                <a:endParaRPr lang="en-US" altLang="ja-JP" sz="1100" dirty="0">
                  <a:solidFill>
                    <a:schemeClr val="tx1"/>
                  </a:solidFill>
                </a:endParaRPr>
              </a:p>
              <a:p>
                <a:pPr algn="ctr"/>
                <a:r>
                  <a:rPr kumimoji="1" lang="ja-JP" altLang="en-US" sz="1100">
                    <a:solidFill>
                      <a:schemeClr val="tx1"/>
                    </a:solidFill>
                  </a:rPr>
                  <a:t>経路探索</a:t>
                </a:r>
                <a:endParaRPr kumimoji="1" lang="en-US" altLang="ja-JP" sz="1100" dirty="0">
                  <a:solidFill>
                    <a:schemeClr val="tx1"/>
                  </a:solidFill>
                </a:endParaRPr>
              </a:p>
              <a:p>
                <a:pPr algn="ctr"/>
                <a:r>
                  <a:rPr kumimoji="1" lang="en-US" altLang="ja-JP" sz="1100" dirty="0">
                    <a:solidFill>
                      <a:schemeClr val="tx1"/>
                    </a:solidFill>
                  </a:rPr>
                  <a:t>(A* search)</a:t>
                </a:r>
              </a:p>
            </p:txBody>
          </p:sp>
          <p:cxnSp>
            <p:nvCxnSpPr>
              <p:cNvPr id="34" name="直線矢印コネクタ 33">
                <a:extLst>
                  <a:ext uri="{FF2B5EF4-FFF2-40B4-BE49-F238E27FC236}">
                    <a16:creationId xmlns:a16="http://schemas.microsoft.com/office/drawing/2014/main" id="{27B0508D-3C81-9448-AF75-A81B50C2EEE6}"/>
                  </a:ext>
                </a:extLst>
              </p:cNvPr>
              <p:cNvCxnSpPr>
                <a:cxnSpLocks/>
              </p:cNvCxnSpPr>
              <p:nvPr/>
            </p:nvCxnSpPr>
            <p:spPr>
              <a:xfrm>
                <a:off x="4655840" y="1820480"/>
                <a:ext cx="351061"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35" name="直線矢印コネクタ 34">
                <a:extLst>
                  <a:ext uri="{FF2B5EF4-FFF2-40B4-BE49-F238E27FC236}">
                    <a16:creationId xmlns:a16="http://schemas.microsoft.com/office/drawing/2014/main" id="{C92FBBE7-B739-D349-BA1E-1974E9A4C161}"/>
                  </a:ext>
                </a:extLst>
              </p:cNvPr>
              <p:cNvCxnSpPr>
                <a:cxnSpLocks/>
              </p:cNvCxnSpPr>
              <p:nvPr/>
            </p:nvCxnSpPr>
            <p:spPr>
              <a:xfrm>
                <a:off x="4655840" y="956384"/>
                <a:ext cx="351061"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36" name="正方形/長方形 35">
                <a:extLst>
                  <a:ext uri="{FF2B5EF4-FFF2-40B4-BE49-F238E27FC236}">
                    <a16:creationId xmlns:a16="http://schemas.microsoft.com/office/drawing/2014/main" id="{99D41376-BE8A-F540-9BB0-CE19EE74381C}"/>
                  </a:ext>
                </a:extLst>
              </p:cNvPr>
              <p:cNvSpPr/>
              <p:nvPr/>
            </p:nvSpPr>
            <p:spPr>
              <a:xfrm>
                <a:off x="3215680" y="2348880"/>
                <a:ext cx="1008112" cy="50405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a:solidFill>
                      <a:schemeClr val="tx1"/>
                    </a:solidFill>
                  </a:rPr>
                  <a:t>走行体の</a:t>
                </a:r>
                <a:endParaRPr kumimoji="1" lang="en-US" altLang="ja-JP" sz="1100" dirty="0">
                  <a:solidFill>
                    <a:schemeClr val="tx1"/>
                  </a:solidFill>
                </a:endParaRPr>
              </a:p>
              <a:p>
                <a:pPr algn="ctr"/>
                <a:r>
                  <a:rPr kumimoji="1" lang="ja-JP" altLang="en-US" sz="1100">
                    <a:solidFill>
                      <a:schemeClr val="tx1"/>
                    </a:solidFill>
                  </a:rPr>
                  <a:t>位置取得</a:t>
                </a:r>
                <a:endParaRPr kumimoji="1" lang="en-US" altLang="ja-JP" sz="1100" dirty="0">
                  <a:solidFill>
                    <a:schemeClr val="tx1"/>
                  </a:solidFill>
                </a:endParaRPr>
              </a:p>
            </p:txBody>
          </p:sp>
          <p:cxnSp>
            <p:nvCxnSpPr>
              <p:cNvPr id="40" name="直線矢印コネクタ 39">
                <a:extLst>
                  <a:ext uri="{FF2B5EF4-FFF2-40B4-BE49-F238E27FC236}">
                    <a16:creationId xmlns:a16="http://schemas.microsoft.com/office/drawing/2014/main" id="{9BB3F302-7901-0349-954E-BC3538C32627}"/>
                  </a:ext>
                </a:extLst>
              </p:cNvPr>
              <p:cNvCxnSpPr>
                <a:cxnSpLocks/>
              </p:cNvCxnSpPr>
              <p:nvPr/>
            </p:nvCxnSpPr>
            <p:spPr>
              <a:xfrm>
                <a:off x="4232771" y="2600908"/>
                <a:ext cx="77413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58" name="正方形/長方形 57">
                <a:extLst>
                  <a:ext uri="{FF2B5EF4-FFF2-40B4-BE49-F238E27FC236}">
                    <a16:creationId xmlns:a16="http://schemas.microsoft.com/office/drawing/2014/main" id="{FCD6134E-B0EE-614F-8EA2-37F0B42D0DFA}"/>
                  </a:ext>
                </a:extLst>
              </p:cNvPr>
              <p:cNvSpPr/>
              <p:nvPr/>
            </p:nvSpPr>
            <p:spPr>
              <a:xfrm>
                <a:off x="3217551" y="3956377"/>
                <a:ext cx="2446401"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100" dirty="0">
                    <a:solidFill>
                      <a:schemeClr val="tx1"/>
                    </a:solidFill>
                  </a:rPr>
                  <a:t>Bluetooth</a:t>
                </a:r>
              </a:p>
            </p:txBody>
          </p:sp>
          <p:sp>
            <p:nvSpPr>
              <p:cNvPr id="59" name="正方形/長方形 58">
                <a:extLst>
                  <a:ext uri="{FF2B5EF4-FFF2-40B4-BE49-F238E27FC236}">
                    <a16:creationId xmlns:a16="http://schemas.microsoft.com/office/drawing/2014/main" id="{C02DE10B-F676-9C47-A9A0-62B11226428E}"/>
                  </a:ext>
                </a:extLst>
              </p:cNvPr>
              <p:cNvSpPr/>
              <p:nvPr/>
            </p:nvSpPr>
            <p:spPr>
              <a:xfrm>
                <a:off x="3229331" y="3161607"/>
                <a:ext cx="2422840"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100" dirty="0">
                    <a:solidFill>
                      <a:schemeClr val="tx1"/>
                    </a:solidFill>
                  </a:rPr>
                  <a:t>Bluetooth</a:t>
                </a:r>
              </a:p>
            </p:txBody>
          </p:sp>
          <p:cxnSp>
            <p:nvCxnSpPr>
              <p:cNvPr id="63" name="直線矢印コネクタ 62">
                <a:extLst>
                  <a:ext uri="{FF2B5EF4-FFF2-40B4-BE49-F238E27FC236}">
                    <a16:creationId xmlns:a16="http://schemas.microsoft.com/office/drawing/2014/main" id="{8AD7BE0A-79C3-FD4F-89C8-2176D9FF085C}"/>
                  </a:ext>
                </a:extLst>
              </p:cNvPr>
              <p:cNvCxnSpPr>
                <a:cxnSpLocks/>
                <a:endCxn id="59" idx="2"/>
              </p:cNvCxnSpPr>
              <p:nvPr/>
            </p:nvCxnSpPr>
            <p:spPr>
              <a:xfrm flipV="1">
                <a:off x="4440283" y="3512668"/>
                <a:ext cx="468" cy="419366"/>
              </a:xfrm>
              <a:prstGeom prst="straightConnector1">
                <a:avLst/>
              </a:prstGeom>
              <a:ln w="1905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7" name="直線矢印コネクタ 66">
                <a:extLst>
                  <a:ext uri="{FF2B5EF4-FFF2-40B4-BE49-F238E27FC236}">
                    <a16:creationId xmlns:a16="http://schemas.microsoft.com/office/drawing/2014/main" id="{58B8FEB4-B8DE-FD49-81C8-9EC08816B195}"/>
                  </a:ext>
                </a:extLst>
              </p:cNvPr>
              <p:cNvCxnSpPr>
                <a:cxnSpLocks/>
              </p:cNvCxnSpPr>
              <p:nvPr/>
            </p:nvCxnSpPr>
            <p:spPr>
              <a:xfrm flipV="1">
                <a:off x="3719736" y="2844779"/>
                <a:ext cx="0" cy="316828"/>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69" name="直線矢印コネクタ 68">
                <a:extLst>
                  <a:ext uri="{FF2B5EF4-FFF2-40B4-BE49-F238E27FC236}">
                    <a16:creationId xmlns:a16="http://schemas.microsoft.com/office/drawing/2014/main" id="{A5F90F65-0547-CC47-8D2D-2C3144A8973A}"/>
                  </a:ext>
                </a:extLst>
              </p:cNvPr>
              <p:cNvCxnSpPr>
                <a:cxnSpLocks/>
              </p:cNvCxnSpPr>
              <p:nvPr/>
            </p:nvCxnSpPr>
            <p:spPr>
              <a:xfrm>
                <a:off x="5375920" y="2852937"/>
                <a:ext cx="0" cy="316828"/>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grpSp>
        <p:cxnSp>
          <p:nvCxnSpPr>
            <p:cNvPr id="61" name="直線矢印コネクタ 60">
              <a:extLst>
                <a:ext uri="{FF2B5EF4-FFF2-40B4-BE49-F238E27FC236}">
                  <a16:creationId xmlns:a16="http://schemas.microsoft.com/office/drawing/2014/main" id="{0FDD658B-A2CC-7245-8DFD-60815F4B0478}"/>
                </a:ext>
              </a:extLst>
            </p:cNvPr>
            <p:cNvCxnSpPr>
              <a:cxnSpLocks/>
              <a:endCxn id="58" idx="2"/>
            </p:cNvCxnSpPr>
            <p:nvPr/>
          </p:nvCxnSpPr>
          <p:spPr>
            <a:xfrm flipV="1">
              <a:off x="5096867" y="4307438"/>
              <a:ext cx="936" cy="895614"/>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70" name="直線矢印コネクタ 69">
              <a:extLst>
                <a:ext uri="{FF2B5EF4-FFF2-40B4-BE49-F238E27FC236}">
                  <a16:creationId xmlns:a16="http://schemas.microsoft.com/office/drawing/2014/main" id="{C399165E-24EE-5B49-B9E1-5846024EC1E2}"/>
                </a:ext>
              </a:extLst>
            </p:cNvPr>
            <p:cNvCxnSpPr>
              <a:cxnSpLocks/>
            </p:cNvCxnSpPr>
            <p:nvPr/>
          </p:nvCxnSpPr>
          <p:spPr>
            <a:xfrm>
              <a:off x="6022640" y="4307438"/>
              <a:ext cx="0" cy="540415"/>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42" name="正方形/長方形 41">
              <a:extLst>
                <a:ext uri="{FF2B5EF4-FFF2-40B4-BE49-F238E27FC236}">
                  <a16:creationId xmlns:a16="http://schemas.microsoft.com/office/drawing/2014/main" id="{3AB49827-6DFB-2045-984F-8C1F46BB9A6F}"/>
                </a:ext>
              </a:extLst>
            </p:cNvPr>
            <p:cNvSpPr/>
            <p:nvPr/>
          </p:nvSpPr>
          <p:spPr>
            <a:xfrm>
              <a:off x="3440683" y="4820473"/>
              <a:ext cx="1440160" cy="76876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a:solidFill>
                    <a:schemeClr val="tx1"/>
                  </a:solidFill>
                </a:rPr>
                <a:t>自己位置推定</a:t>
              </a:r>
              <a:endParaRPr kumimoji="1" lang="en-US" altLang="ja-JP" sz="1100" dirty="0">
                <a:solidFill>
                  <a:schemeClr val="tx1"/>
                </a:solidFill>
              </a:endParaRPr>
            </a:p>
            <a:p>
              <a:pPr algn="ctr"/>
              <a:r>
                <a:rPr lang="en-US" altLang="ja-JP" sz="1100" dirty="0">
                  <a:solidFill>
                    <a:schemeClr val="tx1"/>
                  </a:solidFill>
                </a:rPr>
                <a:t>(</a:t>
              </a:r>
              <a:r>
                <a:rPr lang="en-US" altLang="ja-JP" sz="1100" dirty="0" err="1">
                  <a:solidFill>
                    <a:schemeClr val="tx1"/>
                  </a:solidFill>
                </a:rPr>
                <a:t>Kalman</a:t>
              </a:r>
              <a:r>
                <a:rPr lang="en-US" altLang="ja-JP" sz="1100" dirty="0">
                  <a:solidFill>
                    <a:schemeClr val="tx1"/>
                  </a:solidFill>
                </a:rPr>
                <a:t> Filter)</a:t>
              </a:r>
              <a:endParaRPr kumimoji="1" lang="en-US" altLang="ja-JP" sz="1100" dirty="0">
                <a:solidFill>
                  <a:schemeClr val="tx1"/>
                </a:solidFill>
              </a:endParaRPr>
            </a:p>
          </p:txBody>
        </p:sp>
        <p:sp>
          <p:nvSpPr>
            <p:cNvPr id="44" name="正方形/長方形 43">
              <a:extLst>
                <a:ext uri="{FF2B5EF4-FFF2-40B4-BE49-F238E27FC236}">
                  <a16:creationId xmlns:a16="http://schemas.microsoft.com/office/drawing/2014/main" id="{CF825F77-4BA7-ED4F-A4FA-47AF9472B67F}"/>
                </a:ext>
              </a:extLst>
            </p:cNvPr>
            <p:cNvSpPr/>
            <p:nvPr/>
          </p:nvSpPr>
          <p:spPr>
            <a:xfrm>
              <a:off x="3440683" y="5743111"/>
              <a:ext cx="1440160" cy="76876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a:solidFill>
                    <a:schemeClr val="tx1"/>
                  </a:solidFill>
                </a:rPr>
                <a:t>ライン推定</a:t>
              </a:r>
              <a:endParaRPr kumimoji="1" lang="en-US" altLang="ja-JP" sz="1100" dirty="0">
                <a:solidFill>
                  <a:schemeClr val="tx1"/>
                </a:solidFill>
              </a:endParaRPr>
            </a:p>
            <a:p>
              <a:pPr algn="ctr"/>
              <a:r>
                <a:rPr lang="en-US" altLang="ja-JP" sz="1100" dirty="0">
                  <a:solidFill>
                    <a:schemeClr val="tx1"/>
                  </a:solidFill>
                </a:rPr>
                <a:t>(</a:t>
              </a:r>
              <a:r>
                <a:rPr lang="ja-JP" altLang="en-US" sz="1100">
                  <a:solidFill>
                    <a:schemeClr val="tx1"/>
                  </a:solidFill>
                </a:rPr>
                <a:t>ニューラル</a:t>
              </a:r>
              <a:endParaRPr lang="en-US" altLang="ja-JP" sz="1100" dirty="0">
                <a:solidFill>
                  <a:schemeClr val="tx1"/>
                </a:solidFill>
              </a:endParaRPr>
            </a:p>
            <a:p>
              <a:pPr algn="ctr"/>
              <a:r>
                <a:rPr lang="ja-JP" altLang="en-US" sz="1100">
                  <a:solidFill>
                    <a:schemeClr val="tx1"/>
                  </a:solidFill>
                </a:rPr>
                <a:t>ネットワーク</a:t>
              </a:r>
              <a:r>
                <a:rPr lang="en-US" altLang="ja-JP" sz="1100" dirty="0">
                  <a:solidFill>
                    <a:schemeClr val="tx1"/>
                  </a:solidFill>
                </a:rPr>
                <a:t>??)</a:t>
              </a:r>
              <a:endParaRPr kumimoji="1" lang="en-US" altLang="ja-JP" sz="1100" dirty="0">
                <a:solidFill>
                  <a:schemeClr val="tx1"/>
                </a:solidFill>
              </a:endParaRPr>
            </a:p>
          </p:txBody>
        </p:sp>
        <p:cxnSp>
          <p:nvCxnSpPr>
            <p:cNvPr id="46" name="直線矢印コネクタ 45">
              <a:extLst>
                <a:ext uri="{FF2B5EF4-FFF2-40B4-BE49-F238E27FC236}">
                  <a16:creationId xmlns:a16="http://schemas.microsoft.com/office/drawing/2014/main" id="{12E145D7-9DCC-6D44-AFD5-4FB2F71D0609}"/>
                </a:ext>
              </a:extLst>
            </p:cNvPr>
            <p:cNvCxnSpPr>
              <a:cxnSpLocks/>
            </p:cNvCxnSpPr>
            <p:nvPr/>
          </p:nvCxnSpPr>
          <p:spPr>
            <a:xfrm flipV="1">
              <a:off x="2687198" y="6122568"/>
              <a:ext cx="753485" cy="9853"/>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49" name="直線矢印コネクタ 48">
              <a:extLst>
                <a:ext uri="{FF2B5EF4-FFF2-40B4-BE49-F238E27FC236}">
                  <a16:creationId xmlns:a16="http://schemas.microsoft.com/office/drawing/2014/main" id="{9AE8D64D-5FB9-5142-BF6F-6AEAF823498B}"/>
                </a:ext>
              </a:extLst>
            </p:cNvPr>
            <p:cNvCxnSpPr>
              <a:cxnSpLocks/>
            </p:cNvCxnSpPr>
            <p:nvPr/>
          </p:nvCxnSpPr>
          <p:spPr>
            <a:xfrm>
              <a:off x="2687198" y="5013176"/>
              <a:ext cx="753485" cy="1"/>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grpSp>
          <p:nvGrpSpPr>
            <p:cNvPr id="50" name="グループ化 49">
              <a:extLst>
                <a:ext uri="{FF2B5EF4-FFF2-40B4-BE49-F238E27FC236}">
                  <a16:creationId xmlns:a16="http://schemas.microsoft.com/office/drawing/2014/main" id="{4FD697CC-C8CC-7848-89C2-3BAE3DC8D0E8}"/>
                </a:ext>
              </a:extLst>
            </p:cNvPr>
            <p:cNvGrpSpPr/>
            <p:nvPr/>
          </p:nvGrpSpPr>
          <p:grpSpPr>
            <a:xfrm>
              <a:off x="3064873" y="5445225"/>
              <a:ext cx="375810" cy="692124"/>
              <a:chOff x="6858499" y="2276872"/>
              <a:chExt cx="1145363" cy="2959577"/>
            </a:xfrm>
            <a:solidFill>
              <a:schemeClr val="bg1"/>
            </a:solidFill>
          </p:grpSpPr>
          <p:cxnSp>
            <p:nvCxnSpPr>
              <p:cNvPr id="51" name="直線コネクタ 50">
                <a:extLst>
                  <a:ext uri="{FF2B5EF4-FFF2-40B4-BE49-F238E27FC236}">
                    <a16:creationId xmlns:a16="http://schemas.microsoft.com/office/drawing/2014/main" id="{3BABA7F0-0122-8346-AC3E-035B13322D7A}"/>
                  </a:ext>
                </a:extLst>
              </p:cNvPr>
              <p:cNvCxnSpPr/>
              <p:nvPr/>
            </p:nvCxnSpPr>
            <p:spPr>
              <a:xfrm>
                <a:off x="6858499" y="2276872"/>
                <a:ext cx="1145363" cy="0"/>
              </a:xfrm>
              <a:prstGeom prst="line">
                <a:avLst/>
              </a:prstGeom>
              <a:grpFill/>
              <a:ln w="19050" cap="rnd">
                <a:solidFill>
                  <a:schemeClr val="accent1"/>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52" name="直線コネクタ 51">
                <a:extLst>
                  <a:ext uri="{FF2B5EF4-FFF2-40B4-BE49-F238E27FC236}">
                    <a16:creationId xmlns:a16="http://schemas.microsoft.com/office/drawing/2014/main" id="{CCC5EF9F-F13F-8549-B737-FE939D824981}"/>
                  </a:ext>
                </a:extLst>
              </p:cNvPr>
              <p:cNvCxnSpPr>
                <a:cxnSpLocks/>
              </p:cNvCxnSpPr>
              <p:nvPr/>
            </p:nvCxnSpPr>
            <p:spPr>
              <a:xfrm rot="16200000">
                <a:off x="5378711" y="3756661"/>
                <a:ext cx="2959577" cy="0"/>
              </a:xfrm>
              <a:prstGeom prst="line">
                <a:avLst/>
              </a:prstGeom>
              <a:grpFill/>
              <a:ln w="19050" cap="rnd">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54" name="直線矢印コネクタ 53">
              <a:extLst>
                <a:ext uri="{FF2B5EF4-FFF2-40B4-BE49-F238E27FC236}">
                  <a16:creationId xmlns:a16="http://schemas.microsoft.com/office/drawing/2014/main" id="{18510E2F-F315-6B48-A5FC-6A08BCB8C9A4}"/>
                </a:ext>
              </a:extLst>
            </p:cNvPr>
            <p:cNvCxnSpPr>
              <a:cxnSpLocks/>
            </p:cNvCxnSpPr>
            <p:nvPr/>
          </p:nvCxnSpPr>
          <p:spPr>
            <a:xfrm>
              <a:off x="4888863" y="5204856"/>
              <a:ext cx="77413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55" name="直線矢印コネクタ 54">
              <a:extLst>
                <a:ext uri="{FF2B5EF4-FFF2-40B4-BE49-F238E27FC236}">
                  <a16:creationId xmlns:a16="http://schemas.microsoft.com/office/drawing/2014/main" id="{991B49FD-B796-0D40-9F72-56F5010F4667}"/>
                </a:ext>
              </a:extLst>
            </p:cNvPr>
            <p:cNvCxnSpPr>
              <a:cxnSpLocks/>
            </p:cNvCxnSpPr>
            <p:nvPr/>
          </p:nvCxnSpPr>
          <p:spPr>
            <a:xfrm>
              <a:off x="4888863" y="6127494"/>
              <a:ext cx="77413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56" name="直線矢印コネクタ 55">
              <a:extLst>
                <a:ext uri="{FF2B5EF4-FFF2-40B4-BE49-F238E27FC236}">
                  <a16:creationId xmlns:a16="http://schemas.microsoft.com/office/drawing/2014/main" id="{AD45177B-D6BC-3B4D-A0E9-D1B3DD1048C5}"/>
                </a:ext>
              </a:extLst>
            </p:cNvPr>
            <p:cNvCxnSpPr>
              <a:cxnSpLocks/>
            </p:cNvCxnSpPr>
            <p:nvPr/>
          </p:nvCxnSpPr>
          <p:spPr>
            <a:xfrm>
              <a:off x="7111010" y="6044673"/>
              <a:ext cx="77413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57" name="正方形/長方形 56">
              <a:extLst>
                <a:ext uri="{FF2B5EF4-FFF2-40B4-BE49-F238E27FC236}">
                  <a16:creationId xmlns:a16="http://schemas.microsoft.com/office/drawing/2014/main" id="{A373726B-E3DC-F548-B330-C7DA7105410B}"/>
                </a:ext>
              </a:extLst>
            </p:cNvPr>
            <p:cNvSpPr/>
            <p:nvPr/>
          </p:nvSpPr>
          <p:spPr>
            <a:xfrm>
              <a:off x="5675086" y="4834162"/>
              <a:ext cx="1440160" cy="169889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目標運動量の</a:t>
              </a:r>
              <a:endParaRPr lang="en-US" altLang="ja-JP" sz="1100" dirty="0">
                <a:solidFill>
                  <a:schemeClr val="tx1"/>
                </a:solidFill>
              </a:endParaRPr>
            </a:p>
            <a:p>
              <a:pPr algn="ctr"/>
              <a:r>
                <a:rPr kumimoji="1" lang="ja-JP" altLang="en-US" sz="1100">
                  <a:solidFill>
                    <a:schemeClr val="tx1"/>
                  </a:solidFill>
                </a:rPr>
                <a:t>判定</a:t>
              </a:r>
              <a:endParaRPr kumimoji="1" lang="en-US" altLang="ja-JP" sz="1100" dirty="0">
                <a:solidFill>
                  <a:schemeClr val="tx1"/>
                </a:solidFill>
              </a:endParaRPr>
            </a:p>
          </p:txBody>
        </p:sp>
        <p:sp>
          <p:nvSpPr>
            <p:cNvPr id="45" name="正方形/長方形 44">
              <a:extLst>
                <a:ext uri="{FF2B5EF4-FFF2-40B4-BE49-F238E27FC236}">
                  <a16:creationId xmlns:a16="http://schemas.microsoft.com/office/drawing/2014/main" id="{CA0F5CE7-513F-AE47-A57A-8B354721724E}"/>
                </a:ext>
              </a:extLst>
            </p:cNvPr>
            <p:cNvSpPr/>
            <p:nvPr/>
          </p:nvSpPr>
          <p:spPr>
            <a:xfrm rot="16200000">
              <a:off x="2159649" y="5951964"/>
              <a:ext cx="768767"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Color</a:t>
              </a:r>
            </a:p>
            <a:p>
              <a:pPr algn="ctr"/>
              <a:r>
                <a:rPr kumimoji="1" lang="en-US" altLang="ja-JP" sz="1100" dirty="0">
                  <a:solidFill>
                    <a:schemeClr val="tx1"/>
                  </a:solidFill>
                </a:rPr>
                <a:t>Sensor</a:t>
              </a:r>
            </a:p>
          </p:txBody>
        </p:sp>
        <p:sp>
          <p:nvSpPr>
            <p:cNvPr id="48" name="正方形/長方形 47">
              <a:extLst>
                <a:ext uri="{FF2B5EF4-FFF2-40B4-BE49-F238E27FC236}">
                  <a16:creationId xmlns:a16="http://schemas.microsoft.com/office/drawing/2014/main" id="{3851518B-85C5-3D4C-B596-19BB33220289}"/>
                </a:ext>
              </a:extLst>
            </p:cNvPr>
            <p:cNvSpPr/>
            <p:nvPr/>
          </p:nvSpPr>
          <p:spPr>
            <a:xfrm rot="16200000">
              <a:off x="2159649" y="5029326"/>
              <a:ext cx="768767"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Motor</a:t>
              </a:r>
            </a:p>
            <a:p>
              <a:pPr algn="ctr"/>
              <a:r>
                <a:rPr kumimoji="1" lang="en-US" altLang="ja-JP" sz="1100" dirty="0">
                  <a:solidFill>
                    <a:schemeClr val="tx1"/>
                  </a:solidFill>
                </a:rPr>
                <a:t>Encoder</a:t>
              </a:r>
            </a:p>
          </p:txBody>
        </p:sp>
        <p:sp>
          <p:nvSpPr>
            <p:cNvPr id="72" name="正方形/長方形 71">
              <a:extLst>
                <a:ext uri="{FF2B5EF4-FFF2-40B4-BE49-F238E27FC236}">
                  <a16:creationId xmlns:a16="http://schemas.microsoft.com/office/drawing/2014/main" id="{21E0CB5D-F19C-4F42-B9C3-71C5F6A46C26}"/>
                </a:ext>
              </a:extLst>
            </p:cNvPr>
            <p:cNvSpPr/>
            <p:nvPr/>
          </p:nvSpPr>
          <p:spPr>
            <a:xfrm rot="16200000">
              <a:off x="9022492" y="5508081"/>
              <a:ext cx="1726278" cy="351061"/>
            </a:xfrm>
            <a:prstGeom prst="rect">
              <a:avLst/>
            </a:prstGeom>
            <a:solidFill>
              <a:schemeClr val="accent4">
                <a:lumMod val="20000"/>
                <a:lumOff val="80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100" dirty="0">
                  <a:solidFill>
                    <a:schemeClr val="tx1"/>
                  </a:solidFill>
                </a:rPr>
                <a:t>PWM_GEN</a:t>
              </a:r>
            </a:p>
          </p:txBody>
        </p:sp>
        <p:cxnSp>
          <p:nvCxnSpPr>
            <p:cNvPr id="73" name="直線矢印コネクタ 72">
              <a:extLst>
                <a:ext uri="{FF2B5EF4-FFF2-40B4-BE49-F238E27FC236}">
                  <a16:creationId xmlns:a16="http://schemas.microsoft.com/office/drawing/2014/main" id="{70A0A0D6-4095-644F-9E05-521362C08BC4}"/>
                </a:ext>
              </a:extLst>
            </p:cNvPr>
            <p:cNvCxnSpPr>
              <a:cxnSpLocks/>
            </p:cNvCxnSpPr>
            <p:nvPr/>
          </p:nvCxnSpPr>
          <p:spPr>
            <a:xfrm>
              <a:off x="9343258" y="6044673"/>
              <a:ext cx="366842"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75" name="正方形/長方形 74">
              <a:extLst>
                <a:ext uri="{FF2B5EF4-FFF2-40B4-BE49-F238E27FC236}">
                  <a16:creationId xmlns:a16="http://schemas.microsoft.com/office/drawing/2014/main" id="{24DE1073-C04E-8145-991F-C8E226827FF5}"/>
                </a:ext>
              </a:extLst>
            </p:cNvPr>
            <p:cNvSpPr/>
            <p:nvPr/>
          </p:nvSpPr>
          <p:spPr>
            <a:xfrm rot="16200000">
              <a:off x="10432630" y="5508081"/>
              <a:ext cx="768767"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Motors</a:t>
              </a:r>
            </a:p>
          </p:txBody>
        </p:sp>
        <p:cxnSp>
          <p:nvCxnSpPr>
            <p:cNvPr id="76" name="直線矢印コネクタ 75">
              <a:extLst>
                <a:ext uri="{FF2B5EF4-FFF2-40B4-BE49-F238E27FC236}">
                  <a16:creationId xmlns:a16="http://schemas.microsoft.com/office/drawing/2014/main" id="{C1AACA67-F0A0-EF42-A587-59B1744A87F3}"/>
                </a:ext>
              </a:extLst>
            </p:cNvPr>
            <p:cNvCxnSpPr>
              <a:cxnSpLocks/>
            </p:cNvCxnSpPr>
            <p:nvPr/>
          </p:nvCxnSpPr>
          <p:spPr>
            <a:xfrm>
              <a:off x="10061162" y="5683611"/>
              <a:ext cx="580321"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84" name="正方形/長方形 83">
              <a:extLst>
                <a:ext uri="{FF2B5EF4-FFF2-40B4-BE49-F238E27FC236}">
                  <a16:creationId xmlns:a16="http://schemas.microsoft.com/office/drawing/2014/main" id="{155DFE3D-0463-1943-80FB-B341FAEC17BA}"/>
                </a:ext>
              </a:extLst>
            </p:cNvPr>
            <p:cNvSpPr/>
            <p:nvPr/>
          </p:nvSpPr>
          <p:spPr>
            <a:xfrm>
              <a:off x="7889237" y="3956377"/>
              <a:ext cx="1440160" cy="120183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走行体</a:t>
              </a:r>
              <a:endParaRPr lang="en-US" altLang="ja-JP" sz="1100" dirty="0">
                <a:solidFill>
                  <a:schemeClr val="tx1"/>
                </a:solidFill>
              </a:endParaRPr>
            </a:p>
            <a:p>
              <a:pPr algn="ctr"/>
              <a:r>
                <a:rPr kumimoji="1" lang="ja-JP" altLang="en-US" sz="1100">
                  <a:solidFill>
                    <a:schemeClr val="tx1"/>
                  </a:solidFill>
                </a:rPr>
                <a:t>物理モデル</a:t>
              </a:r>
              <a:endParaRPr kumimoji="1" lang="en-US" altLang="ja-JP" sz="1100" dirty="0">
                <a:solidFill>
                  <a:schemeClr val="tx1"/>
                </a:solidFill>
              </a:endParaRPr>
            </a:p>
          </p:txBody>
        </p:sp>
        <p:sp>
          <p:nvSpPr>
            <p:cNvPr id="85" name="正方形/長方形 84">
              <a:extLst>
                <a:ext uri="{FF2B5EF4-FFF2-40B4-BE49-F238E27FC236}">
                  <a16:creationId xmlns:a16="http://schemas.microsoft.com/office/drawing/2014/main" id="{48AC5AFF-6459-B846-BC0F-534F0AD7F3F7}"/>
                </a:ext>
              </a:extLst>
            </p:cNvPr>
            <p:cNvSpPr/>
            <p:nvPr/>
          </p:nvSpPr>
          <p:spPr>
            <a:xfrm>
              <a:off x="7889237" y="5468609"/>
              <a:ext cx="1440160" cy="115212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走行体</a:t>
              </a:r>
              <a:endParaRPr lang="en-US" altLang="ja-JP" sz="1100" dirty="0">
                <a:solidFill>
                  <a:schemeClr val="tx1"/>
                </a:solidFill>
              </a:endParaRPr>
            </a:p>
            <a:p>
              <a:pPr algn="ctr"/>
              <a:r>
                <a:rPr lang="ja-JP" altLang="en-US" sz="1100">
                  <a:solidFill>
                    <a:schemeClr val="tx1"/>
                  </a:solidFill>
                </a:rPr>
                <a:t>制御</a:t>
              </a:r>
              <a:endParaRPr kumimoji="1" lang="en-US" altLang="ja-JP" sz="1100" dirty="0">
                <a:solidFill>
                  <a:schemeClr val="tx1"/>
                </a:solidFill>
              </a:endParaRPr>
            </a:p>
          </p:txBody>
        </p:sp>
        <p:grpSp>
          <p:nvGrpSpPr>
            <p:cNvPr id="86" name="グループ化 85">
              <a:extLst>
                <a:ext uri="{FF2B5EF4-FFF2-40B4-BE49-F238E27FC236}">
                  <a16:creationId xmlns:a16="http://schemas.microsoft.com/office/drawing/2014/main" id="{DC56E049-88E5-CB48-AADC-D31FB1E0A5C1}"/>
                </a:ext>
              </a:extLst>
            </p:cNvPr>
            <p:cNvGrpSpPr/>
            <p:nvPr/>
          </p:nvGrpSpPr>
          <p:grpSpPr>
            <a:xfrm>
              <a:off x="8443826" y="5158214"/>
              <a:ext cx="330982" cy="316828"/>
              <a:chOff x="8256240" y="2020356"/>
              <a:chExt cx="330982" cy="316828"/>
            </a:xfrm>
          </p:grpSpPr>
          <p:cxnSp>
            <p:nvCxnSpPr>
              <p:cNvPr id="87" name="直線矢印コネクタ 86">
                <a:extLst>
                  <a:ext uri="{FF2B5EF4-FFF2-40B4-BE49-F238E27FC236}">
                    <a16:creationId xmlns:a16="http://schemas.microsoft.com/office/drawing/2014/main" id="{2B4833A7-5DD6-7042-8379-6820E00C9893}"/>
                  </a:ext>
                </a:extLst>
              </p:cNvPr>
              <p:cNvCxnSpPr>
                <a:cxnSpLocks/>
              </p:cNvCxnSpPr>
              <p:nvPr/>
            </p:nvCxnSpPr>
            <p:spPr>
              <a:xfrm flipV="1">
                <a:off x="8256240" y="2020356"/>
                <a:ext cx="0" cy="316828"/>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88" name="直線矢印コネクタ 87">
                <a:extLst>
                  <a:ext uri="{FF2B5EF4-FFF2-40B4-BE49-F238E27FC236}">
                    <a16:creationId xmlns:a16="http://schemas.microsoft.com/office/drawing/2014/main" id="{5652B8CC-858A-C944-847A-A21A8DE91185}"/>
                  </a:ext>
                </a:extLst>
              </p:cNvPr>
              <p:cNvCxnSpPr>
                <a:cxnSpLocks/>
              </p:cNvCxnSpPr>
              <p:nvPr/>
            </p:nvCxnSpPr>
            <p:spPr>
              <a:xfrm>
                <a:off x="8587222" y="2020356"/>
                <a:ext cx="0" cy="316828"/>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grpSp>
        <p:sp>
          <p:nvSpPr>
            <p:cNvPr id="1035" name="角丸四角形 1034">
              <a:extLst>
                <a:ext uri="{FF2B5EF4-FFF2-40B4-BE49-F238E27FC236}">
                  <a16:creationId xmlns:a16="http://schemas.microsoft.com/office/drawing/2014/main" id="{D2D7D303-E91F-844B-BA92-707DFB4B499D}"/>
                </a:ext>
              </a:extLst>
            </p:cNvPr>
            <p:cNvSpPr/>
            <p:nvPr/>
          </p:nvSpPr>
          <p:spPr>
            <a:xfrm>
              <a:off x="2216548" y="4469411"/>
              <a:ext cx="2792370" cy="2151326"/>
            </a:xfrm>
            <a:prstGeom prst="roundRect">
              <a:avLst>
                <a:gd name="adj" fmla="val 4978"/>
              </a:avLst>
            </a:prstGeom>
            <a:noFill/>
            <a:ln w="38100">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400">
                  <a:solidFill>
                    <a:schemeClr val="tx1"/>
                  </a:solidFill>
                </a:rPr>
                <a:t>認知</a:t>
              </a:r>
              <a:endParaRPr kumimoji="1" lang="ja-JP" altLang="en-US" dirty="0" err="1">
                <a:solidFill>
                  <a:schemeClr val="tx1"/>
                </a:solidFill>
              </a:endParaRPr>
            </a:p>
          </p:txBody>
        </p:sp>
        <p:sp>
          <p:nvSpPr>
            <p:cNvPr id="91" name="角丸四角形 90">
              <a:extLst>
                <a:ext uri="{FF2B5EF4-FFF2-40B4-BE49-F238E27FC236}">
                  <a16:creationId xmlns:a16="http://schemas.microsoft.com/office/drawing/2014/main" id="{DA542AF9-A939-B04E-A163-0EF4DDCE077D}"/>
                </a:ext>
              </a:extLst>
            </p:cNvPr>
            <p:cNvSpPr/>
            <p:nvPr/>
          </p:nvSpPr>
          <p:spPr>
            <a:xfrm>
              <a:off x="5519936" y="4469410"/>
              <a:ext cx="1750461" cy="2151327"/>
            </a:xfrm>
            <a:prstGeom prst="roundRect">
              <a:avLst>
                <a:gd name="adj" fmla="val 4978"/>
              </a:avLst>
            </a:prstGeom>
            <a:noFill/>
            <a:ln w="38100">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400">
                  <a:solidFill>
                    <a:schemeClr val="tx1"/>
                  </a:solidFill>
                </a:rPr>
                <a:t>判断</a:t>
              </a:r>
              <a:endParaRPr kumimoji="1" lang="ja-JP" altLang="en-US" dirty="0" err="1">
                <a:solidFill>
                  <a:schemeClr val="tx1"/>
                </a:solidFill>
              </a:endParaRPr>
            </a:p>
          </p:txBody>
        </p:sp>
        <p:sp>
          <p:nvSpPr>
            <p:cNvPr id="92" name="角丸四角形 91">
              <a:extLst>
                <a:ext uri="{FF2B5EF4-FFF2-40B4-BE49-F238E27FC236}">
                  <a16:creationId xmlns:a16="http://schemas.microsoft.com/office/drawing/2014/main" id="{6D0A4D57-DF17-3E45-8DE0-28A7D58186A0}"/>
                </a:ext>
              </a:extLst>
            </p:cNvPr>
            <p:cNvSpPr/>
            <p:nvPr/>
          </p:nvSpPr>
          <p:spPr>
            <a:xfrm>
              <a:off x="7692530" y="3789040"/>
              <a:ext cx="3444030" cy="2952328"/>
            </a:xfrm>
            <a:prstGeom prst="roundRect">
              <a:avLst>
                <a:gd name="adj" fmla="val 4978"/>
              </a:avLst>
            </a:prstGeom>
            <a:noFill/>
            <a:ln w="38100">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r"/>
              <a:r>
                <a:rPr kumimoji="1" lang="ja-JP" altLang="en-US">
                  <a:solidFill>
                    <a:schemeClr val="tx1"/>
                  </a:solidFill>
                </a:rPr>
                <a:t>操作</a:t>
              </a:r>
              <a:endParaRPr kumimoji="1" lang="ja-JP" altLang="en-US" dirty="0" err="1">
                <a:solidFill>
                  <a:schemeClr val="tx1"/>
                </a:solidFill>
              </a:endParaRPr>
            </a:p>
          </p:txBody>
        </p:sp>
        <p:sp>
          <p:nvSpPr>
            <p:cNvPr id="64" name="正方形/長方形 63">
              <a:extLst>
                <a:ext uri="{FF2B5EF4-FFF2-40B4-BE49-F238E27FC236}">
                  <a16:creationId xmlns:a16="http://schemas.microsoft.com/office/drawing/2014/main" id="{C02DE10B-F676-9C47-A9A0-62B11226428E}"/>
                </a:ext>
              </a:extLst>
            </p:cNvPr>
            <p:cNvSpPr/>
            <p:nvPr/>
          </p:nvSpPr>
          <p:spPr>
            <a:xfrm>
              <a:off x="5962009" y="6043615"/>
              <a:ext cx="866314" cy="351061"/>
            </a:xfrm>
            <a:prstGeom prst="rect">
              <a:avLst/>
            </a:prstGeom>
            <a:solidFill>
              <a:schemeClr val="accent4">
                <a:lumMod val="20000"/>
                <a:lumOff val="80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dirty="0">
                  <a:solidFill>
                    <a:schemeClr val="tx1"/>
                  </a:solidFill>
                </a:rPr>
                <a:t>ライン</a:t>
              </a:r>
              <a:endParaRPr kumimoji="1" lang="en-US" altLang="ja-JP" sz="1100" dirty="0">
                <a:solidFill>
                  <a:schemeClr val="tx1"/>
                </a:solidFill>
              </a:endParaRPr>
            </a:p>
            <a:p>
              <a:pPr algn="ctr"/>
              <a:r>
                <a:rPr kumimoji="1" lang="ja-JP" altLang="en-US" sz="1100" dirty="0">
                  <a:solidFill>
                    <a:schemeClr val="tx1"/>
                  </a:solidFill>
                </a:rPr>
                <a:t>トレース</a:t>
              </a:r>
              <a:endParaRPr kumimoji="1" lang="en-US" altLang="ja-JP" sz="1100" dirty="0">
                <a:solidFill>
                  <a:schemeClr val="tx1"/>
                </a:solidFill>
              </a:endParaRPr>
            </a:p>
          </p:txBody>
        </p:sp>
      </p:grpSp>
      <p:sp>
        <p:nvSpPr>
          <p:cNvPr id="68" name="フリーフォーム 67"/>
          <p:cNvSpPr/>
          <p:nvPr/>
        </p:nvSpPr>
        <p:spPr>
          <a:xfrm>
            <a:off x="503853" y="326571"/>
            <a:ext cx="6158204" cy="4077478"/>
          </a:xfrm>
          <a:custGeom>
            <a:avLst/>
            <a:gdLst>
              <a:gd name="connsiteX0" fmla="*/ 0 w 6148873"/>
              <a:gd name="connsiteY0" fmla="*/ 1828800 h 4077478"/>
              <a:gd name="connsiteX1" fmla="*/ 2985796 w 6148873"/>
              <a:gd name="connsiteY1" fmla="*/ 1828800 h 4077478"/>
              <a:gd name="connsiteX2" fmla="*/ 2985796 w 6148873"/>
              <a:gd name="connsiteY2" fmla="*/ 4077478 h 4077478"/>
              <a:gd name="connsiteX3" fmla="*/ 6148873 w 6148873"/>
              <a:gd name="connsiteY3" fmla="*/ 4077478 h 4077478"/>
              <a:gd name="connsiteX4" fmla="*/ 6148873 w 6148873"/>
              <a:gd name="connsiteY4" fmla="*/ 2631233 h 4077478"/>
              <a:gd name="connsiteX5" fmla="*/ 4488024 w 6148873"/>
              <a:gd name="connsiteY5" fmla="*/ 2631233 h 4077478"/>
              <a:gd name="connsiteX6" fmla="*/ 4488024 w 6148873"/>
              <a:gd name="connsiteY6" fmla="*/ 1959429 h 4077478"/>
              <a:gd name="connsiteX7" fmla="*/ 3191069 w 6148873"/>
              <a:gd name="connsiteY7" fmla="*/ 1959429 h 4077478"/>
              <a:gd name="connsiteX8" fmla="*/ 3191069 w 6148873"/>
              <a:gd name="connsiteY8" fmla="*/ 0 h 4077478"/>
              <a:gd name="connsiteX9" fmla="*/ 55983 w 6148873"/>
              <a:gd name="connsiteY9" fmla="*/ 0 h 4077478"/>
              <a:gd name="connsiteX10" fmla="*/ 0 w 6148873"/>
              <a:gd name="connsiteY10" fmla="*/ 1828800 h 4077478"/>
              <a:gd name="connsiteX0" fmla="*/ 9331 w 6158204"/>
              <a:gd name="connsiteY0" fmla="*/ 1828800 h 4077478"/>
              <a:gd name="connsiteX1" fmla="*/ 2995127 w 6158204"/>
              <a:gd name="connsiteY1" fmla="*/ 1828800 h 4077478"/>
              <a:gd name="connsiteX2" fmla="*/ 2995127 w 6158204"/>
              <a:gd name="connsiteY2" fmla="*/ 4077478 h 4077478"/>
              <a:gd name="connsiteX3" fmla="*/ 6158204 w 6158204"/>
              <a:gd name="connsiteY3" fmla="*/ 4077478 h 4077478"/>
              <a:gd name="connsiteX4" fmla="*/ 6158204 w 6158204"/>
              <a:gd name="connsiteY4" fmla="*/ 2631233 h 4077478"/>
              <a:gd name="connsiteX5" fmla="*/ 4497355 w 6158204"/>
              <a:gd name="connsiteY5" fmla="*/ 2631233 h 4077478"/>
              <a:gd name="connsiteX6" fmla="*/ 4497355 w 6158204"/>
              <a:gd name="connsiteY6" fmla="*/ 1959429 h 4077478"/>
              <a:gd name="connsiteX7" fmla="*/ 3200400 w 6158204"/>
              <a:gd name="connsiteY7" fmla="*/ 1959429 h 4077478"/>
              <a:gd name="connsiteX8" fmla="*/ 3200400 w 6158204"/>
              <a:gd name="connsiteY8" fmla="*/ 0 h 4077478"/>
              <a:gd name="connsiteX9" fmla="*/ 0 w 6158204"/>
              <a:gd name="connsiteY9" fmla="*/ 0 h 4077478"/>
              <a:gd name="connsiteX10" fmla="*/ 9331 w 6158204"/>
              <a:gd name="connsiteY10" fmla="*/ 1828800 h 4077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158204" h="4077478">
                <a:moveTo>
                  <a:pt x="9331" y="1828800"/>
                </a:moveTo>
                <a:lnTo>
                  <a:pt x="2995127" y="1828800"/>
                </a:lnTo>
                <a:lnTo>
                  <a:pt x="2995127" y="4077478"/>
                </a:lnTo>
                <a:lnTo>
                  <a:pt x="6158204" y="4077478"/>
                </a:lnTo>
                <a:lnTo>
                  <a:pt x="6158204" y="2631233"/>
                </a:lnTo>
                <a:lnTo>
                  <a:pt x="4497355" y="2631233"/>
                </a:lnTo>
                <a:lnTo>
                  <a:pt x="4497355" y="1959429"/>
                </a:lnTo>
                <a:lnTo>
                  <a:pt x="3200400" y="1959429"/>
                </a:lnTo>
                <a:lnTo>
                  <a:pt x="3200400" y="0"/>
                </a:lnTo>
                <a:lnTo>
                  <a:pt x="0" y="0"/>
                </a:lnTo>
                <a:cubicBezTo>
                  <a:pt x="3110" y="609600"/>
                  <a:pt x="6221" y="1219200"/>
                  <a:pt x="9331" y="1828800"/>
                </a:cubicBezTo>
                <a:close/>
              </a:path>
            </a:pathLst>
          </a:custGeom>
          <a:solidFill>
            <a:srgbClr val="70AD47">
              <a:alpha val="20000"/>
            </a:srgbClr>
          </a:solidFill>
          <a:ln w="38100">
            <a:solidFill>
              <a:schemeClr val="accent6"/>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ln>
                <a:solidFill>
                  <a:schemeClr val="tx1"/>
                </a:solidFill>
                <a:prstDash val="sysDash"/>
              </a:ln>
              <a:solidFill>
                <a:schemeClr val="tx1"/>
              </a:solidFill>
            </a:endParaRPr>
          </a:p>
        </p:txBody>
      </p:sp>
      <p:sp>
        <p:nvSpPr>
          <p:cNvPr id="71" name="フリーフォーム 70"/>
          <p:cNvSpPr/>
          <p:nvPr/>
        </p:nvSpPr>
        <p:spPr>
          <a:xfrm>
            <a:off x="5515521" y="372749"/>
            <a:ext cx="1840448" cy="5498048"/>
          </a:xfrm>
          <a:custGeom>
            <a:avLst/>
            <a:gdLst>
              <a:gd name="connsiteX0" fmla="*/ 0 w 1840448"/>
              <a:gd name="connsiteY0" fmla="*/ 5498048 h 5498048"/>
              <a:gd name="connsiteX1" fmla="*/ 1840448 w 1840448"/>
              <a:gd name="connsiteY1" fmla="*/ 5498048 h 5498048"/>
              <a:gd name="connsiteX2" fmla="*/ 1840448 w 1840448"/>
              <a:gd name="connsiteY2" fmla="*/ 0 h 5498048"/>
              <a:gd name="connsiteX3" fmla="*/ 17473 w 1840448"/>
              <a:gd name="connsiteY3" fmla="*/ 0 h 5498048"/>
              <a:gd name="connsiteX4" fmla="*/ 17473 w 1840448"/>
              <a:gd name="connsiteY4" fmla="*/ 2504408 h 5498048"/>
              <a:gd name="connsiteX5" fmla="*/ 1432754 w 1840448"/>
              <a:gd name="connsiteY5" fmla="*/ 2504408 h 5498048"/>
              <a:gd name="connsiteX6" fmla="*/ 1421106 w 1840448"/>
              <a:gd name="connsiteY6" fmla="*/ 2591771 h 5498048"/>
              <a:gd name="connsiteX7" fmla="*/ 1421106 w 1840448"/>
              <a:gd name="connsiteY7" fmla="*/ 4339032 h 5498048"/>
              <a:gd name="connsiteX8" fmla="*/ 17473 w 1840448"/>
              <a:gd name="connsiteY8" fmla="*/ 4339032 h 5498048"/>
              <a:gd name="connsiteX9" fmla="*/ 17473 w 1840448"/>
              <a:gd name="connsiteY9" fmla="*/ 5468927 h 5498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40448" h="5498048">
                <a:moveTo>
                  <a:pt x="0" y="5498048"/>
                </a:moveTo>
                <a:lnTo>
                  <a:pt x="1840448" y="5498048"/>
                </a:lnTo>
                <a:lnTo>
                  <a:pt x="1840448" y="0"/>
                </a:lnTo>
                <a:lnTo>
                  <a:pt x="17473" y="0"/>
                </a:lnTo>
                <a:lnTo>
                  <a:pt x="17473" y="2504408"/>
                </a:lnTo>
                <a:lnTo>
                  <a:pt x="1432754" y="2504408"/>
                </a:lnTo>
                <a:cubicBezTo>
                  <a:pt x="1426801" y="2593708"/>
                  <a:pt x="1456116" y="2591771"/>
                  <a:pt x="1421106" y="2591771"/>
                </a:cubicBezTo>
                <a:lnTo>
                  <a:pt x="1421106" y="4339032"/>
                </a:lnTo>
                <a:lnTo>
                  <a:pt x="17473" y="4339032"/>
                </a:lnTo>
                <a:lnTo>
                  <a:pt x="17473" y="5468927"/>
                </a:lnTo>
              </a:path>
            </a:pathLst>
          </a:custGeom>
          <a:solidFill>
            <a:srgbClr val="5B9BD5">
              <a:alpha val="20000"/>
            </a:srgbClr>
          </a:solidFill>
          <a:ln w="57150">
            <a:solidFill>
              <a:schemeClr val="accent5"/>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7" name="フリーフォーム 76"/>
          <p:cNvSpPr/>
          <p:nvPr/>
        </p:nvSpPr>
        <p:spPr>
          <a:xfrm>
            <a:off x="5500688" y="3781425"/>
            <a:ext cx="3998714" cy="2962275"/>
          </a:xfrm>
          <a:custGeom>
            <a:avLst/>
            <a:gdLst>
              <a:gd name="connsiteX0" fmla="*/ 0 w 3998714"/>
              <a:gd name="connsiteY0" fmla="*/ 2181225 h 2962275"/>
              <a:gd name="connsiteX1" fmla="*/ 2185987 w 3998714"/>
              <a:gd name="connsiteY1" fmla="*/ 2181225 h 2962275"/>
              <a:gd name="connsiteX2" fmla="*/ 2185987 w 3998714"/>
              <a:gd name="connsiteY2" fmla="*/ 0 h 2962275"/>
              <a:gd name="connsiteX3" fmla="*/ 3986212 w 3998714"/>
              <a:gd name="connsiteY3" fmla="*/ 0 h 2962275"/>
              <a:gd name="connsiteX4" fmla="*/ 3971925 w 3998714"/>
              <a:gd name="connsiteY4" fmla="*/ 152400 h 2962275"/>
              <a:gd name="connsiteX5" fmla="*/ 3971925 w 3998714"/>
              <a:gd name="connsiteY5" fmla="*/ 2962275 h 2962275"/>
              <a:gd name="connsiteX6" fmla="*/ 19050 w 3998714"/>
              <a:gd name="connsiteY6" fmla="*/ 2962275 h 2962275"/>
              <a:gd name="connsiteX7" fmla="*/ 0 w 3998714"/>
              <a:gd name="connsiteY7" fmla="*/ 2181225 h 2962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98714" h="2962275">
                <a:moveTo>
                  <a:pt x="0" y="2181225"/>
                </a:moveTo>
                <a:lnTo>
                  <a:pt x="2185987" y="2181225"/>
                </a:lnTo>
                <a:lnTo>
                  <a:pt x="2185987" y="0"/>
                </a:lnTo>
                <a:lnTo>
                  <a:pt x="3986212" y="0"/>
                </a:lnTo>
                <a:cubicBezTo>
                  <a:pt x="3981336" y="151186"/>
                  <a:pt x="4025491" y="125620"/>
                  <a:pt x="3971925" y="152400"/>
                </a:cubicBezTo>
                <a:lnTo>
                  <a:pt x="3971925" y="2962275"/>
                </a:lnTo>
                <a:lnTo>
                  <a:pt x="19050" y="2962275"/>
                </a:lnTo>
                <a:lnTo>
                  <a:pt x="0" y="2181225"/>
                </a:lnTo>
                <a:close/>
              </a:path>
            </a:pathLst>
          </a:custGeom>
          <a:solidFill>
            <a:srgbClr val="FF0000">
              <a:alpha val="10196"/>
            </a:srgb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15" name="正方形/長方形 14"/>
          <p:cNvSpPr/>
          <p:nvPr/>
        </p:nvSpPr>
        <p:spPr>
          <a:xfrm>
            <a:off x="3791744" y="260648"/>
            <a:ext cx="1708944" cy="2016224"/>
          </a:xfrm>
          <a:prstGeom prst="rect">
            <a:avLst/>
          </a:prstGeom>
          <a:solidFill>
            <a:srgbClr val="7030A0">
              <a:alpha val="10196"/>
            </a:srgbClr>
          </a:solidFill>
          <a:ln w="38100">
            <a:solidFill>
              <a:srgbClr val="7030A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78" name="正方形/長方形 77"/>
          <p:cNvSpPr/>
          <p:nvPr/>
        </p:nvSpPr>
        <p:spPr>
          <a:xfrm>
            <a:off x="2936627" y="4501250"/>
            <a:ext cx="2161175" cy="2240118"/>
          </a:xfrm>
          <a:prstGeom prst="rect">
            <a:avLst/>
          </a:prstGeom>
          <a:solidFill>
            <a:schemeClr val="accent4">
              <a:alpha val="10196"/>
            </a:schemeClr>
          </a:solidFill>
          <a:ln w="38100">
            <a:solidFill>
              <a:schemeClr val="accent4">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79" name="正方形/長方形 78">
            <a:extLst>
              <a:ext uri="{FF2B5EF4-FFF2-40B4-BE49-F238E27FC236}">
                <a16:creationId xmlns:a16="http://schemas.microsoft.com/office/drawing/2014/main" id="{DBA78A03-1570-114B-9FD5-B782F05B2557}"/>
              </a:ext>
            </a:extLst>
          </p:cNvPr>
          <p:cNvSpPr/>
          <p:nvPr/>
        </p:nvSpPr>
        <p:spPr>
          <a:xfrm>
            <a:off x="8400256" y="3486471"/>
            <a:ext cx="1565986" cy="235880"/>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lang="ja-JP" altLang="en-US" sz="1000" b="1" dirty="0">
                <a:solidFill>
                  <a:schemeClr val="tx1"/>
                </a:solidFill>
              </a:rPr>
              <a:t>①走行体制御ブロック</a:t>
            </a:r>
            <a:endParaRPr kumimoji="1" lang="en-US" altLang="ja-JP" sz="1000" b="1" dirty="0">
              <a:solidFill>
                <a:schemeClr val="tx1"/>
              </a:solidFill>
            </a:endParaRPr>
          </a:p>
        </p:txBody>
      </p:sp>
      <p:sp>
        <p:nvSpPr>
          <p:cNvPr id="80" name="正方形/長方形 79">
            <a:extLst>
              <a:ext uri="{FF2B5EF4-FFF2-40B4-BE49-F238E27FC236}">
                <a16:creationId xmlns:a16="http://schemas.microsoft.com/office/drawing/2014/main" id="{DBA78A03-1570-114B-9FD5-B782F05B2557}"/>
              </a:ext>
            </a:extLst>
          </p:cNvPr>
          <p:cNvSpPr/>
          <p:nvPr/>
        </p:nvSpPr>
        <p:spPr>
          <a:xfrm>
            <a:off x="353550" y="2247370"/>
            <a:ext cx="1862998" cy="235880"/>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lang="ja-JP" altLang="en-US" sz="1000" b="1" dirty="0">
                <a:solidFill>
                  <a:schemeClr val="tx1"/>
                </a:solidFill>
              </a:rPr>
              <a:t>③データ通信ブロック</a:t>
            </a:r>
            <a:endParaRPr kumimoji="1" lang="en-US" altLang="ja-JP" sz="1000" b="1" dirty="0">
              <a:solidFill>
                <a:schemeClr val="tx1"/>
              </a:solidFill>
            </a:endParaRPr>
          </a:p>
        </p:txBody>
      </p:sp>
      <p:sp>
        <p:nvSpPr>
          <p:cNvPr id="81" name="正方形/長方形 80">
            <a:extLst>
              <a:ext uri="{FF2B5EF4-FFF2-40B4-BE49-F238E27FC236}">
                <a16:creationId xmlns:a16="http://schemas.microsoft.com/office/drawing/2014/main" id="{DBA78A03-1570-114B-9FD5-B782F05B2557}"/>
              </a:ext>
            </a:extLst>
          </p:cNvPr>
          <p:cNvSpPr/>
          <p:nvPr/>
        </p:nvSpPr>
        <p:spPr>
          <a:xfrm>
            <a:off x="3786045" y="0"/>
            <a:ext cx="2432095" cy="235880"/>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lang="ja-JP" altLang="en-US" sz="1000" b="1" dirty="0">
                <a:solidFill>
                  <a:schemeClr val="tx1"/>
                </a:solidFill>
              </a:rPr>
              <a:t>④画像処理・</a:t>
            </a:r>
            <a:r>
              <a:rPr lang="en-US" altLang="ja-JP" sz="1000" b="1" dirty="0">
                <a:solidFill>
                  <a:schemeClr val="tx1"/>
                </a:solidFill>
              </a:rPr>
              <a:t>Deep Learning</a:t>
            </a:r>
            <a:r>
              <a:rPr lang="ja-JP" altLang="en-US" sz="1000" b="1" dirty="0">
                <a:solidFill>
                  <a:schemeClr val="tx1"/>
                </a:solidFill>
              </a:rPr>
              <a:t>ブロック</a:t>
            </a:r>
            <a:endParaRPr kumimoji="1" lang="en-US" altLang="ja-JP" sz="1000" b="1" dirty="0">
              <a:solidFill>
                <a:schemeClr val="tx1"/>
              </a:solidFill>
            </a:endParaRPr>
          </a:p>
        </p:txBody>
      </p:sp>
      <p:sp>
        <p:nvSpPr>
          <p:cNvPr id="82" name="正方形/長方形 81">
            <a:extLst>
              <a:ext uri="{FF2B5EF4-FFF2-40B4-BE49-F238E27FC236}">
                <a16:creationId xmlns:a16="http://schemas.microsoft.com/office/drawing/2014/main" id="{DBA78A03-1570-114B-9FD5-B782F05B2557}"/>
              </a:ext>
            </a:extLst>
          </p:cNvPr>
          <p:cNvSpPr/>
          <p:nvPr/>
        </p:nvSpPr>
        <p:spPr>
          <a:xfrm>
            <a:off x="7416649" y="1813942"/>
            <a:ext cx="2432095" cy="235880"/>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lang="ja-JP" altLang="en-US" sz="1000" b="1" dirty="0">
                <a:solidFill>
                  <a:schemeClr val="tx1"/>
                </a:solidFill>
              </a:rPr>
              <a:t>⑤経路探索・目標動作決定ブロック</a:t>
            </a:r>
            <a:endParaRPr kumimoji="1" lang="en-US" altLang="ja-JP" sz="1000" b="1" dirty="0">
              <a:solidFill>
                <a:schemeClr val="tx1"/>
              </a:solidFill>
            </a:endParaRPr>
          </a:p>
        </p:txBody>
      </p:sp>
      <p:sp>
        <p:nvSpPr>
          <p:cNvPr id="83" name="正方形/長方形 82">
            <a:extLst>
              <a:ext uri="{FF2B5EF4-FFF2-40B4-BE49-F238E27FC236}">
                <a16:creationId xmlns:a16="http://schemas.microsoft.com/office/drawing/2014/main" id="{DBA78A03-1570-114B-9FD5-B782F05B2557}"/>
              </a:ext>
            </a:extLst>
          </p:cNvPr>
          <p:cNvSpPr/>
          <p:nvPr/>
        </p:nvSpPr>
        <p:spPr>
          <a:xfrm>
            <a:off x="929347" y="4149483"/>
            <a:ext cx="2432095" cy="235880"/>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lang="ja-JP" altLang="en-US" sz="1000" b="1" dirty="0">
                <a:solidFill>
                  <a:schemeClr val="tx1"/>
                </a:solidFill>
              </a:rPr>
              <a:t>②自己位置・ライン推定ブロック</a:t>
            </a:r>
            <a:endParaRPr kumimoji="1" lang="en-US" altLang="ja-JP" sz="1000" b="1" dirty="0">
              <a:solidFill>
                <a:schemeClr val="tx1"/>
              </a:solidFill>
            </a:endParaRPr>
          </a:p>
        </p:txBody>
      </p:sp>
    </p:spTree>
    <p:extLst>
      <p:ext uri="{BB962C8B-B14F-4D97-AF65-F5344CB8AC3E}">
        <p14:creationId xmlns:p14="http://schemas.microsoft.com/office/powerpoint/2010/main" val="40010136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5EFFED2E-5A01-2546-9CC2-866160CB40A6}"/>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dirty="0">
                <a:solidFill>
                  <a:schemeClr val="tx1"/>
                </a:solidFill>
              </a:rPr>
              <a:t>開発環境案</a:t>
            </a:r>
            <a:endParaRPr kumimoji="1" lang="ja-JP" altLang="en-US" dirty="0">
              <a:solidFill>
                <a:schemeClr val="tx1"/>
              </a:solidFill>
            </a:endParaRPr>
          </a:p>
        </p:txBody>
      </p:sp>
      <p:grpSp>
        <p:nvGrpSpPr>
          <p:cNvPr id="2" name="グループ化 1"/>
          <p:cNvGrpSpPr/>
          <p:nvPr/>
        </p:nvGrpSpPr>
        <p:grpSpPr>
          <a:xfrm>
            <a:off x="776386" y="472578"/>
            <a:ext cx="10576198" cy="6385422"/>
            <a:chOff x="776386" y="472578"/>
            <a:chExt cx="10576198" cy="6385422"/>
          </a:xfrm>
        </p:grpSpPr>
        <p:sp>
          <p:nvSpPr>
            <p:cNvPr id="94" name="正方形/長方形 93">
              <a:extLst>
                <a:ext uri="{FF2B5EF4-FFF2-40B4-BE49-F238E27FC236}">
                  <a16:creationId xmlns:a16="http://schemas.microsoft.com/office/drawing/2014/main" id="{DB300F03-4C5E-674D-B96A-1E15E26AB9EC}"/>
                </a:ext>
              </a:extLst>
            </p:cNvPr>
            <p:cNvSpPr/>
            <p:nvPr/>
          </p:nvSpPr>
          <p:spPr>
            <a:xfrm>
              <a:off x="1919536" y="472578"/>
              <a:ext cx="6264696" cy="3154489"/>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a:solidFill>
                    <a:schemeClr val="tx1"/>
                  </a:solidFill>
                </a:rPr>
                <a:t>司令</a:t>
              </a:r>
              <a:r>
                <a:rPr kumimoji="1" lang="ja-JP" altLang="en-US">
                  <a:solidFill>
                    <a:schemeClr val="tx1"/>
                  </a:solidFill>
                </a:rPr>
                <a:t>システム</a:t>
              </a:r>
              <a:endParaRPr kumimoji="1" lang="ja-JP" altLang="en-US" dirty="0" err="1">
                <a:solidFill>
                  <a:schemeClr val="tx1"/>
                </a:solidFill>
              </a:endParaRPr>
            </a:p>
          </p:txBody>
        </p:sp>
        <p:sp>
          <p:nvSpPr>
            <p:cNvPr id="1036" name="正方形/長方形 1035">
              <a:extLst>
                <a:ext uri="{FF2B5EF4-FFF2-40B4-BE49-F238E27FC236}">
                  <a16:creationId xmlns:a16="http://schemas.microsoft.com/office/drawing/2014/main" id="{9A96743D-2EF0-CA4D-8317-F317A7F33559}"/>
                </a:ext>
              </a:extLst>
            </p:cNvPr>
            <p:cNvSpPr/>
            <p:nvPr/>
          </p:nvSpPr>
          <p:spPr>
            <a:xfrm>
              <a:off x="1919536" y="3715242"/>
              <a:ext cx="9433048" cy="3142758"/>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ja-JP" altLang="en-US">
                  <a:solidFill>
                    <a:schemeClr val="tx1"/>
                  </a:solidFill>
                </a:rPr>
                <a:t>走行体システム</a:t>
              </a:r>
              <a:endParaRPr kumimoji="1" lang="ja-JP" altLang="en-US" dirty="0" err="1">
                <a:solidFill>
                  <a:schemeClr val="tx1"/>
                </a:solidFill>
              </a:endParaRPr>
            </a:p>
          </p:txBody>
        </p:sp>
        <p:sp>
          <p:nvSpPr>
            <p:cNvPr id="8" name="正方形/長方形 7">
              <a:extLst>
                <a:ext uri="{FF2B5EF4-FFF2-40B4-BE49-F238E27FC236}">
                  <a16:creationId xmlns:a16="http://schemas.microsoft.com/office/drawing/2014/main" id="{76F8EC8A-F153-E145-875F-699F7446706A}"/>
                </a:ext>
              </a:extLst>
            </p:cNvPr>
            <p:cNvSpPr/>
            <p:nvPr/>
          </p:nvSpPr>
          <p:spPr>
            <a:xfrm rot="16200000">
              <a:off x="231837" y="1124745"/>
              <a:ext cx="1440160" cy="351061"/>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a:solidFill>
                    <a:schemeClr val="tx1"/>
                  </a:solidFill>
                </a:rPr>
                <a:t>カメラ</a:t>
              </a:r>
              <a:endParaRPr kumimoji="1" lang="en-US" altLang="ja-JP" sz="1100" dirty="0">
                <a:solidFill>
                  <a:schemeClr val="tx1"/>
                </a:solidFill>
              </a:endParaRPr>
            </a:p>
            <a:p>
              <a:pPr algn="ctr"/>
              <a:r>
                <a:rPr lang="ja-JP" altLang="en-US" sz="1100">
                  <a:solidFill>
                    <a:schemeClr val="tx1"/>
                  </a:solidFill>
                </a:rPr>
                <a:t>システム</a:t>
              </a:r>
              <a:endParaRPr kumimoji="1" lang="ja-JP" altLang="en-US" sz="1100" dirty="0" err="1">
                <a:solidFill>
                  <a:schemeClr val="tx1"/>
                </a:solidFill>
              </a:endParaRPr>
            </a:p>
          </p:txBody>
        </p:sp>
        <p:sp>
          <p:nvSpPr>
            <p:cNvPr id="9" name="正方形/長方形 8">
              <a:extLst>
                <a:ext uri="{FF2B5EF4-FFF2-40B4-BE49-F238E27FC236}">
                  <a16:creationId xmlns:a16="http://schemas.microsoft.com/office/drawing/2014/main" id="{2181B61C-BC7C-1B49-AD43-3A2B61F785E4}"/>
                </a:ext>
              </a:extLst>
            </p:cNvPr>
            <p:cNvSpPr/>
            <p:nvPr/>
          </p:nvSpPr>
          <p:spPr>
            <a:xfrm rot="16200000">
              <a:off x="846078" y="1124745"/>
              <a:ext cx="1440160" cy="351061"/>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ルーター</a:t>
              </a:r>
              <a:endParaRPr kumimoji="1" lang="en-US" altLang="ja-JP" sz="1100" dirty="0">
                <a:solidFill>
                  <a:schemeClr val="tx1"/>
                </a:solidFill>
              </a:endParaRPr>
            </a:p>
          </p:txBody>
        </p:sp>
        <p:cxnSp>
          <p:nvCxnSpPr>
            <p:cNvPr id="11" name="直線矢印コネクタ 10">
              <a:extLst>
                <a:ext uri="{FF2B5EF4-FFF2-40B4-BE49-F238E27FC236}">
                  <a16:creationId xmlns:a16="http://schemas.microsoft.com/office/drawing/2014/main" id="{EC955D44-17C3-C342-82F4-90F6416F8A9D}"/>
                </a:ext>
              </a:extLst>
            </p:cNvPr>
            <p:cNvCxnSpPr/>
            <p:nvPr/>
          </p:nvCxnSpPr>
          <p:spPr>
            <a:xfrm>
              <a:off x="1127448" y="1300275"/>
              <a:ext cx="26318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13" name="直線矢印コネクタ 12">
              <a:extLst>
                <a:ext uri="{FF2B5EF4-FFF2-40B4-BE49-F238E27FC236}">
                  <a16:creationId xmlns:a16="http://schemas.microsoft.com/office/drawing/2014/main" id="{DE42E045-F4E0-5640-A60A-2AD3535FE4D8}"/>
                </a:ext>
              </a:extLst>
            </p:cNvPr>
            <p:cNvCxnSpPr>
              <a:cxnSpLocks/>
              <a:stCxn id="9" idx="2"/>
              <a:endCxn id="10" idx="0"/>
            </p:cNvCxnSpPr>
            <p:nvPr/>
          </p:nvCxnSpPr>
          <p:spPr>
            <a:xfrm flipV="1">
              <a:off x="1741689" y="1300275"/>
              <a:ext cx="474858" cy="1"/>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grpSp>
          <p:nvGrpSpPr>
            <p:cNvPr id="1032" name="グループ化 1031">
              <a:extLst>
                <a:ext uri="{FF2B5EF4-FFF2-40B4-BE49-F238E27FC236}">
                  <a16:creationId xmlns:a16="http://schemas.microsoft.com/office/drawing/2014/main" id="{6A6EEDA1-C898-8A46-88B1-261173F7B119}"/>
                </a:ext>
              </a:extLst>
            </p:cNvPr>
            <p:cNvGrpSpPr/>
            <p:nvPr/>
          </p:nvGrpSpPr>
          <p:grpSpPr>
            <a:xfrm>
              <a:off x="2216547" y="572000"/>
              <a:ext cx="4896544" cy="3735438"/>
              <a:chOff x="1559496" y="572000"/>
              <a:chExt cx="4896544" cy="3735438"/>
            </a:xfrm>
          </p:grpSpPr>
          <p:sp>
            <p:nvSpPr>
              <p:cNvPr id="10" name="正方形/長方形 9">
                <a:extLst>
                  <a:ext uri="{FF2B5EF4-FFF2-40B4-BE49-F238E27FC236}">
                    <a16:creationId xmlns:a16="http://schemas.microsoft.com/office/drawing/2014/main" id="{4BDF2E3F-A899-A444-9D13-523C14A2FD59}"/>
                  </a:ext>
                </a:extLst>
              </p:cNvPr>
              <p:cNvSpPr/>
              <p:nvPr/>
            </p:nvSpPr>
            <p:spPr>
              <a:xfrm rot="16200000">
                <a:off x="1310761" y="1124745"/>
                <a:ext cx="848531"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Ethernet</a:t>
                </a:r>
                <a:endParaRPr kumimoji="1" lang="en-US" altLang="ja-JP" sz="1100" dirty="0">
                  <a:solidFill>
                    <a:schemeClr val="tx1"/>
                  </a:solidFill>
                </a:endParaRPr>
              </a:p>
            </p:txBody>
          </p:sp>
          <p:sp>
            <p:nvSpPr>
              <p:cNvPr id="16" name="正方形/長方形 15">
                <a:extLst>
                  <a:ext uri="{FF2B5EF4-FFF2-40B4-BE49-F238E27FC236}">
                    <a16:creationId xmlns:a16="http://schemas.microsoft.com/office/drawing/2014/main" id="{E7F0AA64-DB6B-304D-9E7B-7549A8096DE0}"/>
                  </a:ext>
                </a:extLst>
              </p:cNvPr>
              <p:cNvSpPr/>
              <p:nvPr/>
            </p:nvSpPr>
            <p:spPr>
              <a:xfrm rot="16200000">
                <a:off x="2030841" y="1124745"/>
                <a:ext cx="848531"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a:solidFill>
                      <a:schemeClr val="tx1"/>
                    </a:solidFill>
                  </a:rPr>
                  <a:t>画像取得</a:t>
                </a:r>
                <a:endParaRPr kumimoji="1" lang="en-US" altLang="ja-JP" sz="1100" dirty="0">
                  <a:solidFill>
                    <a:schemeClr val="tx1"/>
                  </a:solidFill>
                </a:endParaRPr>
              </a:p>
              <a:p>
                <a:pPr algn="ctr"/>
                <a:r>
                  <a:rPr kumimoji="1" lang="en-US" altLang="ja-JP" sz="1100" dirty="0" err="1">
                    <a:solidFill>
                      <a:schemeClr val="tx1"/>
                    </a:solidFill>
                  </a:rPr>
                  <a:t>fromURL</a:t>
                </a:r>
                <a:endParaRPr kumimoji="1" lang="en-US" altLang="ja-JP" sz="1100" dirty="0">
                  <a:solidFill>
                    <a:schemeClr val="tx1"/>
                  </a:solidFill>
                </a:endParaRPr>
              </a:p>
            </p:txBody>
          </p:sp>
          <p:cxnSp>
            <p:nvCxnSpPr>
              <p:cNvPr id="17" name="直線矢印コネクタ 16">
                <a:extLst>
                  <a:ext uri="{FF2B5EF4-FFF2-40B4-BE49-F238E27FC236}">
                    <a16:creationId xmlns:a16="http://schemas.microsoft.com/office/drawing/2014/main" id="{0C75E1E4-D1FF-FA45-82EB-FF167B5E2B98}"/>
                  </a:ext>
                </a:extLst>
              </p:cNvPr>
              <p:cNvCxnSpPr>
                <a:cxnSpLocks/>
                <a:stCxn id="10" idx="2"/>
              </p:cNvCxnSpPr>
              <p:nvPr/>
            </p:nvCxnSpPr>
            <p:spPr>
              <a:xfrm>
                <a:off x="1910557" y="1300275"/>
                <a:ext cx="369019"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21" name="正方形/長方形 20">
                <a:extLst>
                  <a:ext uri="{FF2B5EF4-FFF2-40B4-BE49-F238E27FC236}">
                    <a16:creationId xmlns:a16="http://schemas.microsoft.com/office/drawing/2014/main" id="{A9B14F8D-40E6-F346-9916-BA55292B72DD}"/>
                  </a:ext>
                </a:extLst>
              </p:cNvPr>
              <p:cNvSpPr/>
              <p:nvPr/>
            </p:nvSpPr>
            <p:spPr>
              <a:xfrm>
                <a:off x="3215680" y="572001"/>
                <a:ext cx="1440160" cy="76876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数字カード</a:t>
                </a:r>
                <a:endParaRPr lang="en-US" altLang="ja-JP" sz="1100" dirty="0">
                  <a:solidFill>
                    <a:schemeClr val="tx1"/>
                  </a:solidFill>
                </a:endParaRPr>
              </a:p>
              <a:p>
                <a:pPr algn="ctr"/>
                <a:r>
                  <a:rPr lang="ja-JP" altLang="en-US" sz="1100">
                    <a:solidFill>
                      <a:schemeClr val="tx1"/>
                    </a:solidFill>
                  </a:rPr>
                  <a:t>の推定</a:t>
                </a:r>
                <a:endParaRPr lang="en-US" altLang="ja-JP" sz="1100" dirty="0">
                  <a:solidFill>
                    <a:schemeClr val="tx1"/>
                  </a:solidFill>
                </a:endParaRPr>
              </a:p>
              <a:p>
                <a:pPr algn="ctr"/>
                <a:r>
                  <a:rPr lang="en-US" altLang="ja-JP" sz="1100" dirty="0">
                    <a:solidFill>
                      <a:schemeClr val="tx1"/>
                    </a:solidFill>
                  </a:rPr>
                  <a:t>(CNN)</a:t>
                </a:r>
                <a:endParaRPr kumimoji="1" lang="en-US" altLang="ja-JP" sz="1100" dirty="0">
                  <a:solidFill>
                    <a:schemeClr val="tx1"/>
                  </a:solidFill>
                </a:endParaRPr>
              </a:p>
            </p:txBody>
          </p:sp>
          <p:sp>
            <p:nvSpPr>
              <p:cNvPr id="22" name="正方形/長方形 21">
                <a:extLst>
                  <a:ext uri="{FF2B5EF4-FFF2-40B4-BE49-F238E27FC236}">
                    <a16:creationId xmlns:a16="http://schemas.microsoft.com/office/drawing/2014/main" id="{FB6ECDE2-E0EA-1C4D-A9C9-B8D8EBC56B3E}"/>
                  </a:ext>
                </a:extLst>
              </p:cNvPr>
              <p:cNvSpPr/>
              <p:nvPr/>
            </p:nvSpPr>
            <p:spPr>
              <a:xfrm>
                <a:off x="3221792" y="1436097"/>
                <a:ext cx="1440160" cy="76876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カラーブロック</a:t>
                </a:r>
                <a:endParaRPr lang="en-US" altLang="ja-JP" sz="1100" dirty="0">
                  <a:solidFill>
                    <a:schemeClr val="tx1"/>
                  </a:solidFill>
                </a:endParaRPr>
              </a:p>
              <a:p>
                <a:pPr algn="ctr"/>
                <a:r>
                  <a:rPr lang="ja-JP" altLang="en-US" sz="1100">
                    <a:solidFill>
                      <a:schemeClr val="tx1"/>
                    </a:solidFill>
                  </a:rPr>
                  <a:t>の推定</a:t>
                </a:r>
                <a:endParaRPr lang="en-US" altLang="ja-JP" sz="1100" dirty="0">
                  <a:solidFill>
                    <a:schemeClr val="tx1"/>
                  </a:solidFill>
                </a:endParaRPr>
              </a:p>
              <a:p>
                <a:pPr algn="ctr"/>
                <a:r>
                  <a:rPr kumimoji="1" lang="en-US" altLang="ja-JP" sz="1000" dirty="0">
                    <a:solidFill>
                      <a:schemeClr val="tx1"/>
                    </a:solidFill>
                  </a:rPr>
                  <a:t>(Computer Visio</a:t>
                </a:r>
              </a:p>
              <a:p>
                <a:pPr algn="ctr"/>
                <a:r>
                  <a:rPr lang="en-US" altLang="ja-JP" sz="1000" dirty="0">
                    <a:solidFill>
                      <a:schemeClr val="tx1"/>
                    </a:solidFill>
                  </a:rPr>
                  <a:t>o</a:t>
                </a:r>
                <a:r>
                  <a:rPr kumimoji="1" lang="en-US" altLang="ja-JP" sz="1000" dirty="0">
                    <a:solidFill>
                      <a:schemeClr val="tx1"/>
                    </a:solidFill>
                  </a:rPr>
                  <a:t>r</a:t>
                </a:r>
              </a:p>
              <a:p>
                <a:pPr algn="ctr"/>
                <a:r>
                  <a:rPr lang="en-US" altLang="ja-JP" sz="1000" dirty="0">
                    <a:solidFill>
                      <a:schemeClr val="tx1"/>
                    </a:solidFill>
                  </a:rPr>
                  <a:t>CNN</a:t>
                </a:r>
                <a:r>
                  <a:rPr kumimoji="1" lang="en-US" altLang="ja-JP" sz="1000" dirty="0">
                    <a:solidFill>
                      <a:schemeClr val="tx1"/>
                    </a:solidFill>
                  </a:rPr>
                  <a:t>)</a:t>
                </a:r>
              </a:p>
            </p:txBody>
          </p:sp>
          <p:grpSp>
            <p:nvGrpSpPr>
              <p:cNvPr id="25" name="グループ化 24">
                <a:extLst>
                  <a:ext uri="{FF2B5EF4-FFF2-40B4-BE49-F238E27FC236}">
                    <a16:creationId xmlns:a16="http://schemas.microsoft.com/office/drawing/2014/main" id="{8D976FF4-4AA2-4041-BD66-FF75FFBAFC2A}"/>
                  </a:ext>
                </a:extLst>
              </p:cNvPr>
              <p:cNvGrpSpPr/>
              <p:nvPr/>
            </p:nvGrpSpPr>
            <p:grpSpPr>
              <a:xfrm>
                <a:off x="2864619" y="980728"/>
                <a:ext cx="375810" cy="839752"/>
                <a:chOff x="6858499" y="2276872"/>
                <a:chExt cx="1145363" cy="2959577"/>
              </a:xfrm>
              <a:solidFill>
                <a:schemeClr val="bg1"/>
              </a:solidFill>
            </p:grpSpPr>
            <p:cxnSp>
              <p:nvCxnSpPr>
                <p:cNvPr id="26" name="直線コネクタ 25">
                  <a:extLst>
                    <a:ext uri="{FF2B5EF4-FFF2-40B4-BE49-F238E27FC236}">
                      <a16:creationId xmlns:a16="http://schemas.microsoft.com/office/drawing/2014/main" id="{94593010-A7A8-6A40-BB97-A03AD8BA8F68}"/>
                    </a:ext>
                  </a:extLst>
                </p:cNvPr>
                <p:cNvCxnSpPr/>
                <p:nvPr/>
              </p:nvCxnSpPr>
              <p:spPr>
                <a:xfrm>
                  <a:off x="6858499" y="2276872"/>
                  <a:ext cx="1145363" cy="0"/>
                </a:xfrm>
                <a:prstGeom prst="line">
                  <a:avLst/>
                </a:prstGeom>
                <a:grpFill/>
                <a:ln w="19050" cap="rnd">
                  <a:solidFill>
                    <a:schemeClr val="accent1"/>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C62242E3-A477-FF48-855F-093FA0CFC87F}"/>
                    </a:ext>
                  </a:extLst>
                </p:cNvPr>
                <p:cNvCxnSpPr>
                  <a:cxnSpLocks/>
                </p:cNvCxnSpPr>
                <p:nvPr/>
              </p:nvCxnSpPr>
              <p:spPr>
                <a:xfrm rot="16200000">
                  <a:off x="5378711" y="3756661"/>
                  <a:ext cx="2959577" cy="0"/>
                </a:xfrm>
                <a:prstGeom prst="line">
                  <a:avLst/>
                </a:prstGeom>
                <a:grpFill/>
                <a:ln w="19050" cap="rnd">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29" name="直線矢印コネクタ 28">
                <a:extLst>
                  <a:ext uri="{FF2B5EF4-FFF2-40B4-BE49-F238E27FC236}">
                    <a16:creationId xmlns:a16="http://schemas.microsoft.com/office/drawing/2014/main" id="{CE796C2D-6D6A-0D4D-92B3-8AED05385947}"/>
                  </a:ext>
                </a:extLst>
              </p:cNvPr>
              <p:cNvCxnSpPr>
                <a:cxnSpLocks/>
              </p:cNvCxnSpPr>
              <p:nvPr/>
            </p:nvCxnSpPr>
            <p:spPr>
              <a:xfrm>
                <a:off x="2864619" y="1820480"/>
                <a:ext cx="351061"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31" name="直線矢印コネクタ 30">
                <a:extLst>
                  <a:ext uri="{FF2B5EF4-FFF2-40B4-BE49-F238E27FC236}">
                    <a16:creationId xmlns:a16="http://schemas.microsoft.com/office/drawing/2014/main" id="{E2027621-03C0-2F42-8832-54251DE0675E}"/>
                  </a:ext>
                </a:extLst>
              </p:cNvPr>
              <p:cNvCxnSpPr>
                <a:cxnSpLocks/>
              </p:cNvCxnSpPr>
              <p:nvPr/>
            </p:nvCxnSpPr>
            <p:spPr>
              <a:xfrm>
                <a:off x="2630637" y="1310540"/>
                <a:ext cx="233982" cy="0"/>
              </a:xfrm>
              <a:prstGeom prst="straightConnector1">
                <a:avLst/>
              </a:prstGeom>
              <a:ln w="19050">
                <a:headEnd w="sm" len="sm"/>
                <a:tailEnd type="none" w="sm" len="sm"/>
              </a:ln>
            </p:spPr>
            <p:style>
              <a:lnRef idx="1">
                <a:schemeClr val="accent1"/>
              </a:lnRef>
              <a:fillRef idx="0">
                <a:schemeClr val="accent1"/>
              </a:fillRef>
              <a:effectRef idx="0">
                <a:schemeClr val="accent1"/>
              </a:effectRef>
              <a:fontRef idx="minor">
                <a:schemeClr val="tx1"/>
              </a:fontRef>
            </p:style>
          </p:cxnSp>
          <p:sp>
            <p:nvSpPr>
              <p:cNvPr id="33" name="正方形/長方形 32">
                <a:extLst>
                  <a:ext uri="{FF2B5EF4-FFF2-40B4-BE49-F238E27FC236}">
                    <a16:creationId xmlns:a16="http://schemas.microsoft.com/office/drawing/2014/main" id="{47AC8F3B-CB2C-1C46-8930-FA238812184B}"/>
                  </a:ext>
                </a:extLst>
              </p:cNvPr>
              <p:cNvSpPr/>
              <p:nvPr/>
            </p:nvSpPr>
            <p:spPr>
              <a:xfrm>
                <a:off x="5015880" y="572000"/>
                <a:ext cx="1440160" cy="228093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ブロック並べ</a:t>
                </a:r>
                <a:endParaRPr lang="en-US" altLang="ja-JP" sz="1100" dirty="0">
                  <a:solidFill>
                    <a:schemeClr val="tx1"/>
                  </a:solidFill>
                </a:endParaRPr>
              </a:p>
              <a:p>
                <a:pPr algn="ctr"/>
                <a:r>
                  <a:rPr kumimoji="1" lang="ja-JP" altLang="en-US" sz="1100">
                    <a:solidFill>
                      <a:schemeClr val="tx1"/>
                    </a:solidFill>
                  </a:rPr>
                  <a:t>経路探索</a:t>
                </a:r>
                <a:endParaRPr kumimoji="1" lang="en-US" altLang="ja-JP" sz="1100" dirty="0">
                  <a:solidFill>
                    <a:schemeClr val="tx1"/>
                  </a:solidFill>
                </a:endParaRPr>
              </a:p>
              <a:p>
                <a:pPr algn="ctr"/>
                <a:r>
                  <a:rPr kumimoji="1" lang="en-US" altLang="ja-JP" sz="1100" dirty="0">
                    <a:solidFill>
                      <a:schemeClr val="tx1"/>
                    </a:solidFill>
                  </a:rPr>
                  <a:t>(A* search)</a:t>
                </a:r>
              </a:p>
            </p:txBody>
          </p:sp>
          <p:cxnSp>
            <p:nvCxnSpPr>
              <p:cNvPr id="34" name="直線矢印コネクタ 33">
                <a:extLst>
                  <a:ext uri="{FF2B5EF4-FFF2-40B4-BE49-F238E27FC236}">
                    <a16:creationId xmlns:a16="http://schemas.microsoft.com/office/drawing/2014/main" id="{27B0508D-3C81-9448-AF75-A81B50C2EEE6}"/>
                  </a:ext>
                </a:extLst>
              </p:cNvPr>
              <p:cNvCxnSpPr>
                <a:cxnSpLocks/>
              </p:cNvCxnSpPr>
              <p:nvPr/>
            </p:nvCxnSpPr>
            <p:spPr>
              <a:xfrm>
                <a:off x="4655840" y="1820480"/>
                <a:ext cx="351061"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35" name="直線矢印コネクタ 34">
                <a:extLst>
                  <a:ext uri="{FF2B5EF4-FFF2-40B4-BE49-F238E27FC236}">
                    <a16:creationId xmlns:a16="http://schemas.microsoft.com/office/drawing/2014/main" id="{C92FBBE7-B739-D349-BA1E-1974E9A4C161}"/>
                  </a:ext>
                </a:extLst>
              </p:cNvPr>
              <p:cNvCxnSpPr>
                <a:cxnSpLocks/>
              </p:cNvCxnSpPr>
              <p:nvPr/>
            </p:nvCxnSpPr>
            <p:spPr>
              <a:xfrm>
                <a:off x="4655840" y="956384"/>
                <a:ext cx="351061"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36" name="正方形/長方形 35">
                <a:extLst>
                  <a:ext uri="{FF2B5EF4-FFF2-40B4-BE49-F238E27FC236}">
                    <a16:creationId xmlns:a16="http://schemas.microsoft.com/office/drawing/2014/main" id="{99D41376-BE8A-F540-9BB0-CE19EE74381C}"/>
                  </a:ext>
                </a:extLst>
              </p:cNvPr>
              <p:cNvSpPr/>
              <p:nvPr/>
            </p:nvSpPr>
            <p:spPr>
              <a:xfrm>
                <a:off x="3215680" y="2348880"/>
                <a:ext cx="1008112" cy="50405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a:solidFill>
                      <a:schemeClr val="tx1"/>
                    </a:solidFill>
                  </a:rPr>
                  <a:t>走行体の</a:t>
                </a:r>
                <a:endParaRPr kumimoji="1" lang="en-US" altLang="ja-JP" sz="1100" dirty="0">
                  <a:solidFill>
                    <a:schemeClr val="tx1"/>
                  </a:solidFill>
                </a:endParaRPr>
              </a:p>
              <a:p>
                <a:pPr algn="ctr"/>
                <a:r>
                  <a:rPr kumimoji="1" lang="ja-JP" altLang="en-US" sz="1100">
                    <a:solidFill>
                      <a:schemeClr val="tx1"/>
                    </a:solidFill>
                  </a:rPr>
                  <a:t>位置取得</a:t>
                </a:r>
                <a:endParaRPr kumimoji="1" lang="en-US" altLang="ja-JP" sz="1100" dirty="0">
                  <a:solidFill>
                    <a:schemeClr val="tx1"/>
                  </a:solidFill>
                </a:endParaRPr>
              </a:p>
            </p:txBody>
          </p:sp>
          <p:cxnSp>
            <p:nvCxnSpPr>
              <p:cNvPr id="40" name="直線矢印コネクタ 39">
                <a:extLst>
                  <a:ext uri="{FF2B5EF4-FFF2-40B4-BE49-F238E27FC236}">
                    <a16:creationId xmlns:a16="http://schemas.microsoft.com/office/drawing/2014/main" id="{9BB3F302-7901-0349-954E-BC3538C32627}"/>
                  </a:ext>
                </a:extLst>
              </p:cNvPr>
              <p:cNvCxnSpPr>
                <a:cxnSpLocks/>
              </p:cNvCxnSpPr>
              <p:nvPr/>
            </p:nvCxnSpPr>
            <p:spPr>
              <a:xfrm>
                <a:off x="4232771" y="2600908"/>
                <a:ext cx="77413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58" name="正方形/長方形 57">
                <a:extLst>
                  <a:ext uri="{FF2B5EF4-FFF2-40B4-BE49-F238E27FC236}">
                    <a16:creationId xmlns:a16="http://schemas.microsoft.com/office/drawing/2014/main" id="{FCD6134E-B0EE-614F-8EA2-37F0B42D0DFA}"/>
                  </a:ext>
                </a:extLst>
              </p:cNvPr>
              <p:cNvSpPr/>
              <p:nvPr/>
            </p:nvSpPr>
            <p:spPr>
              <a:xfrm>
                <a:off x="3217551" y="3956377"/>
                <a:ext cx="2446401"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100" dirty="0">
                    <a:solidFill>
                      <a:schemeClr val="tx1"/>
                    </a:solidFill>
                  </a:rPr>
                  <a:t>Bluetooth</a:t>
                </a:r>
              </a:p>
            </p:txBody>
          </p:sp>
          <p:sp>
            <p:nvSpPr>
              <p:cNvPr id="59" name="正方形/長方形 58">
                <a:extLst>
                  <a:ext uri="{FF2B5EF4-FFF2-40B4-BE49-F238E27FC236}">
                    <a16:creationId xmlns:a16="http://schemas.microsoft.com/office/drawing/2014/main" id="{C02DE10B-F676-9C47-A9A0-62B11226428E}"/>
                  </a:ext>
                </a:extLst>
              </p:cNvPr>
              <p:cNvSpPr/>
              <p:nvPr/>
            </p:nvSpPr>
            <p:spPr>
              <a:xfrm>
                <a:off x="3229331" y="3161607"/>
                <a:ext cx="2422840"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100" dirty="0">
                    <a:solidFill>
                      <a:schemeClr val="tx1"/>
                    </a:solidFill>
                  </a:rPr>
                  <a:t>Bluetooth</a:t>
                </a:r>
              </a:p>
            </p:txBody>
          </p:sp>
          <p:cxnSp>
            <p:nvCxnSpPr>
              <p:cNvPr id="63" name="直線矢印コネクタ 62">
                <a:extLst>
                  <a:ext uri="{FF2B5EF4-FFF2-40B4-BE49-F238E27FC236}">
                    <a16:creationId xmlns:a16="http://schemas.microsoft.com/office/drawing/2014/main" id="{8AD7BE0A-79C3-FD4F-89C8-2176D9FF085C}"/>
                  </a:ext>
                </a:extLst>
              </p:cNvPr>
              <p:cNvCxnSpPr>
                <a:cxnSpLocks/>
                <a:endCxn id="59" idx="2"/>
              </p:cNvCxnSpPr>
              <p:nvPr/>
            </p:nvCxnSpPr>
            <p:spPr>
              <a:xfrm flipV="1">
                <a:off x="4440283" y="3512668"/>
                <a:ext cx="468" cy="419366"/>
              </a:xfrm>
              <a:prstGeom prst="straightConnector1">
                <a:avLst/>
              </a:prstGeom>
              <a:ln w="1905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7" name="直線矢印コネクタ 66">
                <a:extLst>
                  <a:ext uri="{FF2B5EF4-FFF2-40B4-BE49-F238E27FC236}">
                    <a16:creationId xmlns:a16="http://schemas.microsoft.com/office/drawing/2014/main" id="{58B8FEB4-B8DE-FD49-81C8-9EC08816B195}"/>
                  </a:ext>
                </a:extLst>
              </p:cNvPr>
              <p:cNvCxnSpPr>
                <a:cxnSpLocks/>
              </p:cNvCxnSpPr>
              <p:nvPr/>
            </p:nvCxnSpPr>
            <p:spPr>
              <a:xfrm flipV="1">
                <a:off x="3719736" y="2844779"/>
                <a:ext cx="0" cy="316828"/>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69" name="直線矢印コネクタ 68">
                <a:extLst>
                  <a:ext uri="{FF2B5EF4-FFF2-40B4-BE49-F238E27FC236}">
                    <a16:creationId xmlns:a16="http://schemas.microsoft.com/office/drawing/2014/main" id="{A5F90F65-0547-CC47-8D2D-2C3144A8973A}"/>
                  </a:ext>
                </a:extLst>
              </p:cNvPr>
              <p:cNvCxnSpPr>
                <a:cxnSpLocks/>
              </p:cNvCxnSpPr>
              <p:nvPr/>
            </p:nvCxnSpPr>
            <p:spPr>
              <a:xfrm>
                <a:off x="5375920" y="2852937"/>
                <a:ext cx="0" cy="316828"/>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grpSp>
        <p:cxnSp>
          <p:nvCxnSpPr>
            <p:cNvPr id="61" name="直線矢印コネクタ 60">
              <a:extLst>
                <a:ext uri="{FF2B5EF4-FFF2-40B4-BE49-F238E27FC236}">
                  <a16:creationId xmlns:a16="http://schemas.microsoft.com/office/drawing/2014/main" id="{0FDD658B-A2CC-7245-8DFD-60815F4B0478}"/>
                </a:ext>
              </a:extLst>
            </p:cNvPr>
            <p:cNvCxnSpPr>
              <a:cxnSpLocks/>
              <a:endCxn id="58" idx="2"/>
            </p:cNvCxnSpPr>
            <p:nvPr/>
          </p:nvCxnSpPr>
          <p:spPr>
            <a:xfrm flipV="1">
              <a:off x="5096867" y="4307438"/>
              <a:ext cx="936" cy="895614"/>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70" name="直線矢印コネクタ 69">
              <a:extLst>
                <a:ext uri="{FF2B5EF4-FFF2-40B4-BE49-F238E27FC236}">
                  <a16:creationId xmlns:a16="http://schemas.microsoft.com/office/drawing/2014/main" id="{C399165E-24EE-5B49-B9E1-5846024EC1E2}"/>
                </a:ext>
              </a:extLst>
            </p:cNvPr>
            <p:cNvCxnSpPr>
              <a:cxnSpLocks/>
            </p:cNvCxnSpPr>
            <p:nvPr/>
          </p:nvCxnSpPr>
          <p:spPr>
            <a:xfrm>
              <a:off x="6022640" y="4307438"/>
              <a:ext cx="0" cy="540415"/>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42" name="正方形/長方形 41">
              <a:extLst>
                <a:ext uri="{FF2B5EF4-FFF2-40B4-BE49-F238E27FC236}">
                  <a16:creationId xmlns:a16="http://schemas.microsoft.com/office/drawing/2014/main" id="{3AB49827-6DFB-2045-984F-8C1F46BB9A6F}"/>
                </a:ext>
              </a:extLst>
            </p:cNvPr>
            <p:cNvSpPr/>
            <p:nvPr/>
          </p:nvSpPr>
          <p:spPr>
            <a:xfrm>
              <a:off x="3440683" y="4820473"/>
              <a:ext cx="1440160" cy="76876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a:solidFill>
                    <a:schemeClr val="tx1"/>
                  </a:solidFill>
                </a:rPr>
                <a:t>自己位置推定</a:t>
              </a:r>
              <a:endParaRPr kumimoji="1" lang="en-US" altLang="ja-JP" sz="1100" dirty="0">
                <a:solidFill>
                  <a:schemeClr val="tx1"/>
                </a:solidFill>
              </a:endParaRPr>
            </a:p>
            <a:p>
              <a:pPr algn="ctr"/>
              <a:r>
                <a:rPr lang="en-US" altLang="ja-JP" sz="1100" dirty="0">
                  <a:solidFill>
                    <a:schemeClr val="tx1"/>
                  </a:solidFill>
                </a:rPr>
                <a:t>(</a:t>
              </a:r>
              <a:r>
                <a:rPr lang="en-US" altLang="ja-JP" sz="1100" dirty="0" err="1">
                  <a:solidFill>
                    <a:schemeClr val="tx1"/>
                  </a:solidFill>
                </a:rPr>
                <a:t>Kalman</a:t>
              </a:r>
              <a:r>
                <a:rPr lang="en-US" altLang="ja-JP" sz="1100" dirty="0">
                  <a:solidFill>
                    <a:schemeClr val="tx1"/>
                  </a:solidFill>
                </a:rPr>
                <a:t> Filter)</a:t>
              </a:r>
              <a:endParaRPr kumimoji="1" lang="en-US" altLang="ja-JP" sz="1100" dirty="0">
                <a:solidFill>
                  <a:schemeClr val="tx1"/>
                </a:solidFill>
              </a:endParaRPr>
            </a:p>
          </p:txBody>
        </p:sp>
        <p:sp>
          <p:nvSpPr>
            <p:cNvPr id="44" name="正方形/長方形 43">
              <a:extLst>
                <a:ext uri="{FF2B5EF4-FFF2-40B4-BE49-F238E27FC236}">
                  <a16:creationId xmlns:a16="http://schemas.microsoft.com/office/drawing/2014/main" id="{CF825F77-4BA7-ED4F-A4FA-47AF9472B67F}"/>
                </a:ext>
              </a:extLst>
            </p:cNvPr>
            <p:cNvSpPr/>
            <p:nvPr/>
          </p:nvSpPr>
          <p:spPr>
            <a:xfrm>
              <a:off x="3440683" y="5743111"/>
              <a:ext cx="1440160" cy="76876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a:solidFill>
                    <a:schemeClr val="tx1"/>
                  </a:solidFill>
                </a:rPr>
                <a:t>ライン推定</a:t>
              </a:r>
              <a:endParaRPr kumimoji="1" lang="en-US" altLang="ja-JP" sz="1100" dirty="0">
                <a:solidFill>
                  <a:schemeClr val="tx1"/>
                </a:solidFill>
              </a:endParaRPr>
            </a:p>
            <a:p>
              <a:pPr algn="ctr"/>
              <a:r>
                <a:rPr lang="en-US" altLang="ja-JP" sz="1100" dirty="0">
                  <a:solidFill>
                    <a:schemeClr val="tx1"/>
                  </a:solidFill>
                </a:rPr>
                <a:t>(</a:t>
              </a:r>
              <a:r>
                <a:rPr lang="ja-JP" altLang="en-US" sz="1100">
                  <a:solidFill>
                    <a:schemeClr val="tx1"/>
                  </a:solidFill>
                </a:rPr>
                <a:t>ニューラル</a:t>
              </a:r>
              <a:endParaRPr lang="en-US" altLang="ja-JP" sz="1100" dirty="0">
                <a:solidFill>
                  <a:schemeClr val="tx1"/>
                </a:solidFill>
              </a:endParaRPr>
            </a:p>
            <a:p>
              <a:pPr algn="ctr"/>
              <a:r>
                <a:rPr lang="ja-JP" altLang="en-US" sz="1100">
                  <a:solidFill>
                    <a:schemeClr val="tx1"/>
                  </a:solidFill>
                </a:rPr>
                <a:t>ネットワーク</a:t>
              </a:r>
              <a:r>
                <a:rPr lang="en-US" altLang="ja-JP" sz="1100" dirty="0">
                  <a:solidFill>
                    <a:schemeClr val="tx1"/>
                  </a:solidFill>
                </a:rPr>
                <a:t>??)</a:t>
              </a:r>
              <a:endParaRPr kumimoji="1" lang="en-US" altLang="ja-JP" sz="1100" dirty="0">
                <a:solidFill>
                  <a:schemeClr val="tx1"/>
                </a:solidFill>
              </a:endParaRPr>
            </a:p>
          </p:txBody>
        </p:sp>
        <p:cxnSp>
          <p:nvCxnSpPr>
            <p:cNvPr id="46" name="直線矢印コネクタ 45">
              <a:extLst>
                <a:ext uri="{FF2B5EF4-FFF2-40B4-BE49-F238E27FC236}">
                  <a16:creationId xmlns:a16="http://schemas.microsoft.com/office/drawing/2014/main" id="{12E145D7-9DCC-6D44-AFD5-4FB2F71D0609}"/>
                </a:ext>
              </a:extLst>
            </p:cNvPr>
            <p:cNvCxnSpPr>
              <a:cxnSpLocks/>
            </p:cNvCxnSpPr>
            <p:nvPr/>
          </p:nvCxnSpPr>
          <p:spPr>
            <a:xfrm flipV="1">
              <a:off x="2687198" y="6122568"/>
              <a:ext cx="753485" cy="9853"/>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49" name="直線矢印コネクタ 48">
              <a:extLst>
                <a:ext uri="{FF2B5EF4-FFF2-40B4-BE49-F238E27FC236}">
                  <a16:creationId xmlns:a16="http://schemas.microsoft.com/office/drawing/2014/main" id="{9AE8D64D-5FB9-5142-BF6F-6AEAF823498B}"/>
                </a:ext>
              </a:extLst>
            </p:cNvPr>
            <p:cNvCxnSpPr>
              <a:cxnSpLocks/>
            </p:cNvCxnSpPr>
            <p:nvPr/>
          </p:nvCxnSpPr>
          <p:spPr>
            <a:xfrm>
              <a:off x="2687198" y="5013176"/>
              <a:ext cx="753485" cy="1"/>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grpSp>
          <p:nvGrpSpPr>
            <p:cNvPr id="50" name="グループ化 49">
              <a:extLst>
                <a:ext uri="{FF2B5EF4-FFF2-40B4-BE49-F238E27FC236}">
                  <a16:creationId xmlns:a16="http://schemas.microsoft.com/office/drawing/2014/main" id="{4FD697CC-C8CC-7848-89C2-3BAE3DC8D0E8}"/>
                </a:ext>
              </a:extLst>
            </p:cNvPr>
            <p:cNvGrpSpPr/>
            <p:nvPr/>
          </p:nvGrpSpPr>
          <p:grpSpPr>
            <a:xfrm>
              <a:off x="3064873" y="5445225"/>
              <a:ext cx="375810" cy="692124"/>
              <a:chOff x="6858499" y="2276872"/>
              <a:chExt cx="1145363" cy="2959577"/>
            </a:xfrm>
            <a:solidFill>
              <a:schemeClr val="bg1"/>
            </a:solidFill>
          </p:grpSpPr>
          <p:cxnSp>
            <p:nvCxnSpPr>
              <p:cNvPr id="51" name="直線コネクタ 50">
                <a:extLst>
                  <a:ext uri="{FF2B5EF4-FFF2-40B4-BE49-F238E27FC236}">
                    <a16:creationId xmlns:a16="http://schemas.microsoft.com/office/drawing/2014/main" id="{3BABA7F0-0122-8346-AC3E-035B13322D7A}"/>
                  </a:ext>
                </a:extLst>
              </p:cNvPr>
              <p:cNvCxnSpPr/>
              <p:nvPr/>
            </p:nvCxnSpPr>
            <p:spPr>
              <a:xfrm>
                <a:off x="6858499" y="2276872"/>
                <a:ext cx="1145363" cy="0"/>
              </a:xfrm>
              <a:prstGeom prst="line">
                <a:avLst/>
              </a:prstGeom>
              <a:grpFill/>
              <a:ln w="19050" cap="rnd">
                <a:solidFill>
                  <a:schemeClr val="accent1"/>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52" name="直線コネクタ 51">
                <a:extLst>
                  <a:ext uri="{FF2B5EF4-FFF2-40B4-BE49-F238E27FC236}">
                    <a16:creationId xmlns:a16="http://schemas.microsoft.com/office/drawing/2014/main" id="{CCC5EF9F-F13F-8549-B737-FE939D824981}"/>
                  </a:ext>
                </a:extLst>
              </p:cNvPr>
              <p:cNvCxnSpPr>
                <a:cxnSpLocks/>
              </p:cNvCxnSpPr>
              <p:nvPr/>
            </p:nvCxnSpPr>
            <p:spPr>
              <a:xfrm rot="16200000">
                <a:off x="5378711" y="3756661"/>
                <a:ext cx="2959577" cy="0"/>
              </a:xfrm>
              <a:prstGeom prst="line">
                <a:avLst/>
              </a:prstGeom>
              <a:grpFill/>
              <a:ln w="19050" cap="rnd">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54" name="直線矢印コネクタ 53">
              <a:extLst>
                <a:ext uri="{FF2B5EF4-FFF2-40B4-BE49-F238E27FC236}">
                  <a16:creationId xmlns:a16="http://schemas.microsoft.com/office/drawing/2014/main" id="{18510E2F-F315-6B48-A5FC-6A08BCB8C9A4}"/>
                </a:ext>
              </a:extLst>
            </p:cNvPr>
            <p:cNvCxnSpPr>
              <a:cxnSpLocks/>
            </p:cNvCxnSpPr>
            <p:nvPr/>
          </p:nvCxnSpPr>
          <p:spPr>
            <a:xfrm>
              <a:off x="4888863" y="5204856"/>
              <a:ext cx="77413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55" name="直線矢印コネクタ 54">
              <a:extLst>
                <a:ext uri="{FF2B5EF4-FFF2-40B4-BE49-F238E27FC236}">
                  <a16:creationId xmlns:a16="http://schemas.microsoft.com/office/drawing/2014/main" id="{991B49FD-B796-0D40-9F72-56F5010F4667}"/>
                </a:ext>
              </a:extLst>
            </p:cNvPr>
            <p:cNvCxnSpPr>
              <a:cxnSpLocks/>
            </p:cNvCxnSpPr>
            <p:nvPr/>
          </p:nvCxnSpPr>
          <p:spPr>
            <a:xfrm>
              <a:off x="4888863" y="6127494"/>
              <a:ext cx="77413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56" name="直線矢印コネクタ 55">
              <a:extLst>
                <a:ext uri="{FF2B5EF4-FFF2-40B4-BE49-F238E27FC236}">
                  <a16:creationId xmlns:a16="http://schemas.microsoft.com/office/drawing/2014/main" id="{AD45177B-D6BC-3B4D-A0E9-D1B3DD1048C5}"/>
                </a:ext>
              </a:extLst>
            </p:cNvPr>
            <p:cNvCxnSpPr>
              <a:cxnSpLocks/>
            </p:cNvCxnSpPr>
            <p:nvPr/>
          </p:nvCxnSpPr>
          <p:spPr>
            <a:xfrm>
              <a:off x="7111010" y="6044673"/>
              <a:ext cx="77413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57" name="正方形/長方形 56">
              <a:extLst>
                <a:ext uri="{FF2B5EF4-FFF2-40B4-BE49-F238E27FC236}">
                  <a16:creationId xmlns:a16="http://schemas.microsoft.com/office/drawing/2014/main" id="{A373726B-E3DC-F548-B330-C7DA7105410B}"/>
                </a:ext>
              </a:extLst>
            </p:cNvPr>
            <p:cNvSpPr/>
            <p:nvPr/>
          </p:nvSpPr>
          <p:spPr>
            <a:xfrm>
              <a:off x="5675086" y="4834162"/>
              <a:ext cx="1440160" cy="169889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目標運動量の</a:t>
              </a:r>
              <a:endParaRPr lang="en-US" altLang="ja-JP" sz="1100" dirty="0">
                <a:solidFill>
                  <a:schemeClr val="tx1"/>
                </a:solidFill>
              </a:endParaRPr>
            </a:p>
            <a:p>
              <a:pPr algn="ctr"/>
              <a:r>
                <a:rPr kumimoji="1" lang="ja-JP" altLang="en-US" sz="1100">
                  <a:solidFill>
                    <a:schemeClr val="tx1"/>
                  </a:solidFill>
                </a:rPr>
                <a:t>判定</a:t>
              </a:r>
              <a:endParaRPr kumimoji="1" lang="en-US" altLang="ja-JP" sz="1100" dirty="0">
                <a:solidFill>
                  <a:schemeClr val="tx1"/>
                </a:solidFill>
              </a:endParaRPr>
            </a:p>
          </p:txBody>
        </p:sp>
        <p:sp>
          <p:nvSpPr>
            <p:cNvPr id="45" name="正方形/長方形 44">
              <a:extLst>
                <a:ext uri="{FF2B5EF4-FFF2-40B4-BE49-F238E27FC236}">
                  <a16:creationId xmlns:a16="http://schemas.microsoft.com/office/drawing/2014/main" id="{CA0F5CE7-513F-AE47-A57A-8B354721724E}"/>
                </a:ext>
              </a:extLst>
            </p:cNvPr>
            <p:cNvSpPr/>
            <p:nvPr/>
          </p:nvSpPr>
          <p:spPr>
            <a:xfrm rot="16200000">
              <a:off x="2159649" y="5951964"/>
              <a:ext cx="768767"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Color</a:t>
              </a:r>
            </a:p>
            <a:p>
              <a:pPr algn="ctr"/>
              <a:r>
                <a:rPr kumimoji="1" lang="en-US" altLang="ja-JP" sz="1100" dirty="0">
                  <a:solidFill>
                    <a:schemeClr val="tx1"/>
                  </a:solidFill>
                </a:rPr>
                <a:t>Sensor</a:t>
              </a:r>
            </a:p>
          </p:txBody>
        </p:sp>
        <p:sp>
          <p:nvSpPr>
            <p:cNvPr id="48" name="正方形/長方形 47">
              <a:extLst>
                <a:ext uri="{FF2B5EF4-FFF2-40B4-BE49-F238E27FC236}">
                  <a16:creationId xmlns:a16="http://schemas.microsoft.com/office/drawing/2014/main" id="{3851518B-85C5-3D4C-B596-19BB33220289}"/>
                </a:ext>
              </a:extLst>
            </p:cNvPr>
            <p:cNvSpPr/>
            <p:nvPr/>
          </p:nvSpPr>
          <p:spPr>
            <a:xfrm rot="16200000">
              <a:off x="2159649" y="5029326"/>
              <a:ext cx="768767"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Motor</a:t>
              </a:r>
            </a:p>
            <a:p>
              <a:pPr algn="ctr"/>
              <a:r>
                <a:rPr kumimoji="1" lang="en-US" altLang="ja-JP" sz="1100" dirty="0">
                  <a:solidFill>
                    <a:schemeClr val="tx1"/>
                  </a:solidFill>
                </a:rPr>
                <a:t>Encoder</a:t>
              </a:r>
            </a:p>
          </p:txBody>
        </p:sp>
        <p:sp>
          <p:nvSpPr>
            <p:cNvPr id="72" name="正方形/長方形 71">
              <a:extLst>
                <a:ext uri="{FF2B5EF4-FFF2-40B4-BE49-F238E27FC236}">
                  <a16:creationId xmlns:a16="http://schemas.microsoft.com/office/drawing/2014/main" id="{21E0CB5D-F19C-4F42-B9C3-71C5F6A46C26}"/>
                </a:ext>
              </a:extLst>
            </p:cNvPr>
            <p:cNvSpPr/>
            <p:nvPr/>
          </p:nvSpPr>
          <p:spPr>
            <a:xfrm rot="16200000">
              <a:off x="9022492" y="5508081"/>
              <a:ext cx="1726278"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100" dirty="0">
                  <a:solidFill>
                    <a:schemeClr val="tx1"/>
                  </a:solidFill>
                </a:rPr>
                <a:t>PWM_GEN</a:t>
              </a:r>
            </a:p>
          </p:txBody>
        </p:sp>
        <p:cxnSp>
          <p:nvCxnSpPr>
            <p:cNvPr id="73" name="直線矢印コネクタ 72">
              <a:extLst>
                <a:ext uri="{FF2B5EF4-FFF2-40B4-BE49-F238E27FC236}">
                  <a16:creationId xmlns:a16="http://schemas.microsoft.com/office/drawing/2014/main" id="{70A0A0D6-4095-644F-9E05-521362C08BC4}"/>
                </a:ext>
              </a:extLst>
            </p:cNvPr>
            <p:cNvCxnSpPr>
              <a:cxnSpLocks/>
            </p:cNvCxnSpPr>
            <p:nvPr/>
          </p:nvCxnSpPr>
          <p:spPr>
            <a:xfrm>
              <a:off x="9343258" y="6044673"/>
              <a:ext cx="366842"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75" name="正方形/長方形 74">
              <a:extLst>
                <a:ext uri="{FF2B5EF4-FFF2-40B4-BE49-F238E27FC236}">
                  <a16:creationId xmlns:a16="http://schemas.microsoft.com/office/drawing/2014/main" id="{24DE1073-C04E-8145-991F-C8E226827FF5}"/>
                </a:ext>
              </a:extLst>
            </p:cNvPr>
            <p:cNvSpPr/>
            <p:nvPr/>
          </p:nvSpPr>
          <p:spPr>
            <a:xfrm rot="16200000">
              <a:off x="10432630" y="5508081"/>
              <a:ext cx="768767"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Motors</a:t>
              </a:r>
            </a:p>
          </p:txBody>
        </p:sp>
        <p:cxnSp>
          <p:nvCxnSpPr>
            <p:cNvPr id="76" name="直線矢印コネクタ 75">
              <a:extLst>
                <a:ext uri="{FF2B5EF4-FFF2-40B4-BE49-F238E27FC236}">
                  <a16:creationId xmlns:a16="http://schemas.microsoft.com/office/drawing/2014/main" id="{C1AACA67-F0A0-EF42-A587-59B1744A87F3}"/>
                </a:ext>
              </a:extLst>
            </p:cNvPr>
            <p:cNvCxnSpPr>
              <a:cxnSpLocks/>
            </p:cNvCxnSpPr>
            <p:nvPr/>
          </p:nvCxnSpPr>
          <p:spPr>
            <a:xfrm>
              <a:off x="10061162" y="5683611"/>
              <a:ext cx="580321"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84" name="正方形/長方形 83">
              <a:extLst>
                <a:ext uri="{FF2B5EF4-FFF2-40B4-BE49-F238E27FC236}">
                  <a16:creationId xmlns:a16="http://schemas.microsoft.com/office/drawing/2014/main" id="{155DFE3D-0463-1943-80FB-B341FAEC17BA}"/>
                </a:ext>
              </a:extLst>
            </p:cNvPr>
            <p:cNvSpPr/>
            <p:nvPr/>
          </p:nvSpPr>
          <p:spPr>
            <a:xfrm>
              <a:off x="7889237" y="3956377"/>
              <a:ext cx="1440160" cy="120183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走行体</a:t>
              </a:r>
              <a:endParaRPr lang="en-US" altLang="ja-JP" sz="1100" dirty="0">
                <a:solidFill>
                  <a:schemeClr val="tx1"/>
                </a:solidFill>
              </a:endParaRPr>
            </a:p>
            <a:p>
              <a:pPr algn="ctr"/>
              <a:r>
                <a:rPr kumimoji="1" lang="ja-JP" altLang="en-US" sz="1100">
                  <a:solidFill>
                    <a:schemeClr val="tx1"/>
                  </a:solidFill>
                </a:rPr>
                <a:t>物理モデル</a:t>
              </a:r>
              <a:endParaRPr kumimoji="1" lang="en-US" altLang="ja-JP" sz="1100" dirty="0">
                <a:solidFill>
                  <a:schemeClr val="tx1"/>
                </a:solidFill>
              </a:endParaRPr>
            </a:p>
          </p:txBody>
        </p:sp>
        <p:sp>
          <p:nvSpPr>
            <p:cNvPr id="85" name="正方形/長方形 84">
              <a:extLst>
                <a:ext uri="{FF2B5EF4-FFF2-40B4-BE49-F238E27FC236}">
                  <a16:creationId xmlns:a16="http://schemas.microsoft.com/office/drawing/2014/main" id="{48AC5AFF-6459-B846-BC0F-534F0AD7F3F7}"/>
                </a:ext>
              </a:extLst>
            </p:cNvPr>
            <p:cNvSpPr/>
            <p:nvPr/>
          </p:nvSpPr>
          <p:spPr>
            <a:xfrm>
              <a:off x="7889237" y="5468609"/>
              <a:ext cx="1440160" cy="115212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走行体</a:t>
              </a:r>
              <a:endParaRPr lang="en-US" altLang="ja-JP" sz="1100" dirty="0">
                <a:solidFill>
                  <a:schemeClr val="tx1"/>
                </a:solidFill>
              </a:endParaRPr>
            </a:p>
            <a:p>
              <a:pPr algn="ctr"/>
              <a:r>
                <a:rPr lang="ja-JP" altLang="en-US" sz="1100">
                  <a:solidFill>
                    <a:schemeClr val="tx1"/>
                  </a:solidFill>
                </a:rPr>
                <a:t>制御</a:t>
              </a:r>
              <a:endParaRPr kumimoji="1" lang="en-US" altLang="ja-JP" sz="1100" dirty="0">
                <a:solidFill>
                  <a:schemeClr val="tx1"/>
                </a:solidFill>
              </a:endParaRPr>
            </a:p>
          </p:txBody>
        </p:sp>
        <p:grpSp>
          <p:nvGrpSpPr>
            <p:cNvPr id="86" name="グループ化 85">
              <a:extLst>
                <a:ext uri="{FF2B5EF4-FFF2-40B4-BE49-F238E27FC236}">
                  <a16:creationId xmlns:a16="http://schemas.microsoft.com/office/drawing/2014/main" id="{DC56E049-88E5-CB48-AADC-D31FB1E0A5C1}"/>
                </a:ext>
              </a:extLst>
            </p:cNvPr>
            <p:cNvGrpSpPr/>
            <p:nvPr/>
          </p:nvGrpSpPr>
          <p:grpSpPr>
            <a:xfrm>
              <a:off x="8443826" y="5158214"/>
              <a:ext cx="330982" cy="316828"/>
              <a:chOff x="8256240" y="2020356"/>
              <a:chExt cx="330982" cy="316828"/>
            </a:xfrm>
          </p:grpSpPr>
          <p:cxnSp>
            <p:nvCxnSpPr>
              <p:cNvPr id="87" name="直線矢印コネクタ 86">
                <a:extLst>
                  <a:ext uri="{FF2B5EF4-FFF2-40B4-BE49-F238E27FC236}">
                    <a16:creationId xmlns:a16="http://schemas.microsoft.com/office/drawing/2014/main" id="{2B4833A7-5DD6-7042-8379-6820E00C9893}"/>
                  </a:ext>
                </a:extLst>
              </p:cNvPr>
              <p:cNvCxnSpPr>
                <a:cxnSpLocks/>
              </p:cNvCxnSpPr>
              <p:nvPr/>
            </p:nvCxnSpPr>
            <p:spPr>
              <a:xfrm flipV="1">
                <a:off x="8256240" y="2020356"/>
                <a:ext cx="0" cy="316828"/>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88" name="直線矢印コネクタ 87">
                <a:extLst>
                  <a:ext uri="{FF2B5EF4-FFF2-40B4-BE49-F238E27FC236}">
                    <a16:creationId xmlns:a16="http://schemas.microsoft.com/office/drawing/2014/main" id="{5652B8CC-858A-C944-847A-A21A8DE91185}"/>
                  </a:ext>
                </a:extLst>
              </p:cNvPr>
              <p:cNvCxnSpPr>
                <a:cxnSpLocks/>
              </p:cNvCxnSpPr>
              <p:nvPr/>
            </p:nvCxnSpPr>
            <p:spPr>
              <a:xfrm>
                <a:off x="8587222" y="2020356"/>
                <a:ext cx="0" cy="316828"/>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grpSp>
        <p:sp>
          <p:nvSpPr>
            <p:cNvPr id="64" name="正方形/長方形 63">
              <a:extLst>
                <a:ext uri="{FF2B5EF4-FFF2-40B4-BE49-F238E27FC236}">
                  <a16:creationId xmlns:a16="http://schemas.microsoft.com/office/drawing/2014/main" id="{C02DE10B-F676-9C47-A9A0-62B11226428E}"/>
                </a:ext>
              </a:extLst>
            </p:cNvPr>
            <p:cNvSpPr/>
            <p:nvPr/>
          </p:nvSpPr>
          <p:spPr>
            <a:xfrm>
              <a:off x="5962009" y="6043615"/>
              <a:ext cx="866314"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dirty="0">
                  <a:solidFill>
                    <a:schemeClr val="tx1"/>
                  </a:solidFill>
                </a:rPr>
                <a:t>ライン</a:t>
              </a:r>
              <a:endParaRPr kumimoji="1" lang="en-US" altLang="ja-JP" sz="1100" dirty="0">
                <a:solidFill>
                  <a:schemeClr val="tx1"/>
                </a:solidFill>
              </a:endParaRPr>
            </a:p>
            <a:p>
              <a:pPr algn="ctr"/>
              <a:r>
                <a:rPr kumimoji="1" lang="ja-JP" altLang="en-US" sz="1100" dirty="0">
                  <a:solidFill>
                    <a:schemeClr val="tx1"/>
                  </a:solidFill>
                </a:rPr>
                <a:t>トレース</a:t>
              </a:r>
              <a:endParaRPr kumimoji="1" lang="en-US" altLang="ja-JP" sz="1100" dirty="0">
                <a:solidFill>
                  <a:schemeClr val="tx1"/>
                </a:solidFill>
              </a:endParaRPr>
            </a:p>
          </p:txBody>
        </p:sp>
      </p:grpSp>
      <p:sp>
        <p:nvSpPr>
          <p:cNvPr id="3" name="角丸四角形 2"/>
          <p:cNvSpPr/>
          <p:nvPr/>
        </p:nvSpPr>
        <p:spPr>
          <a:xfrm>
            <a:off x="1892510" y="348777"/>
            <a:ext cx="8595978" cy="3278290"/>
          </a:xfrm>
          <a:prstGeom prst="roundRect">
            <a:avLst>
              <a:gd name="adj" fmla="val 4883"/>
            </a:avLst>
          </a:prstGeom>
          <a:solidFill>
            <a:srgbClr val="5B9BD5">
              <a:alpha val="10196"/>
            </a:srgbClr>
          </a:solidFill>
          <a:ln w="38100">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r"/>
            <a:r>
              <a:rPr kumimoji="1" lang="en-US" altLang="ja-JP" b="1" dirty="0">
                <a:solidFill>
                  <a:schemeClr val="tx1"/>
                </a:solidFill>
              </a:rPr>
              <a:t>Python</a:t>
            </a:r>
          </a:p>
          <a:p>
            <a:pPr algn="r"/>
            <a:r>
              <a:rPr lang="en-US" altLang="ja-JP" b="1" dirty="0">
                <a:solidFill>
                  <a:schemeClr val="tx1"/>
                </a:solidFill>
              </a:rPr>
              <a:t>(Anaconda</a:t>
            </a:r>
          </a:p>
          <a:p>
            <a:pPr algn="r"/>
            <a:r>
              <a:rPr lang="en-US" altLang="ja-JP" b="1" dirty="0" err="1">
                <a:solidFill>
                  <a:schemeClr val="tx1"/>
                </a:solidFill>
              </a:rPr>
              <a:t>Jupyter</a:t>
            </a:r>
            <a:r>
              <a:rPr lang="en-US" altLang="ja-JP" b="1" dirty="0">
                <a:solidFill>
                  <a:schemeClr val="tx1"/>
                </a:solidFill>
              </a:rPr>
              <a:t> notebook)</a:t>
            </a:r>
            <a:endParaRPr kumimoji="1" lang="ja-JP" altLang="en-US" b="1" dirty="0" err="1">
              <a:solidFill>
                <a:schemeClr val="tx1"/>
              </a:solidFill>
            </a:endParaRPr>
          </a:p>
        </p:txBody>
      </p:sp>
      <p:sp>
        <p:nvSpPr>
          <p:cNvPr id="62" name="角丸四角形 61"/>
          <p:cNvSpPr/>
          <p:nvPr/>
        </p:nvSpPr>
        <p:spPr>
          <a:xfrm>
            <a:off x="7543312" y="3789038"/>
            <a:ext cx="1983368" cy="2987963"/>
          </a:xfrm>
          <a:prstGeom prst="roundRect">
            <a:avLst>
              <a:gd name="adj" fmla="val 4883"/>
            </a:avLst>
          </a:prstGeom>
          <a:solidFill>
            <a:srgbClr val="FF0000">
              <a:alpha val="10196"/>
            </a:srgbClr>
          </a:solid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en-US" altLang="ja-JP" b="1" dirty="0" err="1">
                <a:solidFill>
                  <a:schemeClr val="tx1"/>
                </a:solidFill>
              </a:rPr>
              <a:t>Matlab</a:t>
            </a:r>
            <a:r>
              <a:rPr kumimoji="1" lang="en-US" altLang="ja-JP" b="1" dirty="0">
                <a:solidFill>
                  <a:schemeClr val="tx1"/>
                </a:solidFill>
              </a:rPr>
              <a:t> Simulink</a:t>
            </a:r>
            <a:endParaRPr kumimoji="1" lang="ja-JP" altLang="en-US" b="1" dirty="0" err="1">
              <a:solidFill>
                <a:schemeClr val="tx1"/>
              </a:solidFill>
            </a:endParaRPr>
          </a:p>
        </p:txBody>
      </p:sp>
      <p:sp>
        <p:nvSpPr>
          <p:cNvPr id="66" name="角丸四角形 65"/>
          <p:cNvSpPr/>
          <p:nvPr/>
        </p:nvSpPr>
        <p:spPr>
          <a:xfrm>
            <a:off x="9552384" y="4149080"/>
            <a:ext cx="1089099" cy="2627921"/>
          </a:xfrm>
          <a:prstGeom prst="roundRect">
            <a:avLst>
              <a:gd name="adj" fmla="val 4883"/>
            </a:avLst>
          </a:prstGeom>
          <a:solidFill>
            <a:schemeClr val="accent6">
              <a:alpha val="10196"/>
            </a:schemeClr>
          </a:solidFill>
          <a:ln w="38100">
            <a:solidFill>
              <a:schemeClr val="accent6">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b="1" dirty="0">
                <a:solidFill>
                  <a:schemeClr val="tx1"/>
                </a:solidFill>
              </a:rPr>
              <a:t>C++</a:t>
            </a:r>
            <a:endParaRPr kumimoji="1" lang="ja-JP" altLang="en-US" b="1" dirty="0" err="1">
              <a:solidFill>
                <a:schemeClr val="tx1"/>
              </a:solidFill>
            </a:endParaRPr>
          </a:p>
        </p:txBody>
      </p:sp>
      <p:sp>
        <p:nvSpPr>
          <p:cNvPr id="68" name="角丸四角形 67"/>
          <p:cNvSpPr/>
          <p:nvPr/>
        </p:nvSpPr>
        <p:spPr>
          <a:xfrm>
            <a:off x="2936627" y="3883957"/>
            <a:ext cx="4311501" cy="2893044"/>
          </a:xfrm>
          <a:prstGeom prst="roundRect">
            <a:avLst>
              <a:gd name="adj" fmla="val 4883"/>
            </a:avLst>
          </a:prstGeom>
          <a:solidFill>
            <a:schemeClr val="accent6">
              <a:alpha val="10196"/>
            </a:schemeClr>
          </a:solidFill>
          <a:ln w="38100">
            <a:solidFill>
              <a:schemeClr val="accent6">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ja-JP" b="1" dirty="0">
                <a:solidFill>
                  <a:schemeClr val="tx1"/>
                </a:solidFill>
              </a:rPr>
              <a:t>C++</a:t>
            </a:r>
            <a:endParaRPr kumimoji="1" lang="ja-JP" altLang="en-US" b="1" dirty="0" err="1">
              <a:solidFill>
                <a:schemeClr val="tx1"/>
              </a:solidFill>
            </a:endParaRPr>
          </a:p>
        </p:txBody>
      </p:sp>
      <p:sp>
        <p:nvSpPr>
          <p:cNvPr id="65" name="角丸四角形 64"/>
          <p:cNvSpPr/>
          <p:nvPr/>
        </p:nvSpPr>
        <p:spPr>
          <a:xfrm>
            <a:off x="5447929" y="5877272"/>
            <a:ext cx="2016224" cy="774923"/>
          </a:xfrm>
          <a:prstGeom prst="roundRect">
            <a:avLst>
              <a:gd name="adj" fmla="val 4883"/>
            </a:avLst>
          </a:prstGeom>
          <a:solidFill>
            <a:srgbClr val="FF0000">
              <a:alpha val="10196"/>
            </a:srgbClr>
          </a:solid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en-US" altLang="ja-JP" b="1" dirty="0" err="1">
                <a:solidFill>
                  <a:schemeClr val="tx1"/>
                </a:solidFill>
              </a:rPr>
              <a:t>Matlab</a:t>
            </a:r>
            <a:r>
              <a:rPr kumimoji="1" lang="en-US" altLang="ja-JP" b="1" dirty="0">
                <a:solidFill>
                  <a:schemeClr val="tx1"/>
                </a:solidFill>
              </a:rPr>
              <a:t> Simulink</a:t>
            </a:r>
            <a:endParaRPr kumimoji="1" lang="ja-JP" altLang="en-US" b="1" dirty="0" err="1">
              <a:solidFill>
                <a:schemeClr val="tx1"/>
              </a:solidFill>
            </a:endParaRPr>
          </a:p>
        </p:txBody>
      </p:sp>
    </p:spTree>
    <p:extLst>
      <p:ext uri="{BB962C8B-B14F-4D97-AF65-F5344CB8AC3E}">
        <p14:creationId xmlns:p14="http://schemas.microsoft.com/office/powerpoint/2010/main" val="41148523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5EFFED2E-5A01-2546-9CC2-866160CB40A6}"/>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基本機能一覧</a:t>
            </a:r>
            <a:endParaRPr kumimoji="1" lang="ja-JP" altLang="en-US" dirty="0">
              <a:solidFill>
                <a:schemeClr val="tx1"/>
              </a:solidFill>
            </a:endParaRPr>
          </a:p>
        </p:txBody>
      </p:sp>
      <p:graphicFrame>
        <p:nvGraphicFramePr>
          <p:cNvPr id="5" name="表 4">
            <a:extLst>
              <a:ext uri="{FF2B5EF4-FFF2-40B4-BE49-F238E27FC236}">
                <a16:creationId xmlns:a16="http://schemas.microsoft.com/office/drawing/2014/main" id="{0E2B4397-DE00-FF4D-A850-1A95542DDFB6}"/>
              </a:ext>
            </a:extLst>
          </p:cNvPr>
          <p:cNvGraphicFramePr>
            <a:graphicFrameLocks noGrp="1"/>
          </p:cNvGraphicFramePr>
          <p:nvPr>
            <p:extLst>
              <p:ext uri="{D42A27DB-BD31-4B8C-83A1-F6EECF244321}">
                <p14:modId xmlns:p14="http://schemas.microsoft.com/office/powerpoint/2010/main" val="4167236316"/>
              </p:ext>
            </p:extLst>
          </p:nvPr>
        </p:nvGraphicFramePr>
        <p:xfrm>
          <a:off x="1271464" y="620687"/>
          <a:ext cx="8496944" cy="5976660"/>
        </p:xfrm>
        <a:graphic>
          <a:graphicData uri="http://schemas.openxmlformats.org/drawingml/2006/table">
            <a:tbl>
              <a:tblPr firstRow="1" bandRow="1">
                <a:tableStyleId>{5940675A-B579-460E-94D1-54222C63F5DA}</a:tableStyleId>
              </a:tblPr>
              <a:tblGrid>
                <a:gridCol w="7200800">
                  <a:extLst>
                    <a:ext uri="{9D8B030D-6E8A-4147-A177-3AD203B41FA5}">
                      <a16:colId xmlns:a16="http://schemas.microsoft.com/office/drawing/2014/main" val="272689822"/>
                    </a:ext>
                  </a:extLst>
                </a:gridCol>
                <a:gridCol w="1296144">
                  <a:extLst>
                    <a:ext uri="{9D8B030D-6E8A-4147-A177-3AD203B41FA5}">
                      <a16:colId xmlns:a16="http://schemas.microsoft.com/office/drawing/2014/main" val="2242984050"/>
                    </a:ext>
                  </a:extLst>
                </a:gridCol>
              </a:tblGrid>
              <a:tr h="498055">
                <a:tc>
                  <a:txBody>
                    <a:bodyPr/>
                    <a:lstStyle/>
                    <a:p>
                      <a:pPr algn="ctr"/>
                      <a:r>
                        <a:rPr kumimoji="1" lang="ja-JP" altLang="en-US" sz="1400">
                          <a:latin typeface="+mn-ea"/>
                          <a:ea typeface="+mn-ea"/>
                        </a:rPr>
                        <a:t>基本機能</a:t>
                      </a:r>
                    </a:p>
                  </a:txBody>
                  <a:tcPr anchor="ctr"/>
                </a:tc>
                <a:tc>
                  <a:txBody>
                    <a:bodyPr/>
                    <a:lstStyle/>
                    <a:p>
                      <a:pPr algn="ctr"/>
                      <a:endParaRPr kumimoji="1" lang="ja-JP" altLang="en-US" sz="1400">
                        <a:latin typeface="+mn-ea"/>
                        <a:ea typeface="+mn-ea"/>
                      </a:endParaRPr>
                    </a:p>
                  </a:txBody>
                  <a:tcPr anchor="ctr"/>
                </a:tc>
                <a:extLst>
                  <a:ext uri="{0D108BD9-81ED-4DB2-BD59-A6C34878D82A}">
                    <a16:rowId xmlns:a16="http://schemas.microsoft.com/office/drawing/2014/main" val="2183563993"/>
                  </a:ext>
                </a:extLst>
              </a:tr>
              <a:tr h="498055">
                <a:tc>
                  <a:txBody>
                    <a:bodyPr/>
                    <a:lstStyle/>
                    <a:p>
                      <a:r>
                        <a:rPr lang="ja-JP" altLang="en-US" sz="1400">
                          <a:solidFill>
                            <a:schemeClr val="tx1"/>
                          </a:solidFill>
                        </a:rPr>
                        <a:t>走行する</a:t>
                      </a:r>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2842495532"/>
                  </a:ext>
                </a:extLst>
              </a:tr>
              <a:tr h="498055">
                <a:tc>
                  <a:txBody>
                    <a:bodyPr/>
                    <a:lstStyle/>
                    <a:p>
                      <a:r>
                        <a:rPr lang="ja-JP" altLang="en-US" sz="1400">
                          <a:solidFill>
                            <a:schemeClr val="tx1"/>
                          </a:solidFill>
                        </a:rPr>
                        <a:t>ラインをトレースする</a:t>
                      </a:r>
                      <a:endParaRPr lang="ja-JP" altLang="en-US" sz="1400">
                        <a:latin typeface="+mn-ea"/>
                        <a:ea typeface="+mn-ea"/>
                      </a:endParaRPr>
                    </a:p>
                  </a:txBody>
                  <a:tcPr anchor="ctr"/>
                </a:tc>
                <a:tc>
                  <a:txBody>
                    <a:bodyPr/>
                    <a:lstStyle/>
                    <a:p>
                      <a:endParaRPr lang="ja-JP" altLang="en-US" sz="1400">
                        <a:latin typeface="+mn-ea"/>
                        <a:ea typeface="+mn-ea"/>
                      </a:endParaRPr>
                    </a:p>
                  </a:txBody>
                  <a:tcPr anchor="ctr"/>
                </a:tc>
                <a:extLst>
                  <a:ext uri="{0D108BD9-81ED-4DB2-BD59-A6C34878D82A}">
                    <a16:rowId xmlns:a16="http://schemas.microsoft.com/office/drawing/2014/main" val="54760614"/>
                  </a:ext>
                </a:extLst>
              </a:tr>
              <a:tr h="498055">
                <a:tc>
                  <a:txBody>
                    <a:bodyPr/>
                    <a:lstStyle/>
                    <a:p>
                      <a:pPr algn="l"/>
                      <a:r>
                        <a:rPr lang="ja-JP" altLang="en-US" sz="1400">
                          <a:solidFill>
                            <a:schemeClr val="tx1"/>
                          </a:solidFill>
                        </a:rPr>
                        <a:t>青色ラインを推定する</a:t>
                      </a:r>
                      <a:endParaRPr kumimoji="1" lang="ja-JP" altLang="en-US" sz="1400" dirty="0">
                        <a:latin typeface="+mn-ea"/>
                        <a:ea typeface="+mn-ea"/>
                      </a:endParaRPr>
                    </a:p>
                  </a:txBody>
                  <a:tcPr anchor="ctr"/>
                </a:tc>
                <a:tc>
                  <a:txBody>
                    <a:bodyPr/>
                    <a:lstStyle/>
                    <a:p>
                      <a:pPr algn="l"/>
                      <a:endParaRPr kumimoji="1" lang="ja-JP" altLang="en-US" sz="1400" dirty="0">
                        <a:latin typeface="+mn-ea"/>
                        <a:ea typeface="+mn-ea"/>
                      </a:endParaRPr>
                    </a:p>
                  </a:txBody>
                  <a:tcPr anchor="ctr"/>
                </a:tc>
                <a:extLst>
                  <a:ext uri="{0D108BD9-81ED-4DB2-BD59-A6C34878D82A}">
                    <a16:rowId xmlns:a16="http://schemas.microsoft.com/office/drawing/2014/main" val="3633525649"/>
                  </a:ext>
                </a:extLst>
              </a:tr>
              <a:tr h="498055">
                <a:tc>
                  <a:txBody>
                    <a:bodyPr/>
                    <a:lstStyle/>
                    <a:p>
                      <a:r>
                        <a:rPr lang="ja-JP" altLang="en-US" sz="1400">
                          <a:solidFill>
                            <a:schemeClr val="tx1"/>
                          </a:solidFill>
                        </a:rPr>
                        <a:t>自己位置を推定する</a:t>
                      </a:r>
                      <a:endParaRPr lang="ja-JP" altLang="en-US" sz="1400">
                        <a:latin typeface="+mn-ea"/>
                        <a:ea typeface="+mn-ea"/>
                      </a:endParaRPr>
                    </a:p>
                  </a:txBody>
                  <a:tcPr anchor="ctr"/>
                </a:tc>
                <a:tc>
                  <a:txBody>
                    <a:bodyPr/>
                    <a:lstStyle/>
                    <a:p>
                      <a:endParaRPr lang="ja-JP" altLang="en-US" sz="1400">
                        <a:latin typeface="+mn-ea"/>
                        <a:ea typeface="+mn-ea"/>
                      </a:endParaRPr>
                    </a:p>
                  </a:txBody>
                  <a:tcPr anchor="ctr"/>
                </a:tc>
                <a:extLst>
                  <a:ext uri="{0D108BD9-81ED-4DB2-BD59-A6C34878D82A}">
                    <a16:rowId xmlns:a16="http://schemas.microsoft.com/office/drawing/2014/main" val="1317954445"/>
                  </a:ext>
                </a:extLst>
              </a:tr>
              <a:tr h="49805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400">
                          <a:solidFill>
                            <a:schemeClr val="tx1"/>
                          </a:solidFill>
                        </a:rPr>
                        <a:t>コースに復帰する</a:t>
                      </a:r>
                      <a:endParaRPr kumimoji="1" lang="en-US" altLang="ja-JP" sz="1400" dirty="0">
                        <a:latin typeface="+mn-ea"/>
                        <a:ea typeface="+mn-ea"/>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400" dirty="0">
                        <a:latin typeface="+mn-ea"/>
                        <a:ea typeface="+mn-ea"/>
                      </a:endParaRPr>
                    </a:p>
                  </a:txBody>
                  <a:tcPr anchor="ctr"/>
                </a:tc>
                <a:extLst>
                  <a:ext uri="{0D108BD9-81ED-4DB2-BD59-A6C34878D82A}">
                    <a16:rowId xmlns:a16="http://schemas.microsoft.com/office/drawing/2014/main" val="4092169099"/>
                  </a:ext>
                </a:extLst>
              </a:tr>
              <a:tr h="498055">
                <a:tc>
                  <a:txBody>
                    <a:bodyPr/>
                    <a:lstStyle/>
                    <a:p>
                      <a:r>
                        <a:rPr lang="ja-JP" altLang="en-US" sz="1400">
                          <a:solidFill>
                            <a:schemeClr val="tx1"/>
                          </a:solidFill>
                        </a:rPr>
                        <a:t>数字カードの数字を推定する</a:t>
                      </a:r>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3390281471"/>
                  </a:ext>
                </a:extLst>
              </a:tr>
              <a:tr h="498055">
                <a:tc>
                  <a:txBody>
                    <a:bodyPr/>
                    <a:lstStyle/>
                    <a:p>
                      <a:r>
                        <a:rPr lang="ja-JP" altLang="en-US" sz="1400">
                          <a:solidFill>
                            <a:schemeClr val="tx1"/>
                          </a:solidFill>
                        </a:rPr>
                        <a:t>ブロックが配置されたカラーサークルの位置とブロックの色を推定する</a:t>
                      </a:r>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3836846688"/>
                  </a:ext>
                </a:extLst>
              </a:tr>
              <a:tr h="498055">
                <a:tc>
                  <a:txBody>
                    <a:bodyPr/>
                    <a:lstStyle/>
                    <a:p>
                      <a:r>
                        <a:rPr lang="ja-JP" altLang="en-US" sz="1400">
                          <a:solidFill>
                            <a:schemeClr val="tx1"/>
                          </a:solidFill>
                        </a:rPr>
                        <a:t>各交点サークルに置かれたブロックの色を推定する</a:t>
                      </a:r>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3284702842"/>
                  </a:ext>
                </a:extLst>
              </a:tr>
              <a:tr h="498055">
                <a:tc>
                  <a:txBody>
                    <a:bodyPr/>
                    <a:lstStyle/>
                    <a:p>
                      <a:r>
                        <a:rPr lang="ja-JP" altLang="en-US" sz="1400">
                          <a:solidFill>
                            <a:schemeClr val="tx1"/>
                          </a:solidFill>
                        </a:rPr>
                        <a:t>運搬経路を探索する</a:t>
                      </a:r>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792358313"/>
                  </a:ext>
                </a:extLst>
              </a:tr>
              <a:tr h="498055">
                <a:tc>
                  <a:txBody>
                    <a:bodyPr/>
                    <a:lstStyle/>
                    <a:p>
                      <a:r>
                        <a:rPr lang="ja-JP" altLang="en-US" sz="1400">
                          <a:solidFill>
                            <a:schemeClr val="tx1"/>
                          </a:solidFill>
                        </a:rPr>
                        <a:t>ブロックを運ぶ</a:t>
                      </a:r>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2144597821"/>
                  </a:ext>
                </a:extLst>
              </a:tr>
              <a:tr h="498055">
                <a:tc>
                  <a:txBody>
                    <a:bodyPr/>
                    <a:lstStyle/>
                    <a:p>
                      <a:r>
                        <a:rPr kumimoji="1" lang="ja-JP" altLang="en-US" sz="1400">
                          <a:latin typeface="+mn-ea"/>
                          <a:ea typeface="+mn-ea"/>
                        </a:rPr>
                        <a:t>情報を送受信する</a:t>
                      </a: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884923853"/>
                  </a:ext>
                </a:extLst>
              </a:tr>
            </a:tbl>
          </a:graphicData>
        </a:graphic>
      </p:graphicFrame>
    </p:spTree>
    <p:extLst>
      <p:ext uri="{BB962C8B-B14F-4D97-AF65-F5344CB8AC3E}">
        <p14:creationId xmlns:p14="http://schemas.microsoft.com/office/powerpoint/2010/main" val="17291423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5EFFED2E-5A01-2546-9CC2-866160CB40A6}"/>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機能を洗い出す「走行する」</a:t>
            </a:r>
            <a:endParaRPr kumimoji="1" lang="ja-JP" altLang="en-US" dirty="0">
              <a:solidFill>
                <a:schemeClr val="tx1"/>
              </a:solidFill>
            </a:endParaRPr>
          </a:p>
        </p:txBody>
      </p:sp>
      <p:graphicFrame>
        <p:nvGraphicFramePr>
          <p:cNvPr id="3" name="表 2">
            <a:extLst>
              <a:ext uri="{FF2B5EF4-FFF2-40B4-BE49-F238E27FC236}">
                <a16:creationId xmlns:a16="http://schemas.microsoft.com/office/drawing/2014/main" id="{DF99433B-A77D-2A48-B3F5-A042DE64BE84}"/>
              </a:ext>
            </a:extLst>
          </p:cNvPr>
          <p:cNvGraphicFramePr>
            <a:graphicFrameLocks noGrp="1"/>
          </p:cNvGraphicFramePr>
          <p:nvPr>
            <p:extLst>
              <p:ext uri="{D42A27DB-BD31-4B8C-83A1-F6EECF244321}">
                <p14:modId xmlns:p14="http://schemas.microsoft.com/office/powerpoint/2010/main" val="1613678792"/>
              </p:ext>
            </p:extLst>
          </p:nvPr>
        </p:nvGraphicFramePr>
        <p:xfrm>
          <a:off x="551384" y="1628800"/>
          <a:ext cx="10059535" cy="3261360"/>
        </p:xfrm>
        <a:graphic>
          <a:graphicData uri="http://schemas.openxmlformats.org/drawingml/2006/table">
            <a:tbl>
              <a:tblPr firstRow="1" bandRow="1">
                <a:tableStyleId>{5940675A-B579-460E-94D1-54222C63F5DA}</a:tableStyleId>
              </a:tblPr>
              <a:tblGrid>
                <a:gridCol w="4946968">
                  <a:extLst>
                    <a:ext uri="{9D8B030D-6E8A-4147-A177-3AD203B41FA5}">
                      <a16:colId xmlns:a16="http://schemas.microsoft.com/office/drawing/2014/main" val="3785133965"/>
                    </a:ext>
                  </a:extLst>
                </a:gridCol>
                <a:gridCol w="2880320">
                  <a:extLst>
                    <a:ext uri="{9D8B030D-6E8A-4147-A177-3AD203B41FA5}">
                      <a16:colId xmlns:a16="http://schemas.microsoft.com/office/drawing/2014/main" val="320256873"/>
                    </a:ext>
                  </a:extLst>
                </a:gridCol>
                <a:gridCol w="2232247">
                  <a:extLst>
                    <a:ext uri="{9D8B030D-6E8A-4147-A177-3AD203B41FA5}">
                      <a16:colId xmlns:a16="http://schemas.microsoft.com/office/drawing/2014/main" val="1118577975"/>
                    </a:ext>
                  </a:extLst>
                </a:gridCol>
              </a:tblGrid>
              <a:tr h="370840">
                <a:tc>
                  <a:txBody>
                    <a:bodyPr/>
                    <a:lstStyle/>
                    <a:p>
                      <a:pPr algn="ctr"/>
                      <a:r>
                        <a:rPr kumimoji="1" lang="en-US" altLang="ja-JP" sz="1400" dirty="0">
                          <a:latin typeface="+mn-ea"/>
                          <a:ea typeface="+mn-ea"/>
                        </a:rPr>
                        <a:t>1</a:t>
                      </a:r>
                      <a:r>
                        <a:rPr kumimoji="1" lang="ja-JP" altLang="en-US" sz="1400">
                          <a:latin typeface="+mn-ea"/>
                          <a:ea typeface="+mn-ea"/>
                        </a:rPr>
                        <a:t>次機能</a:t>
                      </a:r>
                    </a:p>
                  </a:txBody>
                  <a:tcPr anchor="ctr"/>
                </a:tc>
                <a:tc>
                  <a:txBody>
                    <a:bodyPr/>
                    <a:lstStyle/>
                    <a:p>
                      <a:pPr algn="ctr"/>
                      <a:r>
                        <a:rPr kumimoji="1" lang="ja-JP" altLang="en-US" sz="1400">
                          <a:latin typeface="+mn-ea"/>
                          <a:ea typeface="+mn-ea"/>
                        </a:rPr>
                        <a:t>２次機能</a:t>
                      </a:r>
                    </a:p>
                  </a:txBody>
                  <a:tcPr anchor="ctr"/>
                </a:tc>
                <a:tc>
                  <a:txBody>
                    <a:bodyPr/>
                    <a:lstStyle/>
                    <a:p>
                      <a:pPr algn="ctr"/>
                      <a:r>
                        <a:rPr kumimoji="1" lang="en-US" altLang="ja-JP" sz="1400" dirty="0">
                          <a:latin typeface="+mn-ea"/>
                          <a:ea typeface="+mn-ea"/>
                        </a:rPr>
                        <a:t>JIRA</a:t>
                      </a:r>
                      <a:endParaRPr kumimoji="1" lang="ja-JP" altLang="en-US" sz="1400">
                        <a:latin typeface="+mn-ea"/>
                        <a:ea typeface="+mn-ea"/>
                      </a:endParaRPr>
                    </a:p>
                  </a:txBody>
                  <a:tcPr anchor="ctr"/>
                </a:tc>
                <a:extLst>
                  <a:ext uri="{0D108BD9-81ED-4DB2-BD59-A6C34878D82A}">
                    <a16:rowId xmlns:a16="http://schemas.microsoft.com/office/drawing/2014/main" val="4126325063"/>
                  </a:ext>
                </a:extLst>
              </a:tr>
              <a:tr h="370840">
                <a:tc>
                  <a:txBody>
                    <a:bodyPr/>
                    <a:lstStyle/>
                    <a:p>
                      <a:pPr algn="l"/>
                      <a:r>
                        <a:rPr kumimoji="1" lang="ja-JP" altLang="en-US" sz="1400">
                          <a:latin typeface="+mn-ea"/>
                          <a:ea typeface="+mn-ea"/>
                        </a:rPr>
                        <a:t>目標加速度と目標ヨーレートからモーター</a:t>
                      </a:r>
                      <a:r>
                        <a:rPr kumimoji="1" lang="en-US" altLang="ja-JP" sz="1400" dirty="0">
                          <a:latin typeface="+mn-ea"/>
                          <a:ea typeface="+mn-ea"/>
                        </a:rPr>
                        <a:t>PWM</a:t>
                      </a:r>
                      <a:r>
                        <a:rPr kumimoji="1" lang="ja-JP" altLang="en-US" sz="1400">
                          <a:latin typeface="+mn-ea"/>
                          <a:ea typeface="+mn-ea"/>
                        </a:rPr>
                        <a:t>値を決める</a:t>
                      </a:r>
                    </a:p>
                  </a:txBody>
                  <a:tcPr anchor="ctr"/>
                </a:tc>
                <a:tc>
                  <a:txBody>
                    <a:bodyPr/>
                    <a:lstStyle/>
                    <a:p>
                      <a:pPr algn="l"/>
                      <a:endParaRPr kumimoji="1" lang="ja-JP" altLang="en-US" sz="1400" dirty="0">
                        <a:latin typeface="+mn-ea"/>
                        <a:ea typeface="+mn-ea"/>
                      </a:endParaRPr>
                    </a:p>
                  </a:txBody>
                  <a:tcPr anchor="ctr"/>
                </a:tc>
                <a:tc>
                  <a:txBody>
                    <a:bodyPr/>
                    <a:lstStyle/>
                    <a:p>
                      <a:pPr algn="l"/>
                      <a:r>
                        <a:rPr lang="en-US" altLang="ja-JP" sz="1400" dirty="0">
                          <a:hlinkClick r:id="rId3"/>
                        </a:rPr>
                        <a:t>https://kaoruota.atlassian.net/browse/KP-146</a:t>
                      </a:r>
                      <a:endParaRPr kumimoji="1" lang="ja-JP" altLang="en-US" sz="1400">
                        <a:latin typeface="+mn-ea"/>
                        <a:ea typeface="+mn-ea"/>
                      </a:endParaRPr>
                    </a:p>
                  </a:txBody>
                  <a:tcPr anchor="ctr"/>
                </a:tc>
                <a:extLst>
                  <a:ext uri="{0D108BD9-81ED-4DB2-BD59-A6C34878D82A}">
                    <a16:rowId xmlns:a16="http://schemas.microsoft.com/office/drawing/2014/main" val="1785159856"/>
                  </a:ext>
                </a:extLst>
              </a:tr>
              <a:tr h="370840">
                <a:tc>
                  <a:txBody>
                    <a:bodyPr/>
                    <a:lstStyle/>
                    <a:p>
                      <a:pPr algn="l"/>
                      <a:r>
                        <a:rPr kumimoji="1" lang="ja-JP" altLang="en-US" sz="1400">
                          <a:latin typeface="+mn-ea"/>
                          <a:ea typeface="+mn-ea"/>
                        </a:rPr>
                        <a:t>走行体のブレを抑える</a:t>
                      </a:r>
                      <a:endParaRPr kumimoji="1" lang="en-US" altLang="ja-JP" sz="1400" dirty="0">
                        <a:latin typeface="+mn-ea"/>
                        <a:ea typeface="+mn-ea"/>
                      </a:endParaRPr>
                    </a:p>
                  </a:txBody>
                  <a:tcPr anchor="ctr"/>
                </a:tc>
                <a:tc>
                  <a:txBody>
                    <a:bodyPr/>
                    <a:lstStyle/>
                    <a:p>
                      <a:pPr algn="l"/>
                      <a:r>
                        <a:rPr kumimoji="1" lang="ja-JP" altLang="en-US" sz="1400">
                          <a:latin typeface="+mn-ea"/>
                          <a:ea typeface="+mn-ea"/>
                        </a:rPr>
                        <a:t>一次フィルタで</a:t>
                      </a:r>
                      <a:r>
                        <a:rPr kumimoji="1" lang="en-US" altLang="ja-JP" sz="1400" dirty="0">
                          <a:latin typeface="+mn-ea"/>
                          <a:ea typeface="+mn-ea"/>
                        </a:rPr>
                        <a:t>PWM</a:t>
                      </a:r>
                      <a:r>
                        <a:rPr kumimoji="1" lang="ja-JP" altLang="en-US" sz="1400">
                          <a:latin typeface="+mn-ea"/>
                          <a:ea typeface="+mn-ea"/>
                        </a:rPr>
                        <a:t>の変化をなまらす</a:t>
                      </a:r>
                      <a:endParaRPr kumimoji="1" lang="ja-JP" altLang="en-US" sz="1400" dirty="0">
                        <a:latin typeface="+mn-ea"/>
                        <a:ea typeface="+mn-ea"/>
                      </a:endParaRPr>
                    </a:p>
                  </a:txBody>
                  <a:tcPr anchor="ctr"/>
                </a:tc>
                <a:tc>
                  <a:txBody>
                    <a:bodyPr/>
                    <a:lstStyle/>
                    <a:p>
                      <a:pPr algn="l"/>
                      <a:endParaRPr kumimoji="1" lang="ja-JP" altLang="en-US" sz="1400">
                        <a:latin typeface="+mn-ea"/>
                        <a:ea typeface="+mn-ea"/>
                      </a:endParaRPr>
                    </a:p>
                  </a:txBody>
                  <a:tcPr anchor="ctr"/>
                </a:tc>
                <a:extLst>
                  <a:ext uri="{0D108BD9-81ED-4DB2-BD59-A6C34878D82A}">
                    <a16:rowId xmlns:a16="http://schemas.microsoft.com/office/drawing/2014/main" val="161906720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400" dirty="0">
                        <a:latin typeface="+mn-ea"/>
                        <a:ea typeface="+mn-ea"/>
                      </a:endParaRPr>
                    </a:p>
                  </a:txBody>
                  <a:tcPr anchor="ctr"/>
                </a:tc>
                <a:tc>
                  <a:txBody>
                    <a:bodyPr/>
                    <a:lstStyle/>
                    <a:p>
                      <a:pPr algn="l"/>
                      <a:endParaRPr kumimoji="1" lang="ja-JP" altLang="en-US" sz="1400" dirty="0">
                        <a:latin typeface="+mn-ea"/>
                        <a:ea typeface="+mn-ea"/>
                      </a:endParaRPr>
                    </a:p>
                  </a:txBody>
                  <a:tcPr anchor="ctr"/>
                </a:tc>
                <a:tc>
                  <a:txBody>
                    <a:bodyPr/>
                    <a:lstStyle/>
                    <a:p>
                      <a:pPr algn="l"/>
                      <a:endParaRPr kumimoji="1" lang="ja-JP" altLang="en-US" sz="1400">
                        <a:latin typeface="+mn-ea"/>
                        <a:ea typeface="+mn-ea"/>
                      </a:endParaRPr>
                    </a:p>
                  </a:txBody>
                  <a:tcPr anchor="ctr"/>
                </a:tc>
                <a:extLst>
                  <a:ext uri="{0D108BD9-81ED-4DB2-BD59-A6C34878D82A}">
                    <a16:rowId xmlns:a16="http://schemas.microsoft.com/office/drawing/2014/main" val="2137794786"/>
                  </a:ext>
                </a:extLst>
              </a:tr>
              <a:tr h="370840">
                <a:tc>
                  <a:txBody>
                    <a:bodyPr/>
                    <a:lstStyle/>
                    <a:p>
                      <a:pPr algn="l"/>
                      <a:endParaRPr kumimoji="1" lang="ja-JP" altLang="en-US" sz="1400">
                        <a:latin typeface="+mn-ea"/>
                        <a:ea typeface="+mn-ea"/>
                      </a:endParaRPr>
                    </a:p>
                  </a:txBody>
                  <a:tcPr anchor="ctr"/>
                </a:tc>
                <a:tc>
                  <a:txBody>
                    <a:bodyPr/>
                    <a:lstStyle/>
                    <a:p>
                      <a:pPr algn="l"/>
                      <a:endParaRPr kumimoji="1" lang="ja-JP" altLang="en-US" sz="1400">
                        <a:latin typeface="+mn-ea"/>
                        <a:ea typeface="+mn-ea"/>
                      </a:endParaRPr>
                    </a:p>
                  </a:txBody>
                  <a:tcPr anchor="ctr"/>
                </a:tc>
                <a:tc>
                  <a:txBody>
                    <a:bodyPr/>
                    <a:lstStyle/>
                    <a:p>
                      <a:pPr algn="l"/>
                      <a:endParaRPr kumimoji="1" lang="ja-JP" altLang="en-US" sz="1400">
                        <a:latin typeface="+mn-ea"/>
                        <a:ea typeface="+mn-ea"/>
                      </a:endParaRPr>
                    </a:p>
                  </a:txBody>
                  <a:tcPr anchor="ctr"/>
                </a:tc>
                <a:extLst>
                  <a:ext uri="{0D108BD9-81ED-4DB2-BD59-A6C34878D82A}">
                    <a16:rowId xmlns:a16="http://schemas.microsoft.com/office/drawing/2014/main" val="1818637054"/>
                  </a:ext>
                </a:extLst>
              </a:tr>
              <a:tr h="370840">
                <a:tc>
                  <a:txBody>
                    <a:bodyPr/>
                    <a:lstStyle/>
                    <a:p>
                      <a:pPr algn="l"/>
                      <a:endParaRPr kumimoji="1" lang="ja-JP" altLang="en-US" sz="1400">
                        <a:latin typeface="+mn-ea"/>
                        <a:ea typeface="+mn-ea"/>
                      </a:endParaRPr>
                    </a:p>
                  </a:txBody>
                  <a:tcPr anchor="ctr"/>
                </a:tc>
                <a:tc>
                  <a:txBody>
                    <a:bodyPr/>
                    <a:lstStyle/>
                    <a:p>
                      <a:pPr algn="l"/>
                      <a:endParaRPr kumimoji="1" lang="ja-JP" altLang="en-US" sz="1400">
                        <a:latin typeface="+mn-ea"/>
                        <a:ea typeface="+mn-ea"/>
                      </a:endParaRPr>
                    </a:p>
                  </a:txBody>
                  <a:tcPr anchor="ctr"/>
                </a:tc>
                <a:tc>
                  <a:txBody>
                    <a:bodyPr/>
                    <a:lstStyle/>
                    <a:p>
                      <a:pPr algn="l"/>
                      <a:endParaRPr kumimoji="1" lang="ja-JP" altLang="en-US" sz="1400">
                        <a:latin typeface="+mn-ea"/>
                        <a:ea typeface="+mn-ea"/>
                      </a:endParaRPr>
                    </a:p>
                  </a:txBody>
                  <a:tcPr anchor="ctr"/>
                </a:tc>
                <a:extLst>
                  <a:ext uri="{0D108BD9-81ED-4DB2-BD59-A6C34878D82A}">
                    <a16:rowId xmlns:a16="http://schemas.microsoft.com/office/drawing/2014/main" val="133717894"/>
                  </a:ext>
                </a:extLst>
              </a:tr>
              <a:tr h="370840">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3980248112"/>
                  </a:ext>
                </a:extLst>
              </a:tr>
              <a:tr h="370840">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90976862"/>
                  </a:ext>
                </a:extLst>
              </a:tr>
            </a:tbl>
          </a:graphicData>
        </a:graphic>
      </p:graphicFrame>
      <p:sp>
        <p:nvSpPr>
          <p:cNvPr id="5" name="正方形/長方形 4">
            <a:extLst>
              <a:ext uri="{FF2B5EF4-FFF2-40B4-BE49-F238E27FC236}">
                <a16:creationId xmlns:a16="http://schemas.microsoft.com/office/drawing/2014/main" id="{8DEC94C1-38B0-BE4D-B8B1-0936BF476735}"/>
              </a:ext>
            </a:extLst>
          </p:cNvPr>
          <p:cNvSpPr/>
          <p:nvPr/>
        </p:nvSpPr>
        <p:spPr>
          <a:xfrm>
            <a:off x="335360" y="836712"/>
            <a:ext cx="3960440" cy="4320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上位機能：走行する</a:t>
            </a:r>
            <a:endParaRPr kumimoji="1" lang="ja-JP" altLang="en-US" dirty="0" err="1">
              <a:solidFill>
                <a:schemeClr val="tx1"/>
              </a:solidFill>
            </a:endParaRPr>
          </a:p>
        </p:txBody>
      </p:sp>
      <p:sp>
        <p:nvSpPr>
          <p:cNvPr id="6" name="正方形/長方形 5">
            <a:extLst>
              <a:ext uri="{FF2B5EF4-FFF2-40B4-BE49-F238E27FC236}">
                <a16:creationId xmlns:a16="http://schemas.microsoft.com/office/drawing/2014/main" id="{9745A5CC-5033-0A4F-B80B-925A50F69D7B}"/>
              </a:ext>
            </a:extLst>
          </p:cNvPr>
          <p:cNvSpPr/>
          <p:nvPr/>
        </p:nvSpPr>
        <p:spPr>
          <a:xfrm>
            <a:off x="5303912" y="484847"/>
            <a:ext cx="4392488" cy="4320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lang="ja-JP" altLang="en-US">
                <a:solidFill>
                  <a:schemeClr val="tx1"/>
                </a:solidFill>
              </a:rPr>
              <a:t>非機能要求：電池容量によらず一定速度</a:t>
            </a:r>
            <a:endParaRPr kumimoji="1" lang="ja-JP" altLang="en-US" dirty="0" err="1">
              <a:solidFill>
                <a:schemeClr val="tx1"/>
              </a:solidFill>
            </a:endParaRPr>
          </a:p>
        </p:txBody>
      </p:sp>
      <p:sp>
        <p:nvSpPr>
          <p:cNvPr id="7" name="正方形/長方形 6">
            <a:extLst>
              <a:ext uri="{FF2B5EF4-FFF2-40B4-BE49-F238E27FC236}">
                <a16:creationId xmlns:a16="http://schemas.microsoft.com/office/drawing/2014/main" id="{AA5D4D4D-3C0D-9B42-A52E-A861CFB7D837}"/>
              </a:ext>
            </a:extLst>
          </p:cNvPr>
          <p:cNvSpPr/>
          <p:nvPr/>
        </p:nvSpPr>
        <p:spPr>
          <a:xfrm>
            <a:off x="5336941" y="1060911"/>
            <a:ext cx="4392488" cy="4320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lang="ja-JP" altLang="en-US">
                <a:solidFill>
                  <a:schemeClr val="tx1"/>
                </a:solidFill>
              </a:rPr>
              <a:t>非機能要求：キビキビ動く</a:t>
            </a:r>
            <a:endParaRPr kumimoji="1" lang="ja-JP" altLang="en-US" dirty="0" err="1">
              <a:solidFill>
                <a:schemeClr val="tx1"/>
              </a:solidFill>
            </a:endParaRPr>
          </a:p>
        </p:txBody>
      </p:sp>
    </p:spTree>
    <p:extLst>
      <p:ext uri="{BB962C8B-B14F-4D97-AF65-F5344CB8AC3E}">
        <p14:creationId xmlns:p14="http://schemas.microsoft.com/office/powerpoint/2010/main" val="13698801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5EFFED2E-5A01-2546-9CC2-866160CB40A6}"/>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機能の洗い出し「ラインをトレースする」</a:t>
            </a:r>
            <a:endParaRPr kumimoji="1" lang="ja-JP" altLang="en-US" dirty="0">
              <a:solidFill>
                <a:schemeClr val="tx1"/>
              </a:solidFill>
            </a:endParaRPr>
          </a:p>
        </p:txBody>
      </p:sp>
      <p:graphicFrame>
        <p:nvGraphicFramePr>
          <p:cNvPr id="3" name="表 2">
            <a:extLst>
              <a:ext uri="{FF2B5EF4-FFF2-40B4-BE49-F238E27FC236}">
                <a16:creationId xmlns:a16="http://schemas.microsoft.com/office/drawing/2014/main" id="{DF99433B-A77D-2A48-B3F5-A042DE64BE84}"/>
              </a:ext>
            </a:extLst>
          </p:cNvPr>
          <p:cNvGraphicFramePr>
            <a:graphicFrameLocks noGrp="1"/>
          </p:cNvGraphicFramePr>
          <p:nvPr>
            <p:extLst>
              <p:ext uri="{D42A27DB-BD31-4B8C-83A1-F6EECF244321}">
                <p14:modId xmlns:p14="http://schemas.microsoft.com/office/powerpoint/2010/main" val="1937661845"/>
              </p:ext>
            </p:extLst>
          </p:nvPr>
        </p:nvGraphicFramePr>
        <p:xfrm>
          <a:off x="695400" y="1628800"/>
          <a:ext cx="10801200" cy="4226560"/>
        </p:xfrm>
        <a:graphic>
          <a:graphicData uri="http://schemas.openxmlformats.org/drawingml/2006/table">
            <a:tbl>
              <a:tblPr firstRow="1" bandRow="1">
                <a:tableStyleId>{5940675A-B579-460E-94D1-54222C63F5DA}</a:tableStyleId>
              </a:tblPr>
              <a:tblGrid>
                <a:gridCol w="3600400">
                  <a:extLst>
                    <a:ext uri="{9D8B030D-6E8A-4147-A177-3AD203B41FA5}">
                      <a16:colId xmlns:a16="http://schemas.microsoft.com/office/drawing/2014/main" val="3785133965"/>
                    </a:ext>
                  </a:extLst>
                </a:gridCol>
                <a:gridCol w="4680520">
                  <a:extLst>
                    <a:ext uri="{9D8B030D-6E8A-4147-A177-3AD203B41FA5}">
                      <a16:colId xmlns:a16="http://schemas.microsoft.com/office/drawing/2014/main" val="320256873"/>
                    </a:ext>
                  </a:extLst>
                </a:gridCol>
                <a:gridCol w="2520280">
                  <a:extLst>
                    <a:ext uri="{9D8B030D-6E8A-4147-A177-3AD203B41FA5}">
                      <a16:colId xmlns:a16="http://schemas.microsoft.com/office/drawing/2014/main" val="1118577975"/>
                    </a:ext>
                  </a:extLst>
                </a:gridCol>
              </a:tblGrid>
              <a:tr h="370840">
                <a:tc>
                  <a:txBody>
                    <a:bodyPr/>
                    <a:lstStyle/>
                    <a:p>
                      <a:pPr algn="ctr"/>
                      <a:r>
                        <a:rPr kumimoji="1" lang="en-US" altLang="ja-JP" sz="1400" dirty="0">
                          <a:latin typeface="+mn-ea"/>
                          <a:ea typeface="+mn-ea"/>
                        </a:rPr>
                        <a:t>1</a:t>
                      </a:r>
                      <a:r>
                        <a:rPr kumimoji="1" lang="ja-JP" altLang="en-US" sz="1400">
                          <a:latin typeface="+mn-ea"/>
                          <a:ea typeface="+mn-ea"/>
                        </a:rPr>
                        <a:t>次機能</a:t>
                      </a:r>
                    </a:p>
                  </a:txBody>
                  <a:tcPr anchor="ctr"/>
                </a:tc>
                <a:tc>
                  <a:txBody>
                    <a:bodyPr/>
                    <a:lstStyle/>
                    <a:p>
                      <a:pPr algn="ctr"/>
                      <a:r>
                        <a:rPr kumimoji="1" lang="ja-JP" altLang="en-US" sz="1400">
                          <a:latin typeface="+mn-ea"/>
                          <a:ea typeface="+mn-ea"/>
                        </a:rPr>
                        <a:t>２次機能</a:t>
                      </a:r>
                    </a:p>
                  </a:txBody>
                  <a:tcPr anchor="ctr"/>
                </a:tc>
                <a:tc>
                  <a:txBody>
                    <a:bodyPr/>
                    <a:lstStyle/>
                    <a:p>
                      <a:pPr algn="ctr"/>
                      <a:r>
                        <a:rPr kumimoji="1" lang="en-US" altLang="ja-JP" sz="1400" dirty="0">
                          <a:latin typeface="+mn-ea"/>
                          <a:ea typeface="+mn-ea"/>
                        </a:rPr>
                        <a:t>JIRA</a:t>
                      </a:r>
                      <a:endParaRPr kumimoji="1" lang="ja-JP" altLang="en-US" sz="1400">
                        <a:latin typeface="+mn-ea"/>
                        <a:ea typeface="+mn-ea"/>
                      </a:endParaRPr>
                    </a:p>
                  </a:txBody>
                  <a:tcPr anchor="ctr"/>
                </a:tc>
                <a:extLst>
                  <a:ext uri="{0D108BD9-81ED-4DB2-BD59-A6C34878D82A}">
                    <a16:rowId xmlns:a16="http://schemas.microsoft.com/office/drawing/2014/main" val="4126325063"/>
                  </a:ext>
                </a:extLst>
              </a:tr>
              <a:tr h="370840">
                <a:tc>
                  <a:txBody>
                    <a:bodyPr/>
                    <a:lstStyle/>
                    <a:p>
                      <a:r>
                        <a:rPr kumimoji="1" lang="ja-JP" altLang="en-US" sz="1400">
                          <a:latin typeface="+mn-ea"/>
                          <a:ea typeface="+mn-ea"/>
                        </a:rPr>
                        <a:t>ラインを推定する</a:t>
                      </a:r>
                    </a:p>
                  </a:txBody>
                  <a:tcPr anchor="ctr"/>
                </a:tc>
                <a:tc>
                  <a:txBody>
                    <a:bodyPr/>
                    <a:lstStyle/>
                    <a:p>
                      <a:pPr algn="l"/>
                      <a:r>
                        <a:rPr kumimoji="1" lang="en-US" altLang="ja-JP" sz="1400" dirty="0">
                          <a:latin typeface="+mn-ea"/>
                          <a:ea typeface="+mn-ea"/>
                        </a:rPr>
                        <a:t>RGB</a:t>
                      </a:r>
                      <a:r>
                        <a:rPr kumimoji="1" lang="ja-JP" altLang="en-US" sz="1400">
                          <a:latin typeface="+mn-ea"/>
                          <a:ea typeface="+mn-ea"/>
                        </a:rPr>
                        <a:t>を正規化する</a:t>
                      </a:r>
                      <a:endParaRPr kumimoji="1" lang="ja-JP" altLang="en-US" sz="1400" dirty="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785159856"/>
                  </a:ext>
                </a:extLst>
              </a:tr>
              <a:tr h="370840">
                <a:tc>
                  <a:txBody>
                    <a:bodyPr/>
                    <a:lstStyle/>
                    <a:p>
                      <a:pPr algn="ctr"/>
                      <a:r>
                        <a:rPr kumimoji="1" lang="ja-JP" altLang="en-US" sz="1400">
                          <a:latin typeface="+mn-ea"/>
                          <a:ea typeface="+mn-ea"/>
                        </a:rPr>
                        <a:t>↑</a:t>
                      </a:r>
                      <a:endParaRPr kumimoji="1" lang="en-US" altLang="ja-JP" sz="1400" dirty="0">
                        <a:latin typeface="+mn-ea"/>
                        <a:ea typeface="+mn-ea"/>
                      </a:endParaRPr>
                    </a:p>
                  </a:txBody>
                  <a:tcPr anchor="ctr"/>
                </a:tc>
                <a:tc>
                  <a:txBody>
                    <a:bodyPr/>
                    <a:lstStyle/>
                    <a:p>
                      <a:pPr algn="l"/>
                      <a:r>
                        <a:rPr kumimoji="1" lang="en-US" altLang="ja-JP" sz="1400" dirty="0">
                          <a:latin typeface="+mn-ea"/>
                          <a:ea typeface="+mn-ea"/>
                        </a:rPr>
                        <a:t>RGB</a:t>
                      </a:r>
                      <a:r>
                        <a:rPr kumimoji="1" lang="ja-JP" altLang="en-US" sz="1400">
                          <a:latin typeface="+mn-ea"/>
                          <a:ea typeface="+mn-ea"/>
                        </a:rPr>
                        <a:t>を</a:t>
                      </a:r>
                      <a:r>
                        <a:rPr kumimoji="1" lang="en-US" altLang="ja-JP" sz="1400" dirty="0">
                          <a:latin typeface="+mn-ea"/>
                          <a:ea typeface="+mn-ea"/>
                        </a:rPr>
                        <a:t>HSV</a:t>
                      </a:r>
                      <a:r>
                        <a:rPr kumimoji="1" lang="ja-JP" altLang="en-US" sz="1400">
                          <a:latin typeface="+mn-ea"/>
                          <a:ea typeface="+mn-ea"/>
                        </a:rPr>
                        <a:t>に変換する</a:t>
                      </a:r>
                      <a:endParaRPr kumimoji="1" lang="ja-JP" altLang="en-US" sz="1400" dirty="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619067208"/>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a:latin typeface="+mn-ea"/>
                          <a:ea typeface="+mn-ea"/>
                        </a:rPr>
                        <a:t>↑</a:t>
                      </a:r>
                      <a:endParaRPr kumimoji="1" lang="en-US" altLang="ja-JP" sz="1400" dirty="0">
                        <a:latin typeface="+mn-ea"/>
                        <a:ea typeface="+mn-ea"/>
                      </a:endParaRPr>
                    </a:p>
                    <a:p>
                      <a:pPr algn="ctr"/>
                      <a:endParaRPr kumimoji="1" lang="en-US" altLang="ja-JP" sz="1400" dirty="0">
                        <a:latin typeface="+mn-ea"/>
                        <a:ea typeface="+mn-ea"/>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400" dirty="0">
                          <a:latin typeface="+mn-ea"/>
                          <a:ea typeface="+mn-ea"/>
                        </a:rPr>
                        <a:t>HSV</a:t>
                      </a:r>
                      <a:r>
                        <a:rPr kumimoji="1" lang="ja-JP" altLang="en-US" sz="1400">
                          <a:latin typeface="+mn-ea"/>
                          <a:ea typeface="+mn-ea"/>
                        </a:rPr>
                        <a:t>の輝度情報からラインを推定する</a:t>
                      </a: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2916535807"/>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a:latin typeface="+mn-ea"/>
                          <a:ea typeface="+mn-ea"/>
                        </a:rPr>
                        <a:t>↑</a:t>
                      </a:r>
                      <a:endParaRPr kumimoji="1" lang="en-US" altLang="ja-JP" sz="1400" dirty="0">
                        <a:latin typeface="+mn-ea"/>
                        <a:ea typeface="+mn-ea"/>
                      </a:endParaRPr>
                    </a:p>
                  </a:txBody>
                  <a:tcPr anchor="ctr"/>
                </a:tc>
                <a:tc>
                  <a:txBody>
                    <a:bodyPr/>
                    <a:lstStyle/>
                    <a:p>
                      <a:pPr algn="l"/>
                      <a:r>
                        <a:rPr kumimoji="1" lang="ja-JP" altLang="en-US" sz="1400" dirty="0">
                          <a:latin typeface="+mn-ea"/>
                          <a:ea typeface="+mn-ea"/>
                        </a:rPr>
                        <a:t>カラーセンサーを垂直に保つ</a:t>
                      </a: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2137794786"/>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a:latin typeface="+mn-ea"/>
                          <a:ea typeface="+mn-ea"/>
                        </a:rPr>
                        <a:t>↑</a:t>
                      </a:r>
                      <a:endParaRPr kumimoji="1" lang="en-US" altLang="ja-JP" sz="1400" dirty="0">
                        <a:latin typeface="+mn-ea"/>
                        <a:ea typeface="+mn-ea"/>
                      </a:endParaRPr>
                    </a:p>
                  </a:txBody>
                  <a:tcPr anchor="ctr"/>
                </a:tc>
                <a:tc>
                  <a:txBody>
                    <a:bodyPr/>
                    <a:lstStyle/>
                    <a:p>
                      <a:r>
                        <a:rPr kumimoji="1" lang="ja-JP" altLang="en-US" sz="1400">
                          <a:latin typeface="+mn-ea"/>
                          <a:ea typeface="+mn-ea"/>
                        </a:rPr>
                        <a:t>外乱の影響を抑える</a:t>
                      </a:r>
                      <a:r>
                        <a:rPr kumimoji="1" lang="en-US" altLang="ja-JP" sz="1400" dirty="0">
                          <a:latin typeface="+mn-ea"/>
                          <a:ea typeface="+mn-ea"/>
                        </a:rPr>
                        <a:t>(</a:t>
                      </a:r>
                      <a:r>
                        <a:rPr kumimoji="1" lang="ja-JP" altLang="en-US" sz="1400">
                          <a:latin typeface="+mn-ea"/>
                          <a:ea typeface="+mn-ea"/>
                        </a:rPr>
                        <a:t>フィルタ</a:t>
                      </a:r>
                      <a:r>
                        <a:rPr kumimoji="1" lang="en-US" altLang="ja-JP" sz="1400" dirty="0">
                          <a:latin typeface="+mn-ea"/>
                          <a:ea typeface="+mn-ea"/>
                        </a:rPr>
                        <a:t>)</a:t>
                      </a:r>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3206768008"/>
                  </a:ext>
                </a:extLst>
              </a:tr>
              <a:tr h="370840">
                <a:tc>
                  <a:txBody>
                    <a:bodyPr/>
                    <a:lstStyle/>
                    <a:p>
                      <a:r>
                        <a:rPr kumimoji="1" lang="ja-JP" altLang="en-US" sz="1400">
                          <a:latin typeface="+mn-ea"/>
                          <a:ea typeface="+mn-ea"/>
                        </a:rPr>
                        <a:t>目標ヨーレートを決定する</a:t>
                      </a:r>
                    </a:p>
                  </a:txBody>
                  <a:tcPr anchor="ctr"/>
                </a:tc>
                <a:tc>
                  <a:txBody>
                    <a:bodyPr/>
                    <a:lstStyle/>
                    <a:p>
                      <a:r>
                        <a:rPr kumimoji="1" lang="en-US" altLang="ja-JP" sz="1400" dirty="0">
                          <a:latin typeface="+mn-ea"/>
                          <a:ea typeface="+mn-ea"/>
                        </a:rPr>
                        <a:t>PI</a:t>
                      </a:r>
                      <a:r>
                        <a:rPr kumimoji="1" lang="ja-JP" altLang="en-US" sz="1400">
                          <a:latin typeface="+mn-ea"/>
                          <a:ea typeface="+mn-ea"/>
                        </a:rPr>
                        <a:t>制御</a:t>
                      </a:r>
                      <a:r>
                        <a:rPr kumimoji="1" lang="en-US" altLang="ja-JP" sz="1400" dirty="0">
                          <a:latin typeface="+mn-ea"/>
                          <a:ea typeface="+mn-ea"/>
                        </a:rPr>
                        <a:t>?</a:t>
                      </a:r>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4870929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a:latin typeface="+mn-ea"/>
                          <a:ea typeface="+mn-ea"/>
                        </a:rPr>
                        <a:t>↑</a:t>
                      </a:r>
                      <a:endParaRPr kumimoji="1" lang="en-US" altLang="ja-JP" sz="1800" dirty="0">
                        <a:latin typeface="+mn-ea"/>
                        <a:ea typeface="+mn-ea"/>
                      </a:endParaRPr>
                    </a:p>
                  </a:txBody>
                  <a:tcPr anchor="ctr"/>
                </a:tc>
                <a:tc>
                  <a:txBody>
                    <a:bodyPr/>
                    <a:lstStyle/>
                    <a:p>
                      <a:r>
                        <a:rPr kumimoji="1" lang="ja-JP" altLang="en-US" sz="1400">
                          <a:latin typeface="+mn-ea"/>
                          <a:ea typeface="+mn-ea"/>
                        </a:rPr>
                        <a:t>コース形状に合わせて基準ヨーレートを変更する</a:t>
                      </a: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4008272574"/>
                  </a:ext>
                </a:extLst>
              </a:tr>
              <a:tr h="370840">
                <a:tc>
                  <a:txBody>
                    <a:bodyPr/>
                    <a:lstStyle/>
                    <a:p>
                      <a:r>
                        <a:rPr kumimoji="1" lang="ja-JP" altLang="en-US" sz="1400">
                          <a:latin typeface="+mn-ea"/>
                          <a:ea typeface="+mn-ea"/>
                        </a:rPr>
                        <a:t>走行する</a:t>
                      </a: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952932701"/>
                  </a:ext>
                </a:extLst>
              </a:tr>
              <a:tr h="370840">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340420854"/>
                  </a:ext>
                </a:extLst>
              </a:tr>
              <a:tr h="370840">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2916178922"/>
                  </a:ext>
                </a:extLst>
              </a:tr>
            </a:tbl>
          </a:graphicData>
        </a:graphic>
      </p:graphicFrame>
      <p:sp>
        <p:nvSpPr>
          <p:cNvPr id="5" name="正方形/長方形 4">
            <a:extLst>
              <a:ext uri="{FF2B5EF4-FFF2-40B4-BE49-F238E27FC236}">
                <a16:creationId xmlns:a16="http://schemas.microsoft.com/office/drawing/2014/main" id="{8DEC94C1-38B0-BE4D-B8B1-0936BF476735}"/>
              </a:ext>
            </a:extLst>
          </p:cNvPr>
          <p:cNvSpPr/>
          <p:nvPr/>
        </p:nvSpPr>
        <p:spPr>
          <a:xfrm>
            <a:off x="335360" y="836712"/>
            <a:ext cx="3960440" cy="4320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上位機能：ラインをトレースする</a:t>
            </a:r>
            <a:endParaRPr kumimoji="1" lang="ja-JP" altLang="en-US" dirty="0" err="1">
              <a:solidFill>
                <a:schemeClr val="tx1"/>
              </a:solidFill>
            </a:endParaRPr>
          </a:p>
        </p:txBody>
      </p:sp>
      <p:sp>
        <p:nvSpPr>
          <p:cNvPr id="6" name="正方形/長方形 5">
            <a:extLst>
              <a:ext uri="{FF2B5EF4-FFF2-40B4-BE49-F238E27FC236}">
                <a16:creationId xmlns:a16="http://schemas.microsoft.com/office/drawing/2014/main" id="{9745A5CC-5033-0A4F-B80B-925A50F69D7B}"/>
              </a:ext>
            </a:extLst>
          </p:cNvPr>
          <p:cNvSpPr/>
          <p:nvPr/>
        </p:nvSpPr>
        <p:spPr>
          <a:xfrm>
            <a:off x="5231904" y="836712"/>
            <a:ext cx="3960440" cy="4320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lang="ja-JP" altLang="en-US">
                <a:solidFill>
                  <a:schemeClr val="tx1"/>
                </a:solidFill>
              </a:rPr>
              <a:t>非機能要求：安定している</a:t>
            </a:r>
            <a:endParaRPr kumimoji="1" lang="ja-JP" altLang="en-US" dirty="0" err="1">
              <a:solidFill>
                <a:schemeClr val="tx1"/>
              </a:solidFill>
            </a:endParaRPr>
          </a:p>
        </p:txBody>
      </p:sp>
    </p:spTree>
    <p:extLst>
      <p:ext uri="{BB962C8B-B14F-4D97-AF65-F5344CB8AC3E}">
        <p14:creationId xmlns:p14="http://schemas.microsoft.com/office/powerpoint/2010/main" val="2950840483"/>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w="19050">
          <a:solidFill>
            <a:schemeClr val="tx1"/>
          </a:solidFill>
        </a:ln>
      </a:spPr>
      <a:bodyPr rtlCol="0" anchor="t" anchorCtr="0"/>
      <a:lstStyle>
        <a:defPPr algn="ctr">
          <a:defRPr kumimoji="1"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3731</TotalTime>
  <Words>2566</Words>
  <Application>Microsoft Macintosh PowerPoint</Application>
  <PresentationFormat>ワイド画面</PresentationFormat>
  <Paragraphs>865</Paragraphs>
  <Slides>42</Slides>
  <Notes>14</Notes>
  <HiddenSlides>0</HiddenSlides>
  <MMClips>0</MMClips>
  <ScaleCrop>false</ScaleCrop>
  <HeadingPairs>
    <vt:vector size="6" baseType="variant">
      <vt:variant>
        <vt:lpstr>使用されているフォント</vt:lpstr>
      </vt:variant>
      <vt:variant>
        <vt:i4>4</vt:i4>
      </vt:variant>
      <vt:variant>
        <vt:lpstr>テーマ</vt:lpstr>
      </vt:variant>
      <vt:variant>
        <vt:i4>1</vt:i4>
      </vt:variant>
      <vt:variant>
        <vt:lpstr>スライド タイトル</vt:lpstr>
      </vt:variant>
      <vt:variant>
        <vt:i4>42</vt:i4>
      </vt:variant>
    </vt:vector>
  </HeadingPairs>
  <TitlesOfParts>
    <vt:vector size="47" baseType="lpstr">
      <vt:lpstr>游ゴシック</vt:lpstr>
      <vt:lpstr>游ゴシック Light</vt:lpstr>
      <vt:lpstr>Arial</vt:lpstr>
      <vt:lpstr>Cambria Math</vt:lpstr>
      <vt:lpstr>Office テーマ</vt:lpstr>
      <vt:lpstr>チームひろじれん 設計ノート</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①走行体ブロック 設計</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②自己位置・ライン推定 ブロック 設計</vt:lpstr>
      <vt:lpstr>PowerPoint プレゼンテーション</vt:lpstr>
      <vt:lpstr>③データ通信ブロック 設計</vt:lpstr>
      <vt:lpstr>PowerPoint プレゼンテーション</vt:lpstr>
      <vt:lpstr>④画像処理・Deep Learningブロック 設計</vt:lpstr>
      <vt:lpstr>PowerPoint プレゼンテーション</vt:lpstr>
      <vt:lpstr>⑤経路探索・目標動作決定 ブロック 設計</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16.0011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Microsoft Office ユーザー</dc:creator>
  <cp:lastModifiedBy>Microsoft Office ユーザー</cp:lastModifiedBy>
  <cp:revision>331</cp:revision>
  <dcterms:created xsi:type="dcterms:W3CDTF">2019-04-11T12:00:35Z</dcterms:created>
  <dcterms:modified xsi:type="dcterms:W3CDTF">2019-07-28T05:57:30Z</dcterms:modified>
</cp:coreProperties>
</file>